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57" r:id="rId28"/>
    <p:sldId id="258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>
    <p:pull dir="d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Кадры из фильма</a:t>
            </a:r>
            <a:endParaRPr lang="ru-RU" dirty="0"/>
          </a:p>
        </p:txBody>
      </p:sp>
      <p:pic>
        <p:nvPicPr>
          <p:cNvPr id="1026" name="Picture 2" descr="E:\мммм\Кадри кінофільму Майстер і Маргарита\Master.Margarita.01.0-00-32.426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50"/>
            <a:ext cx="7572428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мммм\Кадри кінофільму Майстер і Маргарита\Master.Margarita.02.0-04-48.56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E:\мммм\Кадри кінофільму Майстер і Маргарита\Master.Margarita.08.0-07-44.75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86808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E:\мммм\Кадри кінофільму Майстер і Маргарита\Master.Margarita.08.0-11-52.42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429684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E:\мммм\Кадри кінофільму Майстер і Маргарита\Master.Margarita.08.0-17-24.08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E:\мммм\Кадри кінофільму Майстер і Маргарита\Master.Margarita.08.0-22-24.3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E:\мммм\Кадри кінофільму Майстер і Маргарита\Master.Margarita.08.0-31-45.8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143932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E:\мммм\Кадри кінофільму Майстер і Маргарита\Master.Margarita.08.0-37-33.39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:\мммм\Кадри кінофільму Майстер і Маргарита\Master.Margarita.08.0-40-37.45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786742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E:\мммм\Кадри кінофільму Майстер і Маргарита\Master.Margarita.08.0-40-54.66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6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E:\мммм\Кадри кінофільму Майстер і Маргарита\Master.Margarita.08.0-41-34.09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8001056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E:\мммм\Кадри кінофільму Майстер і Маргарита\Master.Margarita.08.0-42-47.89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29684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мммм\Кадри кінофільму Майстер і Маргарита\Master.Margarita.02.0-13-07.72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286808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:\мммм\Кадри кінофільму Майстер і Маргарита\Master.Margarita.08.0-42-51.5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мммм\Кадри кінофільму Майстер і Маргарита\Master.Margarita.08.0-43-09.50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01122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E:\мммм\Кадри кінофільму Майстер і Маргарита\Master.Margarita.08.0-43-20.02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572560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:\мммм\Кадри кінофільму Майстер і Маргарита\Master.Margarita.08.0-44-34.69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501122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E:\мммм\Кадри кінофільму Майстер і Маргарита\Master.Margarita.08.0-46-18.44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60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E:\мммм\Кадри кінофільму Майстер і Маргарита\Master.Margarita.09.0-10-08.33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E:\мммм\Кадри кінофільму Майстер і Маргарита\Master.Margarita.09.0-15-31.13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86808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E:\мммм\Кадри кінофільму Майстер і Маргарита\Master.Margarita.09.0-19-06.52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286808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мммм\Кадри кінофільму Майстер і Маргарита\Master.Margarita.09.0-19-32.46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86808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E:\мммм\Кадри кінофільму Майстер і Маргарита\Master.Margarita.09.0-21-47.24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143932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мммм\Кадри кінофільму Майстер і Маргарита\Master.Margarita.02.0-15-50.17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0112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мммм\Кадри кінофільму Майстер і Маргарита\Master.Margarita.09.0-23-36.72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0112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E:\мммм\Кадри кінофільму Майстер і Маргарита\Master.Margarita.09.0-23-55.43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358246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E:\мммм\Кадри кінофільму Майстер і Маргарита\Master.Margarita.09.0-24-22.4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E:\мммм\Кадри кінофільму Майстер і Маргарита\Master.Margarita.09.0-25-05.75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:\мммм\Кадри кінофільму Майстер і Маргарита\Master.Margarita.09.0-28-22.69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072494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E:\мммм\Кадри кінофільму Майстер і Маргарита\Master.Margarita.09.0-29-43.5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78674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E:\мммм\Кадри кінофільму Майстер і Маргарита\Master.Margarita.09.0-29-52.49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001056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:\мммм\Кадри кінофільму Майстер і Маргарита\Master.Margarita.09.0-32-10.59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:\мммм\Кадри кінофільму Майстер і Маргарита\Master.Margarita.09.0-35-06.07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:\мммм\Кадри кінофільму Майстер і Маргарита\Master.Margarita.09.0-36-35.83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7858180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ммм\Кадри кінофільму Майстер і Маргарита\Master.Margarita.02.0-19-49.93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572560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E:\мммм\Кадри кінофільму Майстер і Маргарита\Master.Margarita.09.0-43-49.77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8001056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:\мммм\Кадри кінофільму Майстер і Маргарита\Master.Margarita.09.0-43-55.86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358246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E:\мммм\Кадри кінофільму Майстер і Маргарита\Master.Margarita.09.0-44-00.59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15370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мммм\Кадри кінофільму Майстер і Маргарита\Master.Margarita.09.0-45-15.00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E:\мммм\Кадри кінофільму Майстер і Маргарита\Master.Margarita.10.0-04-25.44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E:\мммм\Кадри кінофільму Майстер і Маргарита\Master.Margarita.10.0-06-56.29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E:\мммм\Кадри кінофільму Майстер і Маргарита\Master.Margarita.10.0-06-58.44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643998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:\мммм\Кадри кінофільму Майстер і Маргарита\Master.Margarita.10.0-11-05.77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6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E:\мммм\Кадри кінофільму Майстер і Маргарита\Master.Margarita.10.0-13-13.39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E:\мммм\Кадри кінофільму Майстер і Маргарита\Master.Margarita.10.0-13-27.95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8858312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мммм\Кадри кінофільму Майстер і Маргарита\Master.Margarita.02.0-30-58.25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43998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E:\мммм\Кадри кінофільму Майстер і Маргарита\Master.Margarita.10.0-13-31.3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E:\мммм\Кадри кінофільму Майстер і Маргарита\Master.Margarita.10.0-13-47.52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43998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E:\мммм\Кадри кінофільму Майстер і Маргарита\Master.Margarita.10.0-17-15.22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786874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E:\мммм\Кадри кінофільму Майстер і Маргарита\Master.Margarita.10.0-18-48.6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29684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:\мммм\Кадри кінофільму Майстер і Маргарита\Master.Margarita.10.0-22-32.11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429684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E:\мммм\Кадри кінофільму Майстер і Маргарита\Master.Margarita.10.0-24-51.39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50112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E:\мммм\Кадри кінофільму Майстер і Маргарита\Master.Margarita.10.0-26-15.24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01056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E:\мммм\Кадри кінофільму Майстер і Маргарита\Master.Margarita.10.0-26-25.47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358246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:\мммм\Кадри кінофільму Майстер і Маргарита\Master.Margarita.10.0-29-41.65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 descr="E:\мммм\Кадри кінофільму Майстер і Маргарита\Master.Margarita.10.0-33-18.8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01056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мммм\Кадри кінофільму Майстер і Маргарита\Master.Margarita.02.0-35-50.54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286808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E:\мммм\Кадри кінофільму Майстер і Маргарита\Master.Margarita.10.0-44-04.47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929618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E:\мммм\Кадри кінофільму Майстер і Маргарита\Копия Master.Margarita.04.0-41-20.03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715304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мммм\Кадри кінофільму Майстер і Маргарита\Master.Margarita.02.0-39-21.26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429684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мммм\Кадри кінофільму Майстер і Маргарита\Master.Margarita.02.0-46-05.75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14393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мммм\Кадри кінофільму Майстер і Маргарита\Master.Margarita.02.0-46-14.14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29684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мммм\Кадри кінофільму Майстер і Маргарита\Master.Margarita.03.0-10-51.97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0112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ммм\Кадри кінофільму Майстер і Маргарита\Master.Margarita.01.0-05-16.03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8687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мммм\Кадри кінофільму Майстер і Маргарита\Master.Margarita.03.0-16-25.49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286808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мммм\Кадри кінофільму Майстер і Маргарита\Master.Margarita.03.0-21-53.07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01122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мммм\Кадри кінофільму Майстер і Маргарита\Master.Margarita.03.0-30-42.87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8643998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мммм\Кадри кінофільму Майстер і Маргарита\Master.Margarita.03.0-30-48.2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мммм\Кадри кінофільму Майстер і Маргарита\Master.Margarita.03.0-42-51.86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0112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мммм\Кадри кінофільму Майстер і Маргарита\Master.Margarita.03.0-46-33.22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429684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мммм\Кадри кінофільму Майстер і Маргарита\Master.Margarita.03.0-46-37.32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01122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мммм\Кадри кінофільму Майстер і Маргарита\Master.Margarita.04.0-02-33.8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572560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мммм\Кадри кінофільму Майстер і Маргарита\Master.Margarita.04.0-02-49.7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мммм\Кадри кінофільму Майстер і Маргарита\Master.Margarita.04.0-23-24.50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429684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ммм\Кадри кінофільму Майстер і Маргарита\Master.Margarita.01.0-08-22.39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15370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мммм\Кадри кінофільму Майстер і Маргарита\Master.Margarita.04.0-23-52.66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429684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мммм\Кадри кінофільму Майстер і Маргарита\Master.Margarita.04.0-24-46.98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0112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мммм\Кадри кінофільму Майстер і Маргарита\Master.Margarita.04.0-25-04.78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50112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мммм\Кадри кінофільму Майстер і Маргарита\Master.Margarita.04.0-33-25.4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72560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мммм\Кадри кінофільму Майстер і Маргарита\Master.Margarita.04.0-33-41.09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286808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мммм\Кадри кінофільму Майстер і Маргарита\Master.Margarita.04.0-36-44.59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072494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мммм\Кадри кінофільму Майстер і Маргарита\Master.Margarita.04.0-40-40.11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358246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E:\мммм\Кадри кінофільму Майстер і Маргарита\Master.Margarita.04.0-40-59.87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15370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E:\мммм\Кадри кінофільму Майстер і Маргарита\Master.Margarita.04.0-41-20.03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572560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мммм\Кадри кінофільму Майстер і Маргарита\Master.Margarita.04.0-42-32.7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286808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ммм\Кадри кінофільму Майстер і Маргарита\Master.Margarita.01.0-19-55.04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мммм\Кадри кінофільму Майстер і Маргарита\Master.Margarita.04.0-44-27.4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57256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мммм\Кадри кінофільму Майстер і Маргарита\Master.Margarita.04.0-44-35.04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мммм\Кадри кінофільму Майстер і Маргарита\Master.Margarita.04.0-46-20.0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7858180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мммм\Кадри кінофільму Майстер і Маргарита\Master.Margarita.05.0-06-02.70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мммм\Кадри кінофільму Майстер і Маргарита\Master.Margarita.05.0-06-03.99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72494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мммм\Кадри кінофільму Майстер і Маргарита\Master.Margarita.05.0-06-06.74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858180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E:\мммм\Кадри кінофільму Майстер і Маргарита\Master.Margarita.05.0-18-22.97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01056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мммм\Кадри кінофільму Майстер і Маргарита\Master.Margarita.05.0-18-43.37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4393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мммм\Кадри кінофільму Майстер і Маргарита\Master.Margarita.05.0-20-45.73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001056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мммм\Кадри кінофільму Майстер і Маргарита\Master.Margarita.05.0-20-50.04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001056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ммм\Кадри кінофільму Майстер і Маргарита\Master.Margarita.01.0-39-45.01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:\мммм\Кадри кінофільму Майстер і Маргарита\Master.Margarita.05.0-23-44.04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143932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мммм\Кадри кінофільму Майстер і Маргарита\Master.Margarita.05.0-25-54.67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:\мммм\Кадри кінофільму Майстер і Маргарита\Master.Margarita.05.0-28-52.56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143932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:\мммм\Кадри кінофільму Майстер і Маргарита\Master.Margarita.05.0-28-57.19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143932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мммм\Кадри кінофільму Майстер і Маргарита\Master.Margarita.05.0-32-31.28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14393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мммм\Кадри кінофільму Майстер і Маргарита\Master.Margarita.05.0-34-17.87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001056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мммм\Кадри кінофільму Майстер і Маргарита\Master.Margarita.05.0-34-26.34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4393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мммм\Кадри кінофільму Майстер і Маргарита\Master.Margarita.05.0-40-51.18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15370" cy="60007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мммм\Кадри кінофільму Майстер і Маргарита\Master.Margarita.05.0-43-47.41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15370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мммм\Кадри кінофільму Майстер і Маргарита\Master.Margarita.05.0-43-50.75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ммм\Кадри кінофільму Майстер і Маргарита\Master.Margarita.01.0-43-06.93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500990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мммм\Кадри кінофільму Майстер і Маргарита\Master.Margarita.06.0-02-39.07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мммм\Кадри кінофільму Майстер і Маргарита\Master.Margarita.06.0-06-36.0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мммм\Кадри кінофільму Майстер і Маргарита\Master.Margarita.06.0-06-44.24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143932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мммм\Кадри кінофільму Майстер і Маргарита\Master.Margarita.06.0-14-45.35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01122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мммм\Кадри кінофільму Майстер і Маргарита\Master.Margarita.06.0-17-07.03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858180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мммм\Кадри кінофільму Майстер і Маргарита\Master.Margarita.06.0-20-03.69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72494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мммм\Кадри кінофільму Майстер і Маргарита\Master.Margarita.06.0-20-10.75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785818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мммм\Кадри кінофільму Майстер і Маргарита\Master.Margarita.06.0-25-31.65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43998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мммм\Кадри кінофільму Майстер і Маргарита\Master.Margarita.06.0-26-04.60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мммм\Кадри кінофільму Майстер і Маргарита\Master.Margarita.06.0-28-26.77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143932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ммм\Кадри кінофільму Майстер і Маргарита\Master.Margarita.01.0-43-31.99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мммм\Кадри кінофільму Майстер і Маргарита\Master.Margarita.06.0-34-10.58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07249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мммм\Кадри кінофільму Майстер і Маргарита\Master.Margarita.06.0-34-18.7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43932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:\мммм\Кадри кінофільму Майстер і Маргарита\Master.Margarita.06.0-34-28.6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35824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:\мммм\Кадри кінофільму Майстер і Маргарита\Master.Margarita.06.0-39-55.83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:\мммм\Кадри кінофільму Майстер і Маргарита\Master.Margarita.06.0-39-58.67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72494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мммм\Кадри кінофільму Майстер і Маргарита\Master.Margarita.06.0-40-06.6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358246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:\мммм\Кадри кінофільму Майстер і Маргарита\Master.Margarita.06.0-43-24.03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6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мммм\Кадри кінофільму Майстер і Маргарита\Master.Margarita.06.0-43-26.0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мммм\Кадри кінофільму Майстер і Маргарита\Master.Margarita.06.0-45-15.5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мммм\Кадри кінофільму Майстер і Маргарита\Master.Margarita.07.0-01-22.24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ммм\Кадри кінофільму Майстер і Маргарита\Master.Margarita.01.0-43-35.75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7786742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мммм\Кадри кінофільму Майстер і Маргарита\Master.Margarita.07.0-01-30.06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мммм\Кадри кінофільму Майстер і Маргарита\Master.Margarita.07.0-01-34.93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286808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:\мммм\Кадри кінофільму Майстер і Маргарита\Master.Margarita.07.0-05-29.7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:\мммм\Кадри кінофільму Майстер і Маргарита\Master.Margarita.07.0-05-31.5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429684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мммм\Кадри кінофільму Майстер і Маргарита\Master.Margarita.07.0-09-10.65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86808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мммм\Кадри кінофільму Майстер і Маргарита\Master.Margarita.07.0-12-58.5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358246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мммм\Кадри кінофільму Майстер і Маргарита\Master.Margarita.07.0-18-50.05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358246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:\мммм\Кадри кінофільму Майстер і Маргарита\Master.Margarita.07.0-21-11.40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358246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:\мммм\Кадри кінофільму Майстер і Маргарита\Master.Margarita.07.0-21-19.13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72560" cy="55721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:\мммм\Кадри кінофільму Майстер і Маргарита\Master.Margarita.07.0-26-15.01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15370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мммм\Кадри кінофільму Майстер і Маргарита\Master.Margarita.01.0-44-00.52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7286676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мммм\Кадри кінофільму Майстер і Маргарита\Master.Margarita.07.0-28-19.17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215370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:\мммм\Кадри кінофільму Майстер і Маргарита\Master.Margarita.07.0-28-29.22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072494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E:\мммм\Кадри кінофільму Майстер і Маргарита\Master.Margarita.07.0-30-34.95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0112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E:\мммм\Кадри кінофільму Майстер і Маргарита\Master.Margarita.07.0-36-19.76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429684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:\мммм\Кадри кінофільму Майстер і Маргарита\Master.Margarita.07.0-38-53.82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286808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:\мммм\Кадри кінофільму Майстер і Маргарита\Master.Margarita.07.0-43-30.42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01056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E:\мммм\Кадри кінофільму Майстер і Маргарита\Master.Margarita.07.0-43-34.85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:\мммм\Кадри кінофільму Майстер і Маргарита\Master.Margarita.08.0-02-18.40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8001056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мммм\Кадри кінофільму Майстер і Маргарита\Master.Margarita.08.0-05-23.44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мммм\Кадри кінофільму Майстер і Маргарита\Master.Margarita.08.0-05-33.24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929618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110</TotalTime>
  <Words>3</Words>
  <PresentationFormat>Экран (4:3)</PresentationFormat>
  <Paragraphs>1</Paragraphs>
  <Slides>151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151</vt:i4>
      </vt:variant>
    </vt:vector>
  </HeadingPairs>
  <TitlesOfParts>
    <vt:vector size="152" baseType="lpstr">
      <vt:lpstr>Апекс</vt:lpstr>
      <vt:lpstr>Кадры из фильма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Zver</cp:lastModifiedBy>
  <cp:revision>17</cp:revision>
  <dcterms:modified xsi:type="dcterms:W3CDTF">2009-03-07T14:21:24Z</dcterms:modified>
</cp:coreProperties>
</file>