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7" r:id="rId1"/>
  </p:sldMasterIdLst>
  <p:notesMasterIdLst>
    <p:notesMasterId r:id="rId43"/>
  </p:notesMasterIdLst>
  <p:sldIdLst>
    <p:sldId id="294" r:id="rId2"/>
    <p:sldId id="296" r:id="rId3"/>
    <p:sldId id="298" r:id="rId4"/>
    <p:sldId id="299" r:id="rId5"/>
    <p:sldId id="300" r:id="rId6"/>
    <p:sldId id="301" r:id="rId7"/>
    <p:sldId id="302" r:id="rId8"/>
    <p:sldId id="303" r:id="rId9"/>
    <p:sldId id="305" r:id="rId10"/>
    <p:sldId id="306" r:id="rId11"/>
    <p:sldId id="307" r:id="rId12"/>
    <p:sldId id="308" r:id="rId13"/>
    <p:sldId id="309" r:id="rId14"/>
    <p:sldId id="310" r:id="rId15"/>
    <p:sldId id="311" r:id="rId16"/>
    <p:sldId id="312" r:id="rId17"/>
    <p:sldId id="313" r:id="rId18"/>
    <p:sldId id="314" r:id="rId19"/>
    <p:sldId id="315" r:id="rId20"/>
    <p:sldId id="316" r:id="rId21"/>
    <p:sldId id="317" r:id="rId22"/>
    <p:sldId id="319" r:id="rId23"/>
    <p:sldId id="320" r:id="rId24"/>
    <p:sldId id="321" r:id="rId25"/>
    <p:sldId id="322" r:id="rId26"/>
    <p:sldId id="323" r:id="rId27"/>
    <p:sldId id="324" r:id="rId28"/>
    <p:sldId id="325" r:id="rId29"/>
    <p:sldId id="326" r:id="rId30"/>
    <p:sldId id="327" r:id="rId31"/>
    <p:sldId id="328" r:id="rId32"/>
    <p:sldId id="329" r:id="rId33"/>
    <p:sldId id="330" r:id="rId34"/>
    <p:sldId id="331" r:id="rId35"/>
    <p:sldId id="332" r:id="rId36"/>
    <p:sldId id="333" r:id="rId37"/>
    <p:sldId id="334" r:id="rId38"/>
    <p:sldId id="335" r:id="rId39"/>
    <p:sldId id="336" r:id="rId40"/>
    <p:sldId id="281" r:id="rId41"/>
    <p:sldId id="282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29" d="100"/>
          <a:sy n="29" d="100"/>
        </p:scale>
        <p:origin x="96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0A4D82-AD19-4A92-A571-528F585331B1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EAE58F-33EE-46F1-B1A1-402CF86410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275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AE58F-33EE-46F1-B1A1-402CF864106A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6152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9008875"/>
      </p:ext>
    </p:extLst>
  </p:cSld>
  <p:clrMapOvr>
    <a:masterClrMapping/>
  </p:clrMapOvr>
  <p:transition spd="med">
    <p:wheel spokes="8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1120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71852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890132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7298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783444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02061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2138663"/>
      </p:ext>
    </p:extLst>
  </p:cSld>
  <p:clrMapOvr>
    <a:masterClrMapping/>
  </p:clrMapOvr>
  <p:transition spd="med">
    <p:wheel spokes="8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354589"/>
      </p:ext>
    </p:extLst>
  </p:cSld>
  <p:clrMapOvr>
    <a:masterClrMapping/>
  </p:clrMapOvr>
  <p:transition spd="med">
    <p:wheel spokes="8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5995201"/>
      </p:ext>
    </p:extLst>
  </p:cSld>
  <p:clrMapOvr>
    <a:masterClrMapping/>
  </p:clrMapOvr>
  <p:transition spd="med">
    <p:wheel spokes="8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8186656"/>
      </p:ext>
    </p:extLst>
  </p:cSld>
  <p:clrMapOvr>
    <a:masterClrMapping/>
  </p:clrMapOvr>
  <p:transition spd="med">
    <p:wheel spokes="8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1122348"/>
      </p:ext>
    </p:extLst>
  </p:cSld>
  <p:clrMapOvr>
    <a:masterClrMapping/>
  </p:clrMapOvr>
  <p:transition spd="med">
    <p:wheel spokes="8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2175895"/>
      </p:ext>
    </p:extLst>
  </p:cSld>
  <p:clrMapOvr>
    <a:masterClrMapping/>
  </p:clrMapOvr>
  <p:transition spd="med">
    <p:wheel spokes="8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9909868"/>
      </p:ext>
    </p:extLst>
  </p:cSld>
  <p:clrMapOvr>
    <a:masterClrMapping/>
  </p:clrMapOvr>
  <p:transition spd="med">
    <p:wheel spokes="8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3860702"/>
      </p:ext>
    </p:extLst>
  </p:cSld>
  <p:clrMapOvr>
    <a:masterClrMapping/>
  </p:clrMapOvr>
  <p:transition spd="med">
    <p:wheel spokes="8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2812460"/>
      </p:ext>
    </p:extLst>
  </p:cSld>
  <p:clrMapOvr>
    <a:masterClrMapping/>
  </p:clrMapOvr>
  <p:transition spd="med">
    <p:wheel spokes="8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7342728"/>
      </p:ext>
    </p:extLst>
  </p:cSld>
  <p:clrMapOvr>
    <a:masterClrMapping/>
  </p:clrMapOvr>
  <p:transition spd="med">
    <p:wheel spokes="8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audio" Target="../media/audio1.wav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65241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08" r:id="rId1"/>
    <p:sldLayoutId id="2147484009" r:id="rId2"/>
    <p:sldLayoutId id="2147484010" r:id="rId3"/>
    <p:sldLayoutId id="2147484011" r:id="rId4"/>
    <p:sldLayoutId id="2147484012" r:id="rId5"/>
    <p:sldLayoutId id="2147484013" r:id="rId6"/>
    <p:sldLayoutId id="2147484014" r:id="rId7"/>
    <p:sldLayoutId id="2147484015" r:id="rId8"/>
    <p:sldLayoutId id="2147484016" r:id="rId9"/>
    <p:sldLayoutId id="2147484017" r:id="rId10"/>
    <p:sldLayoutId id="2147484018" r:id="rId11"/>
    <p:sldLayoutId id="2147484019" r:id="rId12"/>
    <p:sldLayoutId id="2147484020" r:id="rId13"/>
    <p:sldLayoutId id="2147484021" r:id="rId14"/>
    <p:sldLayoutId id="2147484022" r:id="rId15"/>
    <p:sldLayoutId id="2147484023" r:id="rId16"/>
    <p:sldLayoutId id="2147484024" r:id="rId17"/>
  </p:sldLayoutIdLst>
  <p:transition spd="med">
    <p:wheel spokes="8"/>
    <p:sndAc>
      <p:stSnd>
        <p:snd r:embed="rId19" name="chimes.wav"/>
      </p:stSnd>
    </p:sndAc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00166" y="1500174"/>
            <a:ext cx="6429420" cy="2357454"/>
          </a:xfrm>
        </p:spPr>
        <p:txBody>
          <a:bodyPr>
            <a:normAutofit/>
          </a:bodyPr>
          <a:lstStyle/>
          <a:p>
            <a:r>
              <a:rPr lang="uk-UA" dirty="0" smtClean="0"/>
              <a:t>Герої роману М. Булгакова  “ Майстер  і Маргарита “в баченні  різних художників</a:t>
            </a:r>
            <a:endParaRPr lang="ru-RU" dirty="0"/>
          </a:p>
        </p:txBody>
      </p:sp>
    </p:spTree>
  </p:cSld>
  <p:clrMapOvr>
    <a:masterClrMapping/>
  </p:clrMapOvr>
  <p:transition spd="med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1571612"/>
            <a:ext cx="3176589" cy="496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857488" y="152400"/>
            <a:ext cx="5829312" cy="1219200"/>
          </a:xfrm>
        </p:spPr>
        <p:txBody>
          <a:bodyPr/>
          <a:lstStyle/>
          <a:p>
            <a:r>
              <a:rPr lang="uk-UA" dirty="0" smtClean="0"/>
              <a:t>Понтій Пілат</a:t>
            </a:r>
            <a:endParaRPr lang="ru-RU" dirty="0"/>
          </a:p>
        </p:txBody>
      </p:sp>
    </p:spTree>
  </p:cSld>
  <p:clrMapOvr>
    <a:masterClrMapping/>
  </p:clrMapOvr>
  <p:transition spd="med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2000240"/>
            <a:ext cx="5929354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500166" y="152400"/>
            <a:ext cx="7186634" cy="1219200"/>
          </a:xfrm>
        </p:spPr>
        <p:txBody>
          <a:bodyPr/>
          <a:lstStyle/>
          <a:p>
            <a:r>
              <a:rPr lang="uk-UA" dirty="0" smtClean="0"/>
              <a:t>Спогади  про Маргариту</a:t>
            </a:r>
            <a:endParaRPr lang="ru-RU" dirty="0"/>
          </a:p>
        </p:txBody>
      </p:sp>
    </p:spTree>
  </p:cSld>
  <p:clrMapOvr>
    <a:masterClrMapping/>
  </p:clrMapOvr>
  <p:transition spd="med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1571612"/>
            <a:ext cx="3467100" cy="496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714744" y="152400"/>
            <a:ext cx="4972056" cy="1219200"/>
          </a:xfrm>
        </p:spPr>
        <p:txBody>
          <a:bodyPr/>
          <a:lstStyle/>
          <a:p>
            <a:r>
              <a:rPr lang="uk-UA" dirty="0" smtClean="0"/>
              <a:t>Час </a:t>
            </a:r>
            <a:endParaRPr lang="ru-RU" dirty="0"/>
          </a:p>
        </p:txBody>
      </p:sp>
    </p:spTree>
  </p:cSld>
  <p:clrMapOvr>
    <a:masterClrMapping/>
  </p:clrMapOvr>
  <p:transition spd="med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1928802"/>
            <a:ext cx="5786478" cy="3790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000364" y="152400"/>
            <a:ext cx="5686436" cy="1219200"/>
          </a:xfrm>
        </p:spPr>
        <p:txBody>
          <a:bodyPr/>
          <a:lstStyle/>
          <a:p>
            <a:r>
              <a:rPr lang="uk-UA" dirty="0" smtClean="0"/>
              <a:t>Безсоння</a:t>
            </a:r>
            <a:endParaRPr lang="ru-RU" dirty="0"/>
          </a:p>
        </p:txBody>
      </p:sp>
    </p:spTree>
  </p:cSld>
  <p:clrMapOvr>
    <a:masterClrMapping/>
  </p:clrMapOvr>
  <p:transition spd="med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1571612"/>
            <a:ext cx="3095625" cy="496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357554" y="152400"/>
            <a:ext cx="5329246" cy="1219200"/>
          </a:xfrm>
        </p:spPr>
        <p:txBody>
          <a:bodyPr/>
          <a:lstStyle/>
          <a:p>
            <a:r>
              <a:rPr lang="uk-UA" dirty="0" err="1" smtClean="0"/>
              <a:t>Воланд</a:t>
            </a:r>
            <a:endParaRPr lang="ru-RU" dirty="0"/>
          </a:p>
        </p:txBody>
      </p:sp>
    </p:spTree>
  </p:cSld>
  <p:clrMapOvr>
    <a:masterClrMapping/>
  </p:clrMapOvr>
  <p:transition spd="med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1857364"/>
            <a:ext cx="4857784" cy="4119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dirty="0" smtClean="0"/>
              <a:t>Маргарита перед зустріччю з Майстром</a:t>
            </a:r>
            <a:endParaRPr lang="ru-RU" dirty="0"/>
          </a:p>
        </p:txBody>
      </p:sp>
    </p:spTree>
  </p:cSld>
  <p:clrMapOvr>
    <a:masterClrMapping/>
  </p:clrMapOvr>
  <p:transition spd="med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1785926"/>
            <a:ext cx="4714908" cy="4252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Іван Бездомний</a:t>
            </a:r>
            <a:endParaRPr lang="ru-RU" dirty="0"/>
          </a:p>
        </p:txBody>
      </p:sp>
    </p:spTree>
  </p:cSld>
  <p:clrMapOvr>
    <a:masterClrMapping/>
  </p:clrMapOvr>
  <p:transition spd="med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1714488"/>
            <a:ext cx="5000660" cy="4752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err="1" smtClean="0"/>
              <a:t>Ієшуа</a:t>
            </a:r>
            <a:endParaRPr lang="ru-RU" dirty="0"/>
          </a:p>
        </p:txBody>
      </p:sp>
    </p:spTree>
  </p:cSld>
  <p:clrMapOvr>
    <a:masterClrMapping/>
  </p:clrMapOvr>
  <p:transition spd="med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1857364"/>
            <a:ext cx="4857784" cy="4129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Душа Марка </a:t>
            </a:r>
            <a:r>
              <a:rPr lang="uk-UA" dirty="0" err="1" smtClean="0"/>
              <a:t>Крисобоя</a:t>
            </a:r>
            <a:endParaRPr lang="ru-RU" dirty="0"/>
          </a:p>
        </p:txBody>
      </p:sp>
    </p:spTree>
  </p:cSld>
  <p:clrMapOvr>
    <a:masterClrMapping/>
  </p:clrMapOvr>
  <p:transition spd="med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1785926"/>
            <a:ext cx="5500726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Понтій Пілат</a:t>
            </a:r>
            <a:endParaRPr lang="ru-RU" dirty="0"/>
          </a:p>
        </p:txBody>
      </p:sp>
    </p:spTree>
  </p:cSld>
  <p:clrMapOvr>
    <a:masterClrMapping/>
  </p:clrMapOvr>
  <p:transition spd="med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1571612"/>
            <a:ext cx="285750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28728" y="214290"/>
            <a:ext cx="9444046" cy="1219200"/>
          </a:xfrm>
        </p:spPr>
        <p:txBody>
          <a:bodyPr/>
          <a:lstStyle/>
          <a:p>
            <a:r>
              <a:rPr lang="uk-UA" dirty="0" smtClean="0"/>
              <a:t>Євген  Семенюк . Майстер</a:t>
            </a:r>
            <a:endParaRPr lang="ru-RU" dirty="0"/>
          </a:p>
        </p:txBody>
      </p:sp>
    </p:spTree>
  </p:cSld>
  <p:clrMapOvr>
    <a:masterClrMapping/>
  </p:clrMapOvr>
  <p:transition spd="med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1643050"/>
            <a:ext cx="441960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Молодий Майстер</a:t>
            </a:r>
            <a:endParaRPr lang="ru-RU" dirty="0"/>
          </a:p>
        </p:txBody>
      </p:sp>
    </p:spTree>
  </p:cSld>
  <p:clrMapOvr>
    <a:masterClrMapping/>
  </p:clrMapOvr>
  <p:transition spd="med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1500174"/>
            <a:ext cx="4953000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Дмитро Катаєв. </a:t>
            </a:r>
            <a:r>
              <a:rPr lang="uk-UA" dirty="0" err="1" smtClean="0"/>
              <a:t>Гелла</a:t>
            </a:r>
            <a:r>
              <a:rPr lang="uk-UA" dirty="0" smtClean="0"/>
              <a:t> та Бегемот</a:t>
            </a:r>
            <a:endParaRPr lang="ru-RU" dirty="0"/>
          </a:p>
        </p:txBody>
      </p:sp>
    </p:spTree>
  </p:cSld>
  <p:clrMapOvr>
    <a:masterClrMapping/>
  </p:clrMapOvr>
  <p:transition spd="med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1500174"/>
            <a:ext cx="4953000" cy="505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err="1" smtClean="0"/>
              <a:t>Ієшуа</a:t>
            </a:r>
            <a:endParaRPr lang="ru-RU" dirty="0"/>
          </a:p>
        </p:txBody>
      </p:sp>
    </p:spTree>
  </p:cSld>
  <p:clrMapOvr>
    <a:masterClrMapping/>
  </p:clrMapOvr>
  <p:transition spd="med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1571612"/>
            <a:ext cx="4953000" cy="463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err="1" smtClean="0"/>
              <a:t>Азазелло</a:t>
            </a:r>
            <a:r>
              <a:rPr lang="uk-UA" dirty="0" smtClean="0"/>
              <a:t> , </a:t>
            </a:r>
            <a:r>
              <a:rPr lang="uk-UA" dirty="0" err="1" smtClean="0"/>
              <a:t>Коров</a:t>
            </a:r>
            <a:r>
              <a:rPr lang="uk-UA" dirty="0" err="1" smtClean="0">
                <a:latin typeface="Times New Roman"/>
                <a:cs typeface="Times New Roman"/>
              </a:rPr>
              <a:t>′</a:t>
            </a:r>
            <a:r>
              <a:rPr lang="uk-UA" dirty="0" err="1" smtClean="0"/>
              <a:t>єв</a:t>
            </a:r>
            <a:r>
              <a:rPr lang="uk-UA" dirty="0" smtClean="0"/>
              <a:t> , Бегемот</a:t>
            </a:r>
            <a:endParaRPr lang="ru-RU" dirty="0"/>
          </a:p>
        </p:txBody>
      </p:sp>
    </p:spTree>
  </p:cSld>
  <p:clrMapOvr>
    <a:masterClrMapping/>
  </p:clrMapOvr>
  <p:transition spd="med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1500174"/>
            <a:ext cx="3983032" cy="4913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err="1" smtClean="0"/>
              <a:t>Воланд</a:t>
            </a:r>
            <a:endParaRPr lang="ru-RU" dirty="0"/>
          </a:p>
        </p:txBody>
      </p:sp>
    </p:spTree>
  </p:cSld>
  <p:clrMapOvr>
    <a:masterClrMapping/>
  </p:clrMapOvr>
  <p:transition spd="med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1643050"/>
            <a:ext cx="3714776" cy="4637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Понтій Пілат</a:t>
            </a:r>
            <a:endParaRPr lang="ru-RU" dirty="0"/>
          </a:p>
        </p:txBody>
      </p:sp>
    </p:spTree>
  </p:cSld>
  <p:clrMapOvr>
    <a:masterClrMapping/>
  </p:clrMapOvr>
  <p:transition spd="med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1643050"/>
            <a:ext cx="3929090" cy="442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Маргарита</a:t>
            </a:r>
            <a:endParaRPr lang="ru-RU" dirty="0"/>
          </a:p>
        </p:txBody>
      </p:sp>
    </p:spTree>
  </p:cSld>
  <p:clrMapOvr>
    <a:masterClrMapping/>
  </p:clrMapOvr>
  <p:transition spd="med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1857364"/>
            <a:ext cx="5715040" cy="4276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214546" y="152400"/>
            <a:ext cx="6472254" cy="1219200"/>
          </a:xfrm>
        </p:spPr>
        <p:txBody>
          <a:bodyPr/>
          <a:lstStyle/>
          <a:p>
            <a:r>
              <a:rPr lang="uk-UA" dirty="0" smtClean="0"/>
              <a:t>Політ із Москви</a:t>
            </a:r>
            <a:endParaRPr lang="ru-RU" dirty="0"/>
          </a:p>
        </p:txBody>
      </p:sp>
    </p:spTree>
  </p:cSld>
  <p:clrMapOvr>
    <a:masterClrMapping/>
  </p:clrMapOvr>
  <p:transition spd="med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Дарія </a:t>
            </a:r>
            <a:r>
              <a:rPr lang="uk-UA" dirty="0" err="1" smtClean="0"/>
              <a:t>Любковська</a:t>
            </a:r>
            <a:endParaRPr lang="ru-RU" dirty="0"/>
          </a:p>
        </p:txBody>
      </p:sp>
      <p:pic>
        <p:nvPicPr>
          <p:cNvPr id="1026" name="Picture 2" descr="F:\Бауер\бауер\b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1571612"/>
            <a:ext cx="3429024" cy="478634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Бауер\бауер\master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571500"/>
            <a:ext cx="3563938" cy="54768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1500174"/>
            <a:ext cx="3357566" cy="4895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214678" y="142852"/>
            <a:ext cx="7658096" cy="1219200"/>
          </a:xfrm>
        </p:spPr>
        <p:txBody>
          <a:bodyPr/>
          <a:lstStyle/>
          <a:p>
            <a:r>
              <a:rPr lang="uk-UA" dirty="0" smtClean="0"/>
              <a:t>Маргарита</a:t>
            </a:r>
            <a:endParaRPr lang="ru-RU" dirty="0"/>
          </a:p>
        </p:txBody>
      </p:sp>
    </p:spTree>
  </p:cSld>
  <p:clrMapOvr>
    <a:masterClrMapping/>
  </p:clrMapOvr>
  <p:transition spd="med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Бауер\бауер\mar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05125" y="723900"/>
            <a:ext cx="3333750" cy="54102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Бауер\бауер\fago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642918"/>
            <a:ext cx="3643338" cy="53578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1785926"/>
            <a:ext cx="5286412" cy="43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dirty="0" err="1" smtClean="0"/>
              <a:t>Конопелько</a:t>
            </a:r>
            <a:r>
              <a:rPr lang="uk-UA" dirty="0" smtClean="0"/>
              <a:t> Олена. Повернення Майстра</a:t>
            </a:r>
            <a:endParaRPr lang="ru-RU" dirty="0"/>
          </a:p>
        </p:txBody>
      </p:sp>
    </p:spTree>
  </p:cSld>
  <p:clrMapOvr>
    <a:masterClrMapping/>
  </p:clrMapOvr>
  <p:transition spd="med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1500174"/>
            <a:ext cx="2981325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Підвал Майстра</a:t>
            </a:r>
            <a:endParaRPr lang="ru-RU" dirty="0"/>
          </a:p>
        </p:txBody>
      </p:sp>
    </p:spTree>
  </p:cSld>
  <p:clrMapOvr>
    <a:masterClrMapping/>
  </p:clrMapOvr>
  <p:transition spd="med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1928802"/>
            <a:ext cx="4953000" cy="3667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У гостях у Івана Бездомного</a:t>
            </a:r>
            <a:endParaRPr lang="ru-RU" dirty="0"/>
          </a:p>
        </p:txBody>
      </p:sp>
    </p:spTree>
  </p:cSld>
  <p:clrMapOvr>
    <a:masterClrMapping/>
  </p:clrMapOvr>
  <p:transition spd="med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1928802"/>
            <a:ext cx="4953000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err="1" smtClean="0"/>
              <a:t>Торгсин</a:t>
            </a:r>
            <a:endParaRPr lang="ru-RU" dirty="0"/>
          </a:p>
        </p:txBody>
      </p:sp>
    </p:spTree>
  </p:cSld>
  <p:clrMapOvr>
    <a:masterClrMapping/>
  </p:clrMapOvr>
  <p:transition spd="med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Путинцева</a:t>
            </a:r>
            <a:r>
              <a:rPr lang="uk-UA" dirty="0" smtClean="0"/>
              <a:t> Марія. Свита </a:t>
            </a:r>
            <a:r>
              <a:rPr lang="uk-UA" dirty="0" err="1" smtClean="0"/>
              <a:t>Воланда</a:t>
            </a:r>
            <a:endParaRPr lang="ru-RU" dirty="0"/>
          </a:p>
        </p:txBody>
      </p:sp>
      <p:pic>
        <p:nvPicPr>
          <p:cNvPr id="9218" name="Picture 2" descr="F:\Бауер\бауер\ks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1604" y="1776413"/>
            <a:ext cx="6000792" cy="422435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:\Бауер\бауер\ks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1714488"/>
            <a:ext cx="5214974" cy="4714908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Бегемот</a:t>
            </a:r>
            <a:endParaRPr lang="ru-RU" dirty="0"/>
          </a:p>
        </p:txBody>
      </p:sp>
    </p:spTree>
  </p:cSld>
  <p:clrMapOvr>
    <a:masterClrMapping/>
  </p:clrMapOvr>
  <p:transition spd="med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:\Бауер\бауер\ks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1928802"/>
            <a:ext cx="4500594" cy="4429156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err="1" smtClean="0"/>
              <a:t>Коров</a:t>
            </a:r>
            <a:r>
              <a:rPr lang="uk-UA" dirty="0" err="1" smtClean="0">
                <a:latin typeface="Times New Roman"/>
                <a:cs typeface="Times New Roman"/>
              </a:rPr>
              <a:t>′</a:t>
            </a:r>
            <a:r>
              <a:rPr lang="uk-UA" dirty="0" err="1" smtClean="0"/>
              <a:t>єв</a:t>
            </a:r>
            <a:endParaRPr lang="ru-RU" dirty="0"/>
          </a:p>
        </p:txBody>
      </p:sp>
    </p:spTree>
  </p:cSld>
  <p:clrMapOvr>
    <a:masterClrMapping/>
  </p:clrMapOvr>
  <p:transition spd="med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:\Бауер\бауер\ks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1714488"/>
            <a:ext cx="4500594" cy="4500594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err="1" smtClean="0"/>
              <a:t>Воланд</a:t>
            </a:r>
            <a:endParaRPr lang="ru-RU" dirty="0"/>
          </a:p>
        </p:txBody>
      </p:sp>
    </p:spTree>
  </p:cSld>
  <p:clrMapOvr>
    <a:masterClrMapping/>
  </p:clrMapOvr>
  <p:transition spd="med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1643050"/>
            <a:ext cx="3643338" cy="4872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000364" y="152400"/>
            <a:ext cx="5686436" cy="1219200"/>
          </a:xfrm>
        </p:spPr>
        <p:txBody>
          <a:bodyPr/>
          <a:lstStyle/>
          <a:p>
            <a:r>
              <a:rPr lang="uk-UA" dirty="0" err="1" smtClean="0"/>
              <a:t>Азазелло</a:t>
            </a:r>
            <a:endParaRPr lang="ru-RU" dirty="0"/>
          </a:p>
        </p:txBody>
      </p:sp>
    </p:spTree>
  </p:cSld>
  <p:clrMapOvr>
    <a:masterClrMapping/>
  </p:clrMapOvr>
  <p:transition spd="med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:\Бауер\бауер\ks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12" y="1571612"/>
            <a:ext cx="3786214" cy="4786346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err="1" smtClean="0"/>
              <a:t>Воланд</a:t>
            </a:r>
            <a:endParaRPr lang="ru-RU" dirty="0"/>
          </a:p>
        </p:txBody>
      </p:sp>
    </p:spTree>
  </p:cSld>
  <p:clrMapOvr>
    <a:masterClrMapping/>
  </p:clrMapOvr>
  <p:transition spd="med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F:\Бауер\бауер\ks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1428736"/>
            <a:ext cx="3929090" cy="4857784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err="1" smtClean="0"/>
              <a:t>Воланд</a:t>
            </a:r>
            <a:endParaRPr lang="ru-RU" dirty="0"/>
          </a:p>
        </p:txBody>
      </p:sp>
    </p:spTree>
  </p:cSld>
  <p:clrMapOvr>
    <a:masterClrMapping/>
  </p:clrMapOvr>
  <p:transition spd="med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1643050"/>
            <a:ext cx="3643338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428992" y="152400"/>
            <a:ext cx="5257808" cy="1219200"/>
          </a:xfrm>
        </p:spPr>
        <p:txBody>
          <a:bodyPr/>
          <a:lstStyle/>
          <a:p>
            <a:r>
              <a:rPr lang="uk-UA" dirty="0" err="1" smtClean="0"/>
              <a:t>Гелла</a:t>
            </a:r>
            <a:endParaRPr lang="ru-RU" dirty="0"/>
          </a:p>
        </p:txBody>
      </p:sp>
    </p:spTree>
  </p:cSld>
  <p:clrMapOvr>
    <a:masterClrMapping/>
  </p:clrMapOvr>
  <p:transition spd="med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1785926"/>
            <a:ext cx="3429024" cy="4648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000364" y="152400"/>
            <a:ext cx="5686436" cy="1219200"/>
          </a:xfrm>
        </p:spPr>
        <p:txBody>
          <a:bodyPr/>
          <a:lstStyle/>
          <a:p>
            <a:r>
              <a:rPr lang="uk-UA" dirty="0" err="1" smtClean="0"/>
              <a:t>Воланд</a:t>
            </a:r>
            <a:endParaRPr lang="ru-RU" dirty="0"/>
          </a:p>
        </p:txBody>
      </p:sp>
    </p:spTree>
  </p:cSld>
  <p:clrMapOvr>
    <a:masterClrMapping/>
  </p:clrMapOvr>
  <p:transition spd="med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1785926"/>
            <a:ext cx="3429004" cy="4752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786050" y="152400"/>
            <a:ext cx="5900750" cy="1219200"/>
          </a:xfrm>
        </p:spPr>
        <p:txBody>
          <a:bodyPr/>
          <a:lstStyle/>
          <a:p>
            <a:r>
              <a:rPr lang="uk-UA" dirty="0" smtClean="0"/>
              <a:t>Кіт  Бегемот</a:t>
            </a:r>
            <a:endParaRPr lang="ru-RU" dirty="0"/>
          </a:p>
        </p:txBody>
      </p:sp>
    </p:spTree>
  </p:cSld>
  <p:clrMapOvr>
    <a:masterClrMapping/>
  </p:clrMapOvr>
  <p:transition spd="med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1785926"/>
            <a:ext cx="3286148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214678" y="152400"/>
            <a:ext cx="5472122" cy="1219200"/>
          </a:xfrm>
        </p:spPr>
        <p:txBody>
          <a:bodyPr/>
          <a:lstStyle/>
          <a:p>
            <a:r>
              <a:rPr lang="uk-UA" dirty="0" err="1" smtClean="0"/>
              <a:t>Коров</a:t>
            </a:r>
            <a:r>
              <a:rPr lang="uk-UA" dirty="0" err="1" smtClean="0">
                <a:latin typeface="Times New Roman"/>
                <a:cs typeface="Times New Roman"/>
              </a:rPr>
              <a:t>′</a:t>
            </a:r>
            <a:r>
              <a:rPr lang="uk-UA" dirty="0" err="1" smtClean="0"/>
              <a:t>єв</a:t>
            </a:r>
            <a:endParaRPr lang="ru-RU" dirty="0"/>
          </a:p>
        </p:txBody>
      </p:sp>
    </p:spTree>
  </p:cSld>
  <p:clrMapOvr>
    <a:masterClrMapping/>
  </p:clrMapOvr>
  <p:transition spd="med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5918" y="1428736"/>
            <a:ext cx="5500726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Імпресіоністський погляд Євгенія </a:t>
            </a:r>
            <a:r>
              <a:rPr lang="uk-UA" dirty="0" err="1" smtClean="0"/>
              <a:t>Антуф</a:t>
            </a:r>
            <a:r>
              <a:rPr lang="uk-UA" dirty="0" err="1" smtClean="0">
                <a:latin typeface="Times New Roman"/>
                <a:cs typeface="Times New Roman"/>
              </a:rPr>
              <a:t>′</a:t>
            </a:r>
            <a:r>
              <a:rPr lang="uk-UA" dirty="0" err="1" smtClean="0"/>
              <a:t>єва</a:t>
            </a:r>
            <a:r>
              <a:rPr lang="uk-UA" dirty="0" smtClean="0"/>
              <a:t>. Єрусалим</a:t>
            </a:r>
            <a:endParaRPr lang="ru-RU" dirty="0"/>
          </a:p>
        </p:txBody>
      </p:sp>
    </p:spTree>
  </p:cSld>
  <p:clrMapOvr>
    <a:masterClrMapping/>
  </p:clrMapOvr>
  <p:transition spd="med">
    <p:wheel spokes="8"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175</TotalTime>
  <Words>99</Words>
  <Application>Microsoft Office PowerPoint</Application>
  <PresentationFormat>Экран (4:3)</PresentationFormat>
  <Paragraphs>39</Paragraphs>
  <Slides>41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6" baseType="lpstr">
      <vt:lpstr>Calibri</vt:lpstr>
      <vt:lpstr>Century Gothic</vt:lpstr>
      <vt:lpstr>Times New Roman</vt:lpstr>
      <vt:lpstr>Wingdings 3</vt:lpstr>
      <vt:lpstr>Сектор</vt:lpstr>
      <vt:lpstr>Герої роману М. Булгакова  “ Майстер  і Маргарита “в баченні  різних художників</vt:lpstr>
      <vt:lpstr>Євген  Семенюк . Майстер</vt:lpstr>
      <vt:lpstr>Маргарита</vt:lpstr>
      <vt:lpstr>Азазелло</vt:lpstr>
      <vt:lpstr>Гелла</vt:lpstr>
      <vt:lpstr>Воланд</vt:lpstr>
      <vt:lpstr>Кіт  Бегемот</vt:lpstr>
      <vt:lpstr>Коров′єв</vt:lpstr>
      <vt:lpstr>Імпресіоністський погляд Євгенія Антуф′єва. Єрусалим</vt:lpstr>
      <vt:lpstr>Понтій Пілат</vt:lpstr>
      <vt:lpstr>Спогади  про Маргариту</vt:lpstr>
      <vt:lpstr>Час </vt:lpstr>
      <vt:lpstr>Безсоння</vt:lpstr>
      <vt:lpstr>Воланд</vt:lpstr>
      <vt:lpstr>Маргарита перед зустріччю з Майстром</vt:lpstr>
      <vt:lpstr>Іван Бездомний</vt:lpstr>
      <vt:lpstr>Ієшуа</vt:lpstr>
      <vt:lpstr>Душа Марка Крисобоя</vt:lpstr>
      <vt:lpstr>Понтій Пілат</vt:lpstr>
      <vt:lpstr>Молодий Майстер</vt:lpstr>
      <vt:lpstr>Дмитро Катаєв. Гелла та Бегемот</vt:lpstr>
      <vt:lpstr>Ієшуа</vt:lpstr>
      <vt:lpstr>Азазелло , Коров′єв , Бегемот</vt:lpstr>
      <vt:lpstr>Воланд</vt:lpstr>
      <vt:lpstr>Понтій Пілат</vt:lpstr>
      <vt:lpstr>Маргарита</vt:lpstr>
      <vt:lpstr>Політ із Москви</vt:lpstr>
      <vt:lpstr>Дарія Любковська</vt:lpstr>
      <vt:lpstr>Презентация PowerPoint</vt:lpstr>
      <vt:lpstr>Презентация PowerPoint</vt:lpstr>
      <vt:lpstr>Презентация PowerPoint</vt:lpstr>
      <vt:lpstr>Конопелько Олена. Повернення Майстра</vt:lpstr>
      <vt:lpstr>Підвал Майстра</vt:lpstr>
      <vt:lpstr>У гостях у Івана Бездомного</vt:lpstr>
      <vt:lpstr>Торгсин</vt:lpstr>
      <vt:lpstr>Путинцева Марія. Свита Воланда</vt:lpstr>
      <vt:lpstr>Бегемот</vt:lpstr>
      <vt:lpstr>Коров′єв</vt:lpstr>
      <vt:lpstr>Воланд</vt:lpstr>
      <vt:lpstr>Воланд</vt:lpstr>
      <vt:lpstr>Воланд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ліля</cp:lastModifiedBy>
  <cp:revision>28</cp:revision>
  <dcterms:modified xsi:type="dcterms:W3CDTF">2013-11-04T11:23:58Z</dcterms:modified>
</cp:coreProperties>
</file>