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773238"/>
            <a:ext cx="7772400" cy="1470025"/>
          </a:xfrm>
          <a:solidFill>
            <a:srgbClr val="FFFFFF">
              <a:alpha val="70000"/>
            </a:srgbClr>
          </a:solidFill>
          <a:ln w="57150"/>
        </p:spPr>
        <p:txBody>
          <a:bodyPr/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AEE25F50-526A-4055-89F5-2095C063729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BA06A80-CC25-4011-B2B7-26C83258BB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5933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E25F50-526A-4055-89F5-2095C063729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06A80-CC25-4011-B2B7-26C83258BB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97812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E25F50-526A-4055-89F5-2095C063729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06A80-CC25-4011-B2B7-26C83258BB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44392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E25F50-526A-4055-89F5-2095C063729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06A80-CC25-4011-B2B7-26C83258BB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89009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E25F50-526A-4055-89F5-2095C063729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06A80-CC25-4011-B2B7-26C83258BB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03339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E25F50-526A-4055-89F5-2095C063729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06A80-CC25-4011-B2B7-26C83258BB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5987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E25F50-526A-4055-89F5-2095C063729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06A80-CC25-4011-B2B7-26C83258BB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00759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E25F50-526A-4055-89F5-2095C063729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06A80-CC25-4011-B2B7-26C83258BB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49859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E25F50-526A-4055-89F5-2095C063729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06A80-CC25-4011-B2B7-26C83258BB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12518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E25F50-526A-4055-89F5-2095C063729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06A80-CC25-4011-B2B7-26C83258BB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1719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E25F50-526A-4055-89F5-2095C063729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06A80-CC25-4011-B2B7-26C83258BB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47359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9782975b876176144842b490277ebaa1-hcl0i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FF">
              <a:alpha val="8000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EE25F50-526A-4055-89F5-2095C063729B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A06A80-CC25-4011-B2B7-26C83258BB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024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anose="020F0502020204030204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anose="020F0502020204030204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anose="020F0502020204030204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anose="020F0502020204030204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anose="020F0502020204030204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anose="020F0502020204030204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anose="020F0502020204030204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rgbClr val="6633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rgbClr val="663300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rgbClr val="663300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rgbClr val="663300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rgbClr val="6633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uk-UA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Михайло Булгаков</a:t>
            </a:r>
            <a:endParaRPr lang="ru-RU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smtClean="0"/>
              <a:t>Творчість письменника</a:t>
            </a:r>
            <a:endParaRPr lang="ru-RU" dirty="0"/>
          </a:p>
        </p:txBody>
      </p:sp>
      <p:pic>
        <p:nvPicPr>
          <p:cNvPr id="5" name="Содержимое 4" descr="bulgakov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95900" y="1910556"/>
            <a:ext cx="2743200" cy="390525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Ілюстрація до роману </a:t>
            </a:r>
            <a:r>
              <a:rPr lang="uk-UA" dirty="0" err="1" smtClean="0"/>
              <a:t>“Майстер</a:t>
            </a:r>
            <a:r>
              <a:rPr lang="uk-UA" dirty="0" smtClean="0"/>
              <a:t> і </a:t>
            </a:r>
            <a:r>
              <a:rPr lang="uk-UA" dirty="0" err="1" smtClean="0"/>
              <a:t>Маргарита”</a:t>
            </a:r>
            <a:endParaRPr lang="ru-RU" dirty="0"/>
          </a:p>
        </p:txBody>
      </p:sp>
      <p:pic>
        <p:nvPicPr>
          <p:cNvPr id="4" name="Содержимое 3" descr="master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1000108"/>
            <a:ext cx="4643470" cy="51094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accent1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Народився 15.05 1891р. У м. </a:t>
            </a:r>
            <a:r>
              <a:rPr lang="uk-UA" sz="3200" dirty="0" err="1" smtClean="0"/>
              <a:t>Києвіу</a:t>
            </a:r>
            <a:r>
              <a:rPr lang="uk-UA" sz="3200" dirty="0" smtClean="0"/>
              <a:t> родині професора духовної семінарії</a:t>
            </a:r>
            <a:endParaRPr lang="ru-RU" sz="3200" dirty="0"/>
          </a:p>
        </p:txBody>
      </p:sp>
      <p:pic>
        <p:nvPicPr>
          <p:cNvPr id="5" name="Содержимое 4" descr="bulgakov-0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1328" y="2000240"/>
            <a:ext cx="4344472" cy="4143404"/>
          </a:xfrm>
        </p:spPr>
      </p:pic>
      <p:pic>
        <p:nvPicPr>
          <p:cNvPr id="6" name="Содержимое 5" descr="bulgakov-03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348706"/>
            <a:ext cx="4038600" cy="302895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622617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200" dirty="0" smtClean="0"/>
              <a:t>Навчався в гімназії ,а потім </a:t>
            </a:r>
            <a:r>
              <a:rPr lang="uk-UA" sz="3200" dirty="0" err="1" smtClean="0"/>
              <a:t>–на</a:t>
            </a:r>
            <a:r>
              <a:rPr lang="uk-UA" sz="3200" dirty="0" smtClean="0"/>
              <a:t> медичному факультеті</a:t>
            </a:r>
            <a:br>
              <a:rPr lang="uk-UA" sz="3200" dirty="0" smtClean="0"/>
            </a:br>
            <a:r>
              <a:rPr lang="uk-UA" sz="2000" u="sng" dirty="0" smtClean="0"/>
              <a:t>У 1916році </a:t>
            </a:r>
            <a:r>
              <a:rPr lang="uk-UA" sz="2000" dirty="0" smtClean="0"/>
              <a:t>після отримання диплома практикував у </a:t>
            </a:r>
            <a:r>
              <a:rPr lang="uk-UA" sz="2000" dirty="0" err="1" smtClean="0"/>
              <a:t>провінції.Цей</a:t>
            </a:r>
            <a:r>
              <a:rPr lang="uk-UA" sz="2000" dirty="0" smtClean="0"/>
              <a:t> період був майстерно відображений у циклі оповідань </a:t>
            </a:r>
            <a:r>
              <a:rPr lang="uk-UA" sz="2000" dirty="0" err="1" smtClean="0"/>
              <a:t>“Нотатки</a:t>
            </a:r>
            <a:r>
              <a:rPr lang="uk-UA" sz="2000" dirty="0" smtClean="0"/>
              <a:t> юного </a:t>
            </a:r>
            <a:r>
              <a:rPr lang="uk-UA" sz="2000" dirty="0" err="1" smtClean="0"/>
              <a:t>лікаря”</a:t>
            </a:r>
            <a:r>
              <a:rPr lang="uk-UA" sz="2000" dirty="0" smtClean="0"/>
              <a:t>(1925-1926) .</a:t>
            </a:r>
            <a:br>
              <a:rPr lang="uk-UA" sz="2000" dirty="0" smtClean="0"/>
            </a:br>
            <a:r>
              <a:rPr lang="uk-UA" sz="2000" u="sng" dirty="0" smtClean="0"/>
              <a:t>1919р.-</a:t>
            </a:r>
            <a:r>
              <a:rPr lang="uk-UA" sz="2000" dirty="0" smtClean="0"/>
              <a:t>був мобілізований як військовий лікар  разом з </a:t>
            </a:r>
            <a:r>
              <a:rPr lang="uk-UA" sz="2000" dirty="0" err="1" smtClean="0"/>
              <a:t>“білими”.Через</a:t>
            </a:r>
            <a:r>
              <a:rPr lang="uk-UA" sz="2000" dirty="0" smtClean="0"/>
              <a:t> хворобу залишився у </a:t>
            </a:r>
            <a:r>
              <a:rPr lang="uk-UA" sz="2000" dirty="0" err="1" smtClean="0"/>
              <a:t>Владикавказі</a:t>
            </a:r>
            <a:r>
              <a:rPr lang="uk-UA" sz="2000" dirty="0" smtClean="0"/>
              <a:t>, де </a:t>
            </a:r>
            <a:r>
              <a:rPr lang="uk-UA" sz="2000" dirty="0" err="1" smtClean="0"/>
              <a:t>зосере-</a:t>
            </a:r>
            <a:r>
              <a:rPr lang="uk-UA" sz="2000" dirty="0" smtClean="0"/>
              <a:t> </a:t>
            </a:r>
            <a:r>
              <a:rPr lang="uk-UA" sz="2000" dirty="0" err="1" smtClean="0"/>
              <a:t>дився</a:t>
            </a:r>
            <a:r>
              <a:rPr lang="uk-UA" sz="2000" dirty="0" smtClean="0"/>
              <a:t> на літературній праці.</a:t>
            </a:r>
            <a:br>
              <a:rPr lang="uk-UA" sz="2000" dirty="0" smtClean="0"/>
            </a:br>
            <a:r>
              <a:rPr lang="uk-UA" sz="2000" dirty="0" smtClean="0"/>
              <a:t>Від 1921 </a:t>
            </a:r>
            <a:r>
              <a:rPr lang="uk-UA" sz="2000" dirty="0" err="1" smtClean="0"/>
              <a:t>р.-оселився</a:t>
            </a:r>
            <a:r>
              <a:rPr lang="uk-UA" sz="2000" dirty="0" smtClean="0"/>
              <a:t> в Москві (журналіст у газеті </a:t>
            </a:r>
            <a:r>
              <a:rPr lang="uk-UA" sz="2000" dirty="0" err="1" smtClean="0"/>
              <a:t>“Гудок”</a:t>
            </a:r>
            <a:r>
              <a:rPr lang="uk-UA" sz="2000" dirty="0" smtClean="0"/>
              <a:t>)</a:t>
            </a:r>
            <a:endParaRPr lang="ru-RU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Михайло    Булгаков     </a:t>
            </a:r>
            <a:endParaRPr lang="ru-RU" dirty="0"/>
          </a:p>
        </p:txBody>
      </p:sp>
      <p:pic>
        <p:nvPicPr>
          <p:cNvPr id="5" name="Рисунок 4" descr="liamin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1769" r="11769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 1923р.-написав  </a:t>
            </a:r>
            <a:r>
              <a:rPr lang="uk-UA" dirty="0" err="1" smtClean="0"/>
              <a:t>“Нотатки</a:t>
            </a:r>
            <a:r>
              <a:rPr lang="uk-UA" dirty="0" smtClean="0"/>
              <a:t> на </a:t>
            </a:r>
            <a:r>
              <a:rPr lang="uk-UA" dirty="0" err="1" smtClean="0"/>
              <a:t>манжетах”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Кабінет Булгакова</a:t>
            </a:r>
            <a:endParaRPr lang="ru-RU" dirty="0"/>
          </a:p>
        </p:txBody>
      </p:sp>
      <p:pic>
        <p:nvPicPr>
          <p:cNvPr id="10" name="Содержимое 9" descr="bulgakov-0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0238" y="2896593"/>
            <a:ext cx="3868737" cy="2901552"/>
          </a:xfrm>
        </p:spPr>
      </p:pic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М. Булгаков</a:t>
            </a:r>
            <a:endParaRPr lang="ru-RU" dirty="0"/>
          </a:p>
        </p:txBody>
      </p:sp>
      <p:pic>
        <p:nvPicPr>
          <p:cNvPr id="11" name="Содержимое 10" descr="image002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786314" y="1714488"/>
            <a:ext cx="3447722" cy="3643338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1925-1928  роки стали роками створення багатьох творів: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uk-UA" dirty="0" err="1" smtClean="0"/>
              <a:t>“Дні</a:t>
            </a:r>
            <a:r>
              <a:rPr lang="uk-UA" dirty="0" smtClean="0"/>
              <a:t> </a:t>
            </a:r>
            <a:r>
              <a:rPr lang="uk-UA" dirty="0" err="1" smtClean="0"/>
              <a:t>Турбіних”</a:t>
            </a:r>
            <a:endParaRPr lang="uk-UA" dirty="0" smtClean="0"/>
          </a:p>
          <a:p>
            <a:pPr marL="624078" indent="-514350">
              <a:buFont typeface="+mj-lt"/>
              <a:buAutoNum type="arabicPeriod"/>
            </a:pPr>
            <a:r>
              <a:rPr lang="uk-UA" dirty="0" err="1" smtClean="0"/>
              <a:t>“Фатальні</a:t>
            </a:r>
            <a:r>
              <a:rPr lang="uk-UA" dirty="0" smtClean="0"/>
              <a:t> </a:t>
            </a:r>
            <a:r>
              <a:rPr lang="uk-UA" dirty="0" err="1" smtClean="0"/>
              <a:t>яйця”</a:t>
            </a:r>
            <a:endParaRPr lang="uk-UA" dirty="0" smtClean="0"/>
          </a:p>
          <a:p>
            <a:pPr marL="624078" indent="-514350">
              <a:buFont typeface="+mj-lt"/>
              <a:buAutoNum type="arabicPeriod"/>
            </a:pPr>
            <a:r>
              <a:rPr lang="uk-UA" dirty="0" err="1" smtClean="0"/>
              <a:t>“Дияволіада”</a:t>
            </a:r>
            <a:endParaRPr lang="uk-UA" dirty="0" smtClean="0"/>
          </a:p>
          <a:p>
            <a:pPr marL="624078" indent="-514350">
              <a:buFont typeface="+mj-lt"/>
              <a:buAutoNum type="arabicPeriod"/>
            </a:pPr>
            <a:r>
              <a:rPr lang="uk-UA" dirty="0" err="1" smtClean="0"/>
              <a:t>”Оповідання”</a:t>
            </a:r>
            <a:endParaRPr lang="uk-UA" dirty="0" smtClean="0"/>
          </a:p>
          <a:p>
            <a:pPr marL="624078" indent="-514350">
              <a:buFont typeface="+mj-lt"/>
              <a:buAutoNum type="arabicPeriod"/>
            </a:pPr>
            <a:r>
              <a:rPr lang="uk-UA" dirty="0" err="1" smtClean="0"/>
              <a:t>“Біла</a:t>
            </a:r>
            <a:r>
              <a:rPr lang="uk-UA" dirty="0" smtClean="0"/>
              <a:t> </a:t>
            </a:r>
            <a:r>
              <a:rPr lang="uk-UA" dirty="0" err="1" smtClean="0"/>
              <a:t>гвардія”</a:t>
            </a:r>
            <a:endParaRPr lang="uk-UA" dirty="0" smtClean="0"/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Розпочав роботу над </a:t>
            </a:r>
            <a:r>
              <a:rPr lang="uk-UA" dirty="0" err="1" smtClean="0"/>
              <a:t>“Майстер</a:t>
            </a:r>
            <a:r>
              <a:rPr lang="uk-UA" dirty="0" smtClean="0"/>
              <a:t> та </a:t>
            </a:r>
            <a:r>
              <a:rPr lang="uk-UA" dirty="0" err="1" smtClean="0"/>
              <a:t>Маргарита”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Критика та Цензура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1930 р. </a:t>
            </a:r>
            <a:r>
              <a:rPr lang="uk-UA" dirty="0" err="1" smtClean="0"/>
              <a:t>–постійні</a:t>
            </a:r>
            <a:r>
              <a:rPr lang="uk-UA" dirty="0" smtClean="0"/>
              <a:t> цькування критиків і перепони цензури, змусили Булгакова написати лист Сталіну. Завдяки цьому листу його було зараховано на посаду режисера у МХАТ.</a:t>
            </a:r>
          </a:p>
          <a:p>
            <a:r>
              <a:rPr lang="uk-UA" b="1" dirty="0" smtClean="0"/>
              <a:t>1932-1933р.р.-</a:t>
            </a:r>
            <a:r>
              <a:rPr lang="uk-UA" dirty="0" smtClean="0"/>
              <a:t>написав біографічну повість </a:t>
            </a:r>
            <a:r>
              <a:rPr lang="uk-UA" dirty="0" err="1" smtClean="0"/>
              <a:t>“Життя</a:t>
            </a:r>
            <a:r>
              <a:rPr lang="uk-UA" dirty="0" smtClean="0"/>
              <a:t> пана де </a:t>
            </a:r>
            <a:r>
              <a:rPr lang="uk-UA" dirty="0" err="1" smtClean="0"/>
              <a:t>Мольєра”</a:t>
            </a:r>
            <a:endParaRPr lang="uk-UA" dirty="0" smtClean="0"/>
          </a:p>
          <a:p>
            <a:r>
              <a:rPr lang="uk-UA" b="1" dirty="0" smtClean="0"/>
              <a:t>1936-37 </a:t>
            </a:r>
            <a:r>
              <a:rPr lang="uk-UA" b="1" dirty="0" err="1" smtClean="0"/>
              <a:t>р.р</a:t>
            </a:r>
            <a:r>
              <a:rPr lang="uk-UA" b="1" dirty="0" smtClean="0"/>
              <a:t>. </a:t>
            </a:r>
            <a:r>
              <a:rPr lang="uk-UA" dirty="0" err="1" smtClean="0"/>
              <a:t>-працював</a:t>
            </a:r>
            <a:r>
              <a:rPr lang="uk-UA" dirty="0" smtClean="0"/>
              <a:t> над </a:t>
            </a:r>
            <a:r>
              <a:rPr lang="uk-UA" dirty="0" err="1" smtClean="0"/>
              <a:t>“Театральним</a:t>
            </a:r>
            <a:r>
              <a:rPr lang="uk-UA" dirty="0" smtClean="0"/>
              <a:t> </a:t>
            </a:r>
            <a:r>
              <a:rPr lang="uk-UA" dirty="0" err="1" smtClean="0"/>
              <a:t>романом”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10 березня 1940-М.Булгаков помер</a:t>
            </a:r>
            <a:endParaRPr lang="ru-RU" dirty="0"/>
          </a:p>
        </p:txBody>
      </p:sp>
      <p:pic>
        <p:nvPicPr>
          <p:cNvPr id="7" name="Содержимое 6" descr="image00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7788" y="1688849"/>
            <a:ext cx="4629150" cy="3470777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Помер у м. Москві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Пам'ятник Михайлу Булгакову</a:t>
            </a:r>
            <a:endParaRPr lang="ru-RU" dirty="0"/>
          </a:p>
        </p:txBody>
      </p:sp>
      <p:pic>
        <p:nvPicPr>
          <p:cNvPr id="7" name="Содержимое 6" descr="bulgakov-mihail-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481138"/>
            <a:ext cx="7786742" cy="5376862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u board">
  <a:themeElements>
    <a:clrScheme name="Edu bo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du board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du bo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o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oar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oar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oar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oar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Edu board</Template>
  <TotalTime>49</TotalTime>
  <Words>147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Edu board</vt:lpstr>
      <vt:lpstr> Михайло Булгаков</vt:lpstr>
      <vt:lpstr>Народився 15.05 1891р. У м. Києвіу родині професора духовної семінарії</vt:lpstr>
      <vt:lpstr>Навчався в гімназії ,а потім –на медичному факультеті У 1916році після отримання диплома практикував у провінції.Цей період був майстерно відображений у циклі оповідань “Нотатки юного лікаря”(1925-1926) . 1919р.-був мобілізований як військовий лікар  разом з “білими”.Через хворобу залишився у Владикавказі, де зосере- дився на літературній праці. Від 1921 р.-оселився в Москві (журналіст у газеті “Гудок”)</vt:lpstr>
      <vt:lpstr>Михайло    Булгаков     </vt:lpstr>
      <vt:lpstr>У 1923р.-написав  “Нотатки на манжетах”</vt:lpstr>
      <vt:lpstr>1925-1928  роки стали роками створення багатьох творів:</vt:lpstr>
      <vt:lpstr>Критика та Цензура</vt:lpstr>
      <vt:lpstr>10 березня 1940-М.Булгаков помер</vt:lpstr>
      <vt:lpstr>Пам'ятник Михайлу Булгакову</vt:lpstr>
      <vt:lpstr>Ілюстрація до роману “Майстер і Маргарита”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Михайло Булгаков</dc:title>
  <dc:creator>UserXP</dc:creator>
  <cp:lastModifiedBy>ліля</cp:lastModifiedBy>
  <cp:revision>6</cp:revision>
  <dcterms:created xsi:type="dcterms:W3CDTF">2011-10-14T09:52:39Z</dcterms:created>
  <dcterms:modified xsi:type="dcterms:W3CDTF">2013-10-23T09:42:30Z</dcterms:modified>
</cp:coreProperties>
</file>