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9456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7320E-0C3E-4504-924A-3FE0533EC92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33A771E-081C-42A5-8965-4ED7DC1B3349}">
      <dgm:prSet phldrT="[Текст]" phldr="1"/>
      <dgm:spPr/>
      <dgm:t>
        <a:bodyPr/>
        <a:lstStyle/>
        <a:p>
          <a:endParaRPr lang="uk-UA"/>
        </a:p>
      </dgm:t>
    </dgm:pt>
    <dgm:pt modelId="{E4385691-EDDE-4EDB-8BCC-68C543F8A6FC}" type="parTrans" cxnId="{B4498DA3-7C82-472D-9EE8-100D196E833E}">
      <dgm:prSet/>
      <dgm:spPr/>
      <dgm:t>
        <a:bodyPr/>
        <a:lstStyle/>
        <a:p>
          <a:endParaRPr lang="uk-UA"/>
        </a:p>
      </dgm:t>
    </dgm:pt>
    <dgm:pt modelId="{E79A3823-8BFC-485E-846A-DF629511AA7C}" type="sibTrans" cxnId="{B4498DA3-7C82-472D-9EE8-100D196E833E}">
      <dgm:prSet/>
      <dgm:spPr/>
      <dgm:t>
        <a:bodyPr/>
        <a:lstStyle/>
        <a:p>
          <a:endParaRPr lang="uk-UA"/>
        </a:p>
      </dgm:t>
    </dgm:pt>
    <dgm:pt modelId="{EEBE29AC-29F5-4114-9959-8BF912D579ED}">
      <dgm:prSet phldrT="[Текст]"/>
      <dgm:spPr/>
      <dgm:t>
        <a:bodyPr/>
        <a:lstStyle/>
        <a:p>
          <a:r>
            <a:rPr lang="uk-UA" dirty="0" smtClean="0"/>
            <a:t>сентименталізм</a:t>
          </a:r>
          <a:endParaRPr lang="uk-UA" dirty="0"/>
        </a:p>
      </dgm:t>
    </dgm:pt>
    <dgm:pt modelId="{11444645-440A-4121-B04B-89932B25F5CD}" type="parTrans" cxnId="{FCDA0D45-A58C-4B3B-A994-84C7815CC4B6}">
      <dgm:prSet/>
      <dgm:spPr/>
      <dgm:t>
        <a:bodyPr/>
        <a:lstStyle/>
        <a:p>
          <a:endParaRPr lang="uk-UA"/>
        </a:p>
      </dgm:t>
    </dgm:pt>
    <dgm:pt modelId="{4CF35C04-F409-4D0B-BB9E-1A00B4813AB8}" type="sibTrans" cxnId="{FCDA0D45-A58C-4B3B-A994-84C7815CC4B6}">
      <dgm:prSet/>
      <dgm:spPr/>
      <dgm:t>
        <a:bodyPr/>
        <a:lstStyle/>
        <a:p>
          <a:endParaRPr lang="uk-UA"/>
        </a:p>
      </dgm:t>
    </dgm:pt>
    <dgm:pt modelId="{CFEA0333-522B-4CC8-8AEC-7B965D0D8B72}">
      <dgm:prSet phldrT="[Текст]" phldr="1"/>
      <dgm:spPr/>
      <dgm:t>
        <a:bodyPr/>
        <a:lstStyle/>
        <a:p>
          <a:endParaRPr lang="uk-UA"/>
        </a:p>
      </dgm:t>
    </dgm:pt>
    <dgm:pt modelId="{9B9E774B-5350-45AD-831B-89A748D13D46}" type="parTrans" cxnId="{BFDB3684-14DA-4CF8-848E-62E44C9032DF}">
      <dgm:prSet/>
      <dgm:spPr/>
      <dgm:t>
        <a:bodyPr/>
        <a:lstStyle/>
        <a:p>
          <a:endParaRPr lang="uk-UA"/>
        </a:p>
      </dgm:t>
    </dgm:pt>
    <dgm:pt modelId="{123C23D9-06BF-4B76-AF93-E4C75A9CF215}" type="sibTrans" cxnId="{BFDB3684-14DA-4CF8-848E-62E44C9032DF}">
      <dgm:prSet/>
      <dgm:spPr/>
      <dgm:t>
        <a:bodyPr/>
        <a:lstStyle/>
        <a:p>
          <a:endParaRPr lang="uk-UA"/>
        </a:p>
      </dgm:t>
    </dgm:pt>
    <dgm:pt modelId="{CA86BA88-2E4B-48F6-9722-AF4B22E2C1B4}">
      <dgm:prSet phldrT="[Текст]"/>
      <dgm:spPr/>
      <dgm:t>
        <a:bodyPr/>
        <a:lstStyle/>
        <a:p>
          <a:r>
            <a:rPr lang="uk-UA" dirty="0" smtClean="0"/>
            <a:t>Просвітницький класицизм</a:t>
          </a:r>
          <a:endParaRPr lang="uk-UA" dirty="0"/>
        </a:p>
      </dgm:t>
    </dgm:pt>
    <dgm:pt modelId="{0C7DAD2A-2A9E-4BF1-AC92-27FDC3861659}" type="parTrans" cxnId="{F55305D3-C508-4954-8E85-C74969589E30}">
      <dgm:prSet/>
      <dgm:spPr/>
      <dgm:t>
        <a:bodyPr/>
        <a:lstStyle/>
        <a:p>
          <a:endParaRPr lang="uk-UA"/>
        </a:p>
      </dgm:t>
    </dgm:pt>
    <dgm:pt modelId="{5710F0DE-5783-4F92-B140-9C264CBB5C17}" type="sibTrans" cxnId="{F55305D3-C508-4954-8E85-C74969589E30}">
      <dgm:prSet/>
      <dgm:spPr/>
      <dgm:t>
        <a:bodyPr/>
        <a:lstStyle/>
        <a:p>
          <a:endParaRPr lang="uk-UA"/>
        </a:p>
      </dgm:t>
    </dgm:pt>
    <dgm:pt modelId="{0FD17955-4E02-4DCA-95A3-8863AFA3E177}">
      <dgm:prSet phldrT="[Текст]" phldr="1"/>
      <dgm:spPr/>
      <dgm:t>
        <a:bodyPr/>
        <a:lstStyle/>
        <a:p>
          <a:endParaRPr lang="uk-UA" dirty="0"/>
        </a:p>
      </dgm:t>
    </dgm:pt>
    <dgm:pt modelId="{6B432A29-427F-4339-AB95-3BE3775F90B6}" type="parTrans" cxnId="{643B6E83-1C1B-4CFF-B915-9E1ABEB4447C}">
      <dgm:prSet/>
      <dgm:spPr/>
      <dgm:t>
        <a:bodyPr/>
        <a:lstStyle/>
        <a:p>
          <a:endParaRPr lang="uk-UA"/>
        </a:p>
      </dgm:t>
    </dgm:pt>
    <dgm:pt modelId="{994CF575-6570-464F-A6AC-1532AAE0B3C8}" type="sibTrans" cxnId="{643B6E83-1C1B-4CFF-B915-9E1ABEB4447C}">
      <dgm:prSet/>
      <dgm:spPr/>
      <dgm:t>
        <a:bodyPr/>
        <a:lstStyle/>
        <a:p>
          <a:endParaRPr lang="uk-UA"/>
        </a:p>
      </dgm:t>
    </dgm:pt>
    <dgm:pt modelId="{B05BC93D-FEAA-4681-B9E2-C72585A30436}">
      <dgm:prSet phldrT="[Текст]"/>
      <dgm:spPr/>
      <dgm:t>
        <a:bodyPr/>
        <a:lstStyle/>
        <a:p>
          <a:r>
            <a:rPr lang="uk-UA" dirty="0" smtClean="0"/>
            <a:t>Просвітницький реалізм</a:t>
          </a:r>
          <a:endParaRPr lang="uk-UA" dirty="0"/>
        </a:p>
      </dgm:t>
    </dgm:pt>
    <dgm:pt modelId="{D5D64397-3F00-454B-831E-9B5E3936665D}" type="parTrans" cxnId="{B3CD72BB-A16C-465D-BAB7-1FF4E5B81AD6}">
      <dgm:prSet/>
      <dgm:spPr/>
      <dgm:t>
        <a:bodyPr/>
        <a:lstStyle/>
        <a:p>
          <a:endParaRPr lang="uk-UA"/>
        </a:p>
      </dgm:t>
    </dgm:pt>
    <dgm:pt modelId="{40CA82EA-3EC7-42BA-8CF4-AABDDCD3A6A4}" type="sibTrans" cxnId="{B3CD72BB-A16C-465D-BAB7-1FF4E5B81AD6}">
      <dgm:prSet/>
      <dgm:spPr/>
      <dgm:t>
        <a:bodyPr/>
        <a:lstStyle/>
        <a:p>
          <a:endParaRPr lang="uk-UA"/>
        </a:p>
      </dgm:t>
    </dgm:pt>
    <dgm:pt modelId="{73303251-3AF4-418C-95AA-63A6F28B8B97}" type="pres">
      <dgm:prSet presAssocID="{6CD7320E-0C3E-4504-924A-3FE0533EC92F}" presName="Name0" presStyleCnt="0">
        <dgm:presLayoutVars>
          <dgm:dir/>
          <dgm:animLvl val="lvl"/>
          <dgm:resizeHandles val="exact"/>
        </dgm:presLayoutVars>
      </dgm:prSet>
      <dgm:spPr/>
    </dgm:pt>
    <dgm:pt modelId="{FFDF7DC9-8651-40BF-AFD0-714E09177BC2}" type="pres">
      <dgm:prSet presAssocID="{333A771E-081C-42A5-8965-4ED7DC1B3349}" presName="compositeNode" presStyleCnt="0">
        <dgm:presLayoutVars>
          <dgm:bulletEnabled val="1"/>
        </dgm:presLayoutVars>
      </dgm:prSet>
      <dgm:spPr/>
    </dgm:pt>
    <dgm:pt modelId="{A4ED7F4A-5AEF-45A9-9308-04E5294B647A}" type="pres">
      <dgm:prSet presAssocID="{333A771E-081C-42A5-8965-4ED7DC1B3349}" presName="bgRect" presStyleLbl="node1" presStyleIdx="0" presStyleCnt="3" custScaleY="68904"/>
      <dgm:spPr/>
    </dgm:pt>
    <dgm:pt modelId="{B36CED79-2587-485C-AC26-7858A30B029C}" type="pres">
      <dgm:prSet presAssocID="{333A771E-081C-42A5-8965-4ED7DC1B3349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5DF679B2-6D68-477C-A8CF-6A006FD1DA5F}" type="pres">
      <dgm:prSet presAssocID="{333A771E-081C-42A5-8965-4ED7DC1B3349}" presName="childNode" presStyleLbl="node1" presStyleIdx="0" presStyleCnt="3">
        <dgm:presLayoutVars>
          <dgm:bulletEnabled val="1"/>
        </dgm:presLayoutVars>
      </dgm:prSet>
      <dgm:spPr/>
    </dgm:pt>
    <dgm:pt modelId="{6AFE5D89-12E6-4D5A-85BE-BAA95C18062C}" type="pres">
      <dgm:prSet presAssocID="{E79A3823-8BFC-485E-846A-DF629511AA7C}" presName="hSp" presStyleCnt="0"/>
      <dgm:spPr/>
    </dgm:pt>
    <dgm:pt modelId="{7E5B4F67-FE6E-4132-897A-174B3E2E1DC9}" type="pres">
      <dgm:prSet presAssocID="{E79A3823-8BFC-485E-846A-DF629511AA7C}" presName="vProcSp" presStyleCnt="0"/>
      <dgm:spPr/>
    </dgm:pt>
    <dgm:pt modelId="{A26592AA-F3B2-4210-9AFE-A78FD1AB08B2}" type="pres">
      <dgm:prSet presAssocID="{E79A3823-8BFC-485E-846A-DF629511AA7C}" presName="vSp1" presStyleCnt="0"/>
      <dgm:spPr/>
    </dgm:pt>
    <dgm:pt modelId="{CD73378C-38AA-4353-929C-74846D4B97D2}" type="pres">
      <dgm:prSet presAssocID="{E79A3823-8BFC-485E-846A-DF629511AA7C}" presName="simulatedConn" presStyleLbl="solidFgAcc1" presStyleIdx="0" presStyleCnt="2"/>
      <dgm:spPr/>
    </dgm:pt>
    <dgm:pt modelId="{F589232E-8EE6-4B85-B96F-88DF7FC4BC02}" type="pres">
      <dgm:prSet presAssocID="{E79A3823-8BFC-485E-846A-DF629511AA7C}" presName="vSp2" presStyleCnt="0"/>
      <dgm:spPr/>
    </dgm:pt>
    <dgm:pt modelId="{149FC63D-3606-4725-99BD-47F07775BE6B}" type="pres">
      <dgm:prSet presAssocID="{E79A3823-8BFC-485E-846A-DF629511AA7C}" presName="sibTrans" presStyleCnt="0"/>
      <dgm:spPr/>
    </dgm:pt>
    <dgm:pt modelId="{60D12F72-3B18-42B6-B87B-7BBC0F478085}" type="pres">
      <dgm:prSet presAssocID="{CFEA0333-522B-4CC8-8AEC-7B965D0D8B72}" presName="compositeNode" presStyleCnt="0">
        <dgm:presLayoutVars>
          <dgm:bulletEnabled val="1"/>
        </dgm:presLayoutVars>
      </dgm:prSet>
      <dgm:spPr/>
    </dgm:pt>
    <dgm:pt modelId="{E07A7A8C-9C38-4CF1-8E93-701BD04ABE31}" type="pres">
      <dgm:prSet presAssocID="{CFEA0333-522B-4CC8-8AEC-7B965D0D8B72}" presName="bgRect" presStyleLbl="node1" presStyleIdx="1" presStyleCnt="3" custScaleY="68904"/>
      <dgm:spPr/>
    </dgm:pt>
    <dgm:pt modelId="{F81BF159-044C-4C68-8375-AA5C43C6AAA3}" type="pres">
      <dgm:prSet presAssocID="{CFEA0333-522B-4CC8-8AEC-7B965D0D8B7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8827E630-8F40-4338-9486-F1CA81014ED4}" type="pres">
      <dgm:prSet presAssocID="{CFEA0333-522B-4CC8-8AEC-7B965D0D8B72}" presName="childNode" presStyleLbl="node1" presStyleIdx="1" presStyleCnt="3">
        <dgm:presLayoutVars>
          <dgm:bulletEnabled val="1"/>
        </dgm:presLayoutVars>
      </dgm:prSet>
      <dgm:spPr/>
    </dgm:pt>
    <dgm:pt modelId="{A08C907A-A33F-4597-8648-22B4C2158180}" type="pres">
      <dgm:prSet presAssocID="{123C23D9-06BF-4B76-AF93-E4C75A9CF215}" presName="hSp" presStyleCnt="0"/>
      <dgm:spPr/>
    </dgm:pt>
    <dgm:pt modelId="{145F540B-5F4E-4257-8D8B-F60B12CA22A3}" type="pres">
      <dgm:prSet presAssocID="{123C23D9-06BF-4B76-AF93-E4C75A9CF215}" presName="vProcSp" presStyleCnt="0"/>
      <dgm:spPr/>
    </dgm:pt>
    <dgm:pt modelId="{813E76E3-4B10-4EB3-A6D0-0B9B5BAA6A97}" type="pres">
      <dgm:prSet presAssocID="{123C23D9-06BF-4B76-AF93-E4C75A9CF215}" presName="vSp1" presStyleCnt="0"/>
      <dgm:spPr/>
    </dgm:pt>
    <dgm:pt modelId="{5A68A217-85F4-4537-9578-2174EB6839A2}" type="pres">
      <dgm:prSet presAssocID="{123C23D9-06BF-4B76-AF93-E4C75A9CF215}" presName="simulatedConn" presStyleLbl="solidFgAcc1" presStyleIdx="1" presStyleCnt="2"/>
      <dgm:spPr/>
    </dgm:pt>
    <dgm:pt modelId="{CB29C50B-CEA2-4490-A46A-53D69C205974}" type="pres">
      <dgm:prSet presAssocID="{123C23D9-06BF-4B76-AF93-E4C75A9CF215}" presName="vSp2" presStyleCnt="0"/>
      <dgm:spPr/>
    </dgm:pt>
    <dgm:pt modelId="{24DFEAFE-3C0F-4EF5-8BF0-E3D8BEB396D2}" type="pres">
      <dgm:prSet presAssocID="{123C23D9-06BF-4B76-AF93-E4C75A9CF215}" presName="sibTrans" presStyleCnt="0"/>
      <dgm:spPr/>
    </dgm:pt>
    <dgm:pt modelId="{D0B2A203-1F57-4A60-A501-02AAB428E932}" type="pres">
      <dgm:prSet presAssocID="{0FD17955-4E02-4DCA-95A3-8863AFA3E177}" presName="compositeNode" presStyleCnt="0">
        <dgm:presLayoutVars>
          <dgm:bulletEnabled val="1"/>
        </dgm:presLayoutVars>
      </dgm:prSet>
      <dgm:spPr/>
    </dgm:pt>
    <dgm:pt modelId="{0C5665BF-74B5-41BC-A47A-7B27230DE4E2}" type="pres">
      <dgm:prSet presAssocID="{0FD17955-4E02-4DCA-95A3-8863AFA3E177}" presName="bgRect" presStyleLbl="node1" presStyleIdx="2" presStyleCnt="3" custScaleY="70730"/>
      <dgm:spPr/>
    </dgm:pt>
    <dgm:pt modelId="{8FE4A887-FDDB-4F82-80A5-1088CC9CC215}" type="pres">
      <dgm:prSet presAssocID="{0FD17955-4E02-4DCA-95A3-8863AFA3E177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0BD3C641-8870-40FF-B515-10C655451DB4}" type="pres">
      <dgm:prSet presAssocID="{0FD17955-4E02-4DCA-95A3-8863AFA3E177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369D6C9-8A41-42C8-AE22-7D710C18174C}" type="presOf" srcId="{CFEA0333-522B-4CC8-8AEC-7B965D0D8B72}" destId="{F81BF159-044C-4C68-8375-AA5C43C6AAA3}" srcOrd="1" destOrd="0" presId="urn:microsoft.com/office/officeart/2005/8/layout/hProcess7"/>
    <dgm:cxn modelId="{BFDB3684-14DA-4CF8-848E-62E44C9032DF}" srcId="{6CD7320E-0C3E-4504-924A-3FE0533EC92F}" destId="{CFEA0333-522B-4CC8-8AEC-7B965D0D8B72}" srcOrd="1" destOrd="0" parTransId="{9B9E774B-5350-45AD-831B-89A748D13D46}" sibTransId="{123C23D9-06BF-4B76-AF93-E4C75A9CF215}"/>
    <dgm:cxn modelId="{B3CD72BB-A16C-465D-BAB7-1FF4E5B81AD6}" srcId="{0FD17955-4E02-4DCA-95A3-8863AFA3E177}" destId="{B05BC93D-FEAA-4681-B9E2-C72585A30436}" srcOrd="0" destOrd="0" parTransId="{D5D64397-3F00-454B-831E-9B5E3936665D}" sibTransId="{40CA82EA-3EC7-42BA-8CF4-AABDDCD3A6A4}"/>
    <dgm:cxn modelId="{F55305D3-C508-4954-8E85-C74969589E30}" srcId="{CFEA0333-522B-4CC8-8AEC-7B965D0D8B72}" destId="{CA86BA88-2E4B-48F6-9722-AF4B22E2C1B4}" srcOrd="0" destOrd="0" parTransId="{0C7DAD2A-2A9E-4BF1-AC92-27FDC3861659}" sibTransId="{5710F0DE-5783-4F92-B140-9C264CBB5C17}"/>
    <dgm:cxn modelId="{D931AE21-1592-4D03-BE3E-2EAB0BBC71C3}" type="presOf" srcId="{CA86BA88-2E4B-48F6-9722-AF4B22E2C1B4}" destId="{8827E630-8F40-4338-9486-F1CA81014ED4}" srcOrd="0" destOrd="0" presId="urn:microsoft.com/office/officeart/2005/8/layout/hProcess7"/>
    <dgm:cxn modelId="{D51BA6CD-CF4B-4A23-9700-B8EE7C411691}" type="presOf" srcId="{CFEA0333-522B-4CC8-8AEC-7B965D0D8B72}" destId="{E07A7A8C-9C38-4CF1-8E93-701BD04ABE31}" srcOrd="0" destOrd="0" presId="urn:microsoft.com/office/officeart/2005/8/layout/hProcess7"/>
    <dgm:cxn modelId="{10413E69-471A-45D7-B6E1-0455C5622812}" type="presOf" srcId="{B05BC93D-FEAA-4681-B9E2-C72585A30436}" destId="{0BD3C641-8870-40FF-B515-10C655451DB4}" srcOrd="0" destOrd="0" presId="urn:microsoft.com/office/officeart/2005/8/layout/hProcess7"/>
    <dgm:cxn modelId="{1871FF8C-5DDD-4BC0-B1A3-28A9B9C74181}" type="presOf" srcId="{EEBE29AC-29F5-4114-9959-8BF912D579ED}" destId="{5DF679B2-6D68-477C-A8CF-6A006FD1DA5F}" srcOrd="0" destOrd="0" presId="urn:microsoft.com/office/officeart/2005/8/layout/hProcess7"/>
    <dgm:cxn modelId="{B4498DA3-7C82-472D-9EE8-100D196E833E}" srcId="{6CD7320E-0C3E-4504-924A-3FE0533EC92F}" destId="{333A771E-081C-42A5-8965-4ED7DC1B3349}" srcOrd="0" destOrd="0" parTransId="{E4385691-EDDE-4EDB-8BCC-68C543F8A6FC}" sibTransId="{E79A3823-8BFC-485E-846A-DF629511AA7C}"/>
    <dgm:cxn modelId="{4D40CEB5-31B8-4C98-908A-F278973918E3}" type="presOf" srcId="{333A771E-081C-42A5-8965-4ED7DC1B3349}" destId="{A4ED7F4A-5AEF-45A9-9308-04E5294B647A}" srcOrd="0" destOrd="0" presId="urn:microsoft.com/office/officeart/2005/8/layout/hProcess7"/>
    <dgm:cxn modelId="{C7382354-8C06-4B40-A226-5B994510E34D}" type="presOf" srcId="{333A771E-081C-42A5-8965-4ED7DC1B3349}" destId="{B36CED79-2587-485C-AC26-7858A30B029C}" srcOrd="1" destOrd="0" presId="urn:microsoft.com/office/officeart/2005/8/layout/hProcess7"/>
    <dgm:cxn modelId="{64E097BF-0D46-4298-95BE-A0FC961006CC}" type="presOf" srcId="{0FD17955-4E02-4DCA-95A3-8863AFA3E177}" destId="{0C5665BF-74B5-41BC-A47A-7B27230DE4E2}" srcOrd="0" destOrd="0" presId="urn:microsoft.com/office/officeart/2005/8/layout/hProcess7"/>
    <dgm:cxn modelId="{42C2B803-4D47-4F2A-B70B-71DAB9DD4125}" type="presOf" srcId="{0FD17955-4E02-4DCA-95A3-8863AFA3E177}" destId="{8FE4A887-FDDB-4F82-80A5-1088CC9CC215}" srcOrd="1" destOrd="0" presId="urn:microsoft.com/office/officeart/2005/8/layout/hProcess7"/>
    <dgm:cxn modelId="{123E8131-CBD3-4547-B8CB-E88393722BD7}" type="presOf" srcId="{6CD7320E-0C3E-4504-924A-3FE0533EC92F}" destId="{73303251-3AF4-418C-95AA-63A6F28B8B97}" srcOrd="0" destOrd="0" presId="urn:microsoft.com/office/officeart/2005/8/layout/hProcess7"/>
    <dgm:cxn modelId="{FCDA0D45-A58C-4B3B-A994-84C7815CC4B6}" srcId="{333A771E-081C-42A5-8965-4ED7DC1B3349}" destId="{EEBE29AC-29F5-4114-9959-8BF912D579ED}" srcOrd="0" destOrd="0" parTransId="{11444645-440A-4121-B04B-89932B25F5CD}" sibTransId="{4CF35C04-F409-4D0B-BB9E-1A00B4813AB8}"/>
    <dgm:cxn modelId="{643B6E83-1C1B-4CFF-B915-9E1ABEB4447C}" srcId="{6CD7320E-0C3E-4504-924A-3FE0533EC92F}" destId="{0FD17955-4E02-4DCA-95A3-8863AFA3E177}" srcOrd="2" destOrd="0" parTransId="{6B432A29-427F-4339-AB95-3BE3775F90B6}" sibTransId="{994CF575-6570-464F-A6AC-1532AAE0B3C8}"/>
    <dgm:cxn modelId="{D07D7263-19D3-462D-95F8-E39CE7689FB5}" type="presParOf" srcId="{73303251-3AF4-418C-95AA-63A6F28B8B97}" destId="{FFDF7DC9-8651-40BF-AFD0-714E09177BC2}" srcOrd="0" destOrd="0" presId="urn:microsoft.com/office/officeart/2005/8/layout/hProcess7"/>
    <dgm:cxn modelId="{0E04C6C4-54BE-4B82-BAF9-D8DAF72AE570}" type="presParOf" srcId="{FFDF7DC9-8651-40BF-AFD0-714E09177BC2}" destId="{A4ED7F4A-5AEF-45A9-9308-04E5294B647A}" srcOrd="0" destOrd="0" presId="urn:microsoft.com/office/officeart/2005/8/layout/hProcess7"/>
    <dgm:cxn modelId="{C4561E01-9F78-4DEF-95EE-E48E3D1352CE}" type="presParOf" srcId="{FFDF7DC9-8651-40BF-AFD0-714E09177BC2}" destId="{B36CED79-2587-485C-AC26-7858A30B029C}" srcOrd="1" destOrd="0" presId="urn:microsoft.com/office/officeart/2005/8/layout/hProcess7"/>
    <dgm:cxn modelId="{A27410D1-8244-484C-8832-C8820E54E2A6}" type="presParOf" srcId="{FFDF7DC9-8651-40BF-AFD0-714E09177BC2}" destId="{5DF679B2-6D68-477C-A8CF-6A006FD1DA5F}" srcOrd="2" destOrd="0" presId="urn:microsoft.com/office/officeart/2005/8/layout/hProcess7"/>
    <dgm:cxn modelId="{D9C4CB69-2790-47A0-814B-9E400C04064D}" type="presParOf" srcId="{73303251-3AF4-418C-95AA-63A6F28B8B97}" destId="{6AFE5D89-12E6-4D5A-85BE-BAA95C18062C}" srcOrd="1" destOrd="0" presId="urn:microsoft.com/office/officeart/2005/8/layout/hProcess7"/>
    <dgm:cxn modelId="{C10117C9-D537-48F1-B9CD-FAC00D8DDCF9}" type="presParOf" srcId="{73303251-3AF4-418C-95AA-63A6F28B8B97}" destId="{7E5B4F67-FE6E-4132-897A-174B3E2E1DC9}" srcOrd="2" destOrd="0" presId="urn:microsoft.com/office/officeart/2005/8/layout/hProcess7"/>
    <dgm:cxn modelId="{C4C4FD09-4998-4562-9C81-C2EC72083DD7}" type="presParOf" srcId="{7E5B4F67-FE6E-4132-897A-174B3E2E1DC9}" destId="{A26592AA-F3B2-4210-9AFE-A78FD1AB08B2}" srcOrd="0" destOrd="0" presId="urn:microsoft.com/office/officeart/2005/8/layout/hProcess7"/>
    <dgm:cxn modelId="{4B3BB8FA-8B44-47F5-91FB-C0E1DE624767}" type="presParOf" srcId="{7E5B4F67-FE6E-4132-897A-174B3E2E1DC9}" destId="{CD73378C-38AA-4353-929C-74846D4B97D2}" srcOrd="1" destOrd="0" presId="urn:microsoft.com/office/officeart/2005/8/layout/hProcess7"/>
    <dgm:cxn modelId="{674533F8-72D5-44FE-BBF2-AC87293ECAEC}" type="presParOf" srcId="{7E5B4F67-FE6E-4132-897A-174B3E2E1DC9}" destId="{F589232E-8EE6-4B85-B96F-88DF7FC4BC02}" srcOrd="2" destOrd="0" presId="urn:microsoft.com/office/officeart/2005/8/layout/hProcess7"/>
    <dgm:cxn modelId="{97D1D523-824C-4C6E-8BF2-7529E47138F4}" type="presParOf" srcId="{73303251-3AF4-418C-95AA-63A6F28B8B97}" destId="{149FC63D-3606-4725-99BD-47F07775BE6B}" srcOrd="3" destOrd="0" presId="urn:microsoft.com/office/officeart/2005/8/layout/hProcess7"/>
    <dgm:cxn modelId="{EF6BFC5A-B854-40EF-BEF2-42FB4A62E2CF}" type="presParOf" srcId="{73303251-3AF4-418C-95AA-63A6F28B8B97}" destId="{60D12F72-3B18-42B6-B87B-7BBC0F478085}" srcOrd="4" destOrd="0" presId="urn:microsoft.com/office/officeart/2005/8/layout/hProcess7"/>
    <dgm:cxn modelId="{01E4270D-9669-47AF-85F8-C72162D20BFF}" type="presParOf" srcId="{60D12F72-3B18-42B6-B87B-7BBC0F478085}" destId="{E07A7A8C-9C38-4CF1-8E93-701BD04ABE31}" srcOrd="0" destOrd="0" presId="urn:microsoft.com/office/officeart/2005/8/layout/hProcess7"/>
    <dgm:cxn modelId="{B91A83F6-8B76-4E57-A07F-FE9620C7CD88}" type="presParOf" srcId="{60D12F72-3B18-42B6-B87B-7BBC0F478085}" destId="{F81BF159-044C-4C68-8375-AA5C43C6AAA3}" srcOrd="1" destOrd="0" presId="urn:microsoft.com/office/officeart/2005/8/layout/hProcess7"/>
    <dgm:cxn modelId="{2CDFF56A-3A3C-44A2-92F5-9EB130BBFC97}" type="presParOf" srcId="{60D12F72-3B18-42B6-B87B-7BBC0F478085}" destId="{8827E630-8F40-4338-9486-F1CA81014ED4}" srcOrd="2" destOrd="0" presId="urn:microsoft.com/office/officeart/2005/8/layout/hProcess7"/>
    <dgm:cxn modelId="{58CE37E5-DCA2-4FCD-8362-7ABFB4777D3E}" type="presParOf" srcId="{73303251-3AF4-418C-95AA-63A6F28B8B97}" destId="{A08C907A-A33F-4597-8648-22B4C2158180}" srcOrd="5" destOrd="0" presId="urn:microsoft.com/office/officeart/2005/8/layout/hProcess7"/>
    <dgm:cxn modelId="{98F8F48A-71B6-45D3-948E-A87CE46FC8DA}" type="presParOf" srcId="{73303251-3AF4-418C-95AA-63A6F28B8B97}" destId="{145F540B-5F4E-4257-8D8B-F60B12CA22A3}" srcOrd="6" destOrd="0" presId="urn:microsoft.com/office/officeart/2005/8/layout/hProcess7"/>
    <dgm:cxn modelId="{726CE91B-9827-4600-A6D7-3015CF93DB13}" type="presParOf" srcId="{145F540B-5F4E-4257-8D8B-F60B12CA22A3}" destId="{813E76E3-4B10-4EB3-A6D0-0B9B5BAA6A97}" srcOrd="0" destOrd="0" presId="urn:microsoft.com/office/officeart/2005/8/layout/hProcess7"/>
    <dgm:cxn modelId="{CFF597B9-0338-4A1D-80D3-F345CB160232}" type="presParOf" srcId="{145F540B-5F4E-4257-8D8B-F60B12CA22A3}" destId="{5A68A217-85F4-4537-9578-2174EB6839A2}" srcOrd="1" destOrd="0" presId="urn:microsoft.com/office/officeart/2005/8/layout/hProcess7"/>
    <dgm:cxn modelId="{A0C4BFB8-7FEF-4564-BA98-DF245219EF4F}" type="presParOf" srcId="{145F540B-5F4E-4257-8D8B-F60B12CA22A3}" destId="{CB29C50B-CEA2-4490-A46A-53D69C205974}" srcOrd="2" destOrd="0" presId="urn:microsoft.com/office/officeart/2005/8/layout/hProcess7"/>
    <dgm:cxn modelId="{02B51B93-050C-4E78-90AC-81BF5543E70C}" type="presParOf" srcId="{73303251-3AF4-418C-95AA-63A6F28B8B97}" destId="{24DFEAFE-3C0F-4EF5-8BF0-E3D8BEB396D2}" srcOrd="7" destOrd="0" presId="urn:microsoft.com/office/officeart/2005/8/layout/hProcess7"/>
    <dgm:cxn modelId="{15994C15-F220-4CAA-9D6F-37083A5CCE2F}" type="presParOf" srcId="{73303251-3AF4-418C-95AA-63A6F28B8B97}" destId="{D0B2A203-1F57-4A60-A501-02AAB428E932}" srcOrd="8" destOrd="0" presId="urn:microsoft.com/office/officeart/2005/8/layout/hProcess7"/>
    <dgm:cxn modelId="{AC515C19-B346-485F-8D41-85C4B5596563}" type="presParOf" srcId="{D0B2A203-1F57-4A60-A501-02AAB428E932}" destId="{0C5665BF-74B5-41BC-A47A-7B27230DE4E2}" srcOrd="0" destOrd="0" presId="urn:microsoft.com/office/officeart/2005/8/layout/hProcess7"/>
    <dgm:cxn modelId="{01DBA383-845E-44D5-A2F9-747C97B99989}" type="presParOf" srcId="{D0B2A203-1F57-4A60-A501-02AAB428E932}" destId="{8FE4A887-FDDB-4F82-80A5-1088CC9CC215}" srcOrd="1" destOrd="0" presId="urn:microsoft.com/office/officeart/2005/8/layout/hProcess7"/>
    <dgm:cxn modelId="{29A2CD5B-766E-4D66-8E94-0209CA1E3CF5}" type="presParOf" srcId="{D0B2A203-1F57-4A60-A501-02AAB428E932}" destId="{0BD3C641-8870-40FF-B515-10C655451DB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ED7F4A-5AEF-45A9-9308-04E5294B647A}">
      <dsp:nvSpPr>
        <dsp:cNvPr id="0" name=""/>
        <dsp:cNvSpPr/>
      </dsp:nvSpPr>
      <dsp:spPr>
        <a:xfrm>
          <a:off x="622" y="656696"/>
          <a:ext cx="2680245" cy="221615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000" kern="1200"/>
        </a:p>
      </dsp:txBody>
      <dsp:txXfrm rot="16200000">
        <a:off x="-639976" y="1297296"/>
        <a:ext cx="1817247" cy="536049"/>
      </dsp:txXfrm>
    </dsp:sp>
    <dsp:sp modelId="{5DF679B2-6D68-477C-A8CF-6A006FD1DA5F}">
      <dsp:nvSpPr>
        <dsp:cNvPr id="0" name=""/>
        <dsp:cNvSpPr/>
      </dsp:nvSpPr>
      <dsp:spPr>
        <a:xfrm>
          <a:off x="536671" y="656696"/>
          <a:ext cx="1996783" cy="22161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сентименталізм</a:t>
          </a:r>
          <a:endParaRPr lang="uk-UA" sz="2300" kern="1200" dirty="0"/>
        </a:p>
      </dsp:txBody>
      <dsp:txXfrm>
        <a:off x="536671" y="656696"/>
        <a:ext cx="1996783" cy="2216155"/>
      </dsp:txXfrm>
    </dsp:sp>
    <dsp:sp modelId="{E07A7A8C-9C38-4CF1-8E93-701BD04ABE31}">
      <dsp:nvSpPr>
        <dsp:cNvPr id="0" name=""/>
        <dsp:cNvSpPr/>
      </dsp:nvSpPr>
      <dsp:spPr>
        <a:xfrm>
          <a:off x="2774677" y="656696"/>
          <a:ext cx="2680245" cy="221615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000" kern="1200"/>
        </a:p>
      </dsp:txBody>
      <dsp:txXfrm rot="16200000">
        <a:off x="2134077" y="1297296"/>
        <a:ext cx="1817247" cy="536049"/>
      </dsp:txXfrm>
    </dsp:sp>
    <dsp:sp modelId="{CD73378C-38AA-4353-929C-74846D4B97D2}">
      <dsp:nvSpPr>
        <dsp:cNvPr id="0" name=""/>
        <dsp:cNvSpPr/>
      </dsp:nvSpPr>
      <dsp:spPr>
        <a:xfrm rot="5400000">
          <a:off x="2551860" y="3211558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7E630-8F40-4338-9486-F1CA81014ED4}">
      <dsp:nvSpPr>
        <dsp:cNvPr id="0" name=""/>
        <dsp:cNvSpPr/>
      </dsp:nvSpPr>
      <dsp:spPr>
        <a:xfrm>
          <a:off x="3310726" y="656696"/>
          <a:ext cx="1996783" cy="22161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Просвітницький класицизм</a:t>
          </a:r>
          <a:endParaRPr lang="uk-UA" sz="2300" kern="1200" dirty="0"/>
        </a:p>
      </dsp:txBody>
      <dsp:txXfrm>
        <a:off x="3310726" y="656696"/>
        <a:ext cx="1996783" cy="2216155"/>
      </dsp:txXfrm>
    </dsp:sp>
    <dsp:sp modelId="{0C5665BF-74B5-41BC-A47A-7B27230DE4E2}">
      <dsp:nvSpPr>
        <dsp:cNvPr id="0" name=""/>
        <dsp:cNvSpPr/>
      </dsp:nvSpPr>
      <dsp:spPr>
        <a:xfrm>
          <a:off x="5548731" y="656696"/>
          <a:ext cx="2680245" cy="227488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000" kern="1200" dirty="0"/>
        </a:p>
      </dsp:txBody>
      <dsp:txXfrm rot="16200000">
        <a:off x="4884053" y="1321375"/>
        <a:ext cx="1865405" cy="536049"/>
      </dsp:txXfrm>
    </dsp:sp>
    <dsp:sp modelId="{5A68A217-85F4-4537-9578-2174EB6839A2}">
      <dsp:nvSpPr>
        <dsp:cNvPr id="0" name=""/>
        <dsp:cNvSpPr/>
      </dsp:nvSpPr>
      <dsp:spPr>
        <a:xfrm rot="5400000">
          <a:off x="5325914" y="3211558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3C641-8870-40FF-B515-10C655451DB4}">
      <dsp:nvSpPr>
        <dsp:cNvPr id="0" name=""/>
        <dsp:cNvSpPr/>
      </dsp:nvSpPr>
      <dsp:spPr>
        <a:xfrm>
          <a:off x="6084780" y="656696"/>
          <a:ext cx="1996783" cy="22748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Просвітницький реалізм</a:t>
          </a:r>
          <a:endParaRPr lang="uk-UA" sz="2300" kern="1200" dirty="0"/>
        </a:p>
      </dsp:txBody>
      <dsp:txXfrm>
        <a:off x="6084780" y="656696"/>
        <a:ext cx="1996783" cy="227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E597-40F5-4FA4-A0E7-455F64235D1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07D-CF3F-499C-99E6-084858186C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E597-40F5-4FA4-A0E7-455F64235D1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07D-CF3F-499C-99E6-084858186C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E597-40F5-4FA4-A0E7-455F64235D1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07D-CF3F-499C-99E6-084858186C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E597-40F5-4FA4-A0E7-455F64235D1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07D-CF3F-499C-99E6-084858186C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E597-40F5-4FA4-A0E7-455F64235D1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07D-CF3F-499C-99E6-084858186C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E597-40F5-4FA4-A0E7-455F64235D1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07D-CF3F-499C-99E6-084858186C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E597-40F5-4FA4-A0E7-455F64235D1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07D-CF3F-499C-99E6-084858186C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E597-40F5-4FA4-A0E7-455F64235D1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07D-CF3F-499C-99E6-084858186C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E597-40F5-4FA4-A0E7-455F64235D1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07D-CF3F-499C-99E6-084858186C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E597-40F5-4FA4-A0E7-455F64235D1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07D-CF3F-499C-99E6-084858186C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E597-40F5-4FA4-A0E7-455F64235D1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1D07D-CF3F-499C-99E6-084858186C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EE597-40F5-4FA4-A0E7-455F64235D13}" type="datetimeFigureOut">
              <a:rPr lang="uk-UA" smtClean="0"/>
              <a:t>17.11.2013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D07D-CF3F-499C-99E6-084858186C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130425"/>
            <a:ext cx="6143668" cy="3013087"/>
          </a:xfrm>
        </p:spPr>
        <p:txBody>
          <a:bodyPr>
            <a:normAutofit fontScale="90000"/>
          </a:bodyPr>
          <a:lstStyle/>
          <a:p>
            <a:r>
              <a:rPr lang="uk-UA" sz="3100" b="1" i="1" dirty="0">
                <a:latin typeface="Georgia" pitchFamily="18" charset="0"/>
              </a:rPr>
              <a:t>Просвітництво </a:t>
            </a:r>
            <a:r>
              <a:rPr lang="uk-UA" sz="3100" b="1" i="1" dirty="0" smtClean="0">
                <a:latin typeface="Georgia" pitchFamily="18" charset="0"/>
              </a:rPr>
              <a:t/>
            </a:r>
            <a:br>
              <a:rPr lang="uk-UA" sz="3100" b="1" i="1" dirty="0" smtClean="0">
                <a:latin typeface="Georgia" pitchFamily="18" charset="0"/>
              </a:rPr>
            </a:br>
            <a:r>
              <a:rPr lang="uk-UA" sz="3100" b="1" i="1" dirty="0" smtClean="0">
                <a:latin typeface="Georgia" pitchFamily="18" charset="0"/>
              </a:rPr>
              <a:t>як </a:t>
            </a:r>
            <a:r>
              <a:rPr lang="uk-UA" sz="3100" b="1" i="1" dirty="0">
                <a:latin typeface="Georgia" pitchFamily="18" charset="0"/>
              </a:rPr>
              <a:t>літературна епоха. Розмаїття виявів літературного життя: виникнення (сентименталізм) та розвиток (класицизм, реалізм) художніх напрямів, нових жанрів (філософські повісті)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429264"/>
            <a:ext cx="6400800" cy="928694"/>
          </a:xfrm>
        </p:spPr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chemeClr val="bg1"/>
                </a:solidFill>
              </a:rPr>
              <a:t>9 клас</a:t>
            </a:r>
            <a:endParaRPr lang="uk-UA" sz="4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Представники: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4500570"/>
            <a:ext cx="2071702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err="1" smtClean="0"/>
              <a:t>Монтеск</a:t>
            </a:r>
            <a:r>
              <a:rPr lang="en-US" b="1" dirty="0" smtClean="0"/>
              <a:t>’</a:t>
            </a:r>
            <a:r>
              <a:rPr lang="uk-UA" b="1" dirty="0" smtClean="0"/>
              <a:t>є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2328287" cy="260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3786190"/>
            <a:ext cx="1439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Вольтер</a:t>
            </a:r>
            <a:endParaRPr lang="uk-UA" sz="2800" b="1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9495" y="142852"/>
            <a:ext cx="1664505" cy="283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90"/>
            <a:ext cx="2090748" cy="25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44" y="2786058"/>
            <a:ext cx="2139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err="1" smtClean="0"/>
              <a:t>Дені</a:t>
            </a:r>
            <a:r>
              <a:rPr lang="uk-UA" sz="3200" b="1" dirty="0" smtClean="0"/>
              <a:t> Дідро</a:t>
            </a:r>
            <a:endParaRPr lang="uk-UA" sz="3200" b="1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714488"/>
            <a:ext cx="2381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357562"/>
            <a:ext cx="2173519" cy="272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71472" y="6072206"/>
            <a:ext cx="2274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sz="3200" b="1" dirty="0" smtClean="0"/>
              <a:t>Ж.-Ж. Руссо</a:t>
            </a:r>
            <a:endParaRPr lang="uk-UA" sz="3200" b="1" dirty="0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3929066"/>
            <a:ext cx="2081205" cy="24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714876" y="6000768"/>
            <a:ext cx="2170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sz="3200" b="1" dirty="0" smtClean="0"/>
              <a:t>Д</a:t>
            </a:r>
            <a:r>
              <a:rPr lang="en-US" sz="3200" b="1" dirty="0" smtClean="0"/>
              <a:t>’</a:t>
            </a:r>
            <a:r>
              <a:rPr lang="ru-RU" sz="3200" b="1" dirty="0" smtClean="0"/>
              <a:t>Аламбер</a:t>
            </a:r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Незакінчене</a:t>
            </a:r>
            <a:r>
              <a:rPr lang="ru-RU" dirty="0" smtClean="0"/>
              <a:t> </a:t>
            </a:r>
            <a:r>
              <a:rPr lang="ru-RU" dirty="0" err="1" smtClean="0"/>
              <a:t>речення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Я </a:t>
            </a:r>
            <a:r>
              <a:rPr lang="ru-RU" dirty="0" err="1" smtClean="0"/>
              <a:t>д</a:t>
            </a:r>
            <a:r>
              <a:rPr lang="uk-UA" dirty="0" smtClean="0"/>
              <a:t>і</a:t>
            </a:r>
            <a:r>
              <a:rPr lang="ru-RU" dirty="0" err="1" smtClean="0"/>
              <a:t>знався</a:t>
            </a:r>
            <a:r>
              <a:rPr lang="ru-RU" dirty="0" smtClean="0"/>
              <a:t>…</a:t>
            </a:r>
            <a:br>
              <a:rPr lang="ru-RU" dirty="0" smtClean="0"/>
            </a:br>
            <a:r>
              <a:rPr lang="ru-RU" dirty="0" smtClean="0"/>
              <a:t>Мене </a:t>
            </a:r>
            <a:r>
              <a:rPr lang="ru-RU" dirty="0" err="1" smtClean="0"/>
              <a:t>зацікавило</a:t>
            </a:r>
            <a:r>
              <a:rPr lang="ru-RU" dirty="0" smtClean="0"/>
              <a:t>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r>
              <a:rPr lang="uk-UA" sz="3600" b="1" i="1" dirty="0" smtClean="0"/>
              <a:t>Підготувала</a:t>
            </a:r>
            <a:br>
              <a:rPr lang="uk-UA" sz="3600" b="1" i="1" dirty="0" smtClean="0"/>
            </a:br>
            <a:r>
              <a:rPr lang="uk-UA" sz="3600" b="1" i="1" dirty="0" smtClean="0"/>
              <a:t>вчитель світової літератури </a:t>
            </a:r>
            <a:r>
              <a:rPr lang="uk-UA" sz="3600" b="1" i="1" dirty="0" err="1" smtClean="0"/>
              <a:t>Черниховецької</a:t>
            </a:r>
            <a:r>
              <a:rPr lang="uk-UA" sz="3600" b="1" i="1" dirty="0" smtClean="0"/>
              <a:t> загальноосвітньої школи І-ІІІ ступенів</a:t>
            </a:r>
            <a:br>
              <a:rPr lang="uk-UA" sz="3600" b="1" i="1" dirty="0" smtClean="0"/>
            </a:br>
            <a:r>
              <a:rPr lang="uk-UA" sz="3600" b="1" i="1" dirty="0" smtClean="0"/>
              <a:t>Кониш </a:t>
            </a:r>
            <a:r>
              <a:rPr lang="uk-UA" sz="3600" b="1" i="1" smtClean="0"/>
              <a:t>Надія Миколаївна</a:t>
            </a:r>
            <a:endParaRPr lang="uk-UA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00364" y="0"/>
            <a:ext cx="3143240" cy="5429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uk-UA" sz="4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714620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 smtClean="0">
                <a:solidFill>
                  <a:schemeClr val="accent5">
                    <a:lumMod val="50000"/>
                  </a:schemeClr>
                </a:solidFill>
              </a:rPr>
              <a:t>Просвітництво</a:t>
            </a:r>
            <a:endParaRPr lang="uk-UA" sz="48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857232"/>
            <a:ext cx="152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/>
              <a:t>Світ</a:t>
            </a:r>
            <a:endParaRPr lang="uk-UA" sz="4000" b="1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785794"/>
            <a:ext cx="1789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/>
              <a:t>Знання</a:t>
            </a:r>
            <a:endParaRPr lang="uk-UA" sz="4000" b="1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500570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/>
              <a:t>Всесвіт</a:t>
            </a:r>
            <a:endParaRPr lang="uk-UA" sz="4000" b="1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1714488"/>
            <a:ext cx="2143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/>
              <a:t>Світло</a:t>
            </a:r>
            <a:endParaRPr lang="uk-UA" sz="4000" b="1" i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643314"/>
            <a:ext cx="1802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/>
              <a:t>Освіта</a:t>
            </a:r>
            <a:endParaRPr lang="uk-UA" sz="4000" b="1" i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857364"/>
            <a:ext cx="1548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/>
              <a:t>Розум</a:t>
            </a:r>
            <a:endParaRPr lang="uk-UA" sz="4000" b="1" i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5286388"/>
            <a:ext cx="2324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/>
              <a:t>Просвіта</a:t>
            </a:r>
            <a:endParaRPr lang="uk-UA" sz="4000"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План роботи конференції</a:t>
            </a:r>
            <a:endParaRPr lang="uk-UA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Просвітництво </a:t>
            </a:r>
            <a:r>
              <a:rPr lang="uk-UA" dirty="0"/>
              <a:t>як літературна доба. Ознаки Просвітництва – повідомлення групи істориків.</a:t>
            </a:r>
          </a:p>
          <a:p>
            <a:pPr lvl="0"/>
            <a:r>
              <a:rPr lang="uk-UA" dirty="0"/>
              <a:t>Літературна карта Просвітництва – повідомлення географів.</a:t>
            </a:r>
          </a:p>
          <a:p>
            <a:pPr lvl="0"/>
            <a:r>
              <a:rPr lang="uk-UA" dirty="0"/>
              <a:t>Основні ідеї Просвітництва – повідомлення літературознавців.</a:t>
            </a:r>
          </a:p>
          <a:p>
            <a:pPr lvl="0"/>
            <a:r>
              <a:rPr lang="uk-UA" dirty="0"/>
              <a:t>Представники епохи Розуму – повідомлення біографів.</a:t>
            </a:r>
          </a:p>
          <a:p>
            <a:pPr lvl="0"/>
            <a:r>
              <a:rPr lang="uk-UA" dirty="0"/>
              <a:t>Мистецтво Просвітництва – повідомлення мистецтвознавців.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i="1" dirty="0" smtClean="0"/>
              <a:t>     Просвітництво</a:t>
            </a:r>
            <a:r>
              <a:rPr lang="uk-UA" dirty="0" smtClean="0"/>
              <a:t> </a:t>
            </a:r>
            <a:r>
              <a:rPr lang="uk-UA" dirty="0"/>
              <a:t>— широка ідейна течія, яка відображала антифеодальні, антиабсолютистські настрої освіченої частини населення у другій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половині </a:t>
            </a:r>
            <a:r>
              <a:rPr lang="uk-UA" dirty="0"/>
              <a:t>XVII —XVIII століття.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ознаки: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786478"/>
          </a:xfrm>
        </p:spPr>
        <p:txBody>
          <a:bodyPr>
            <a:noAutofit/>
          </a:bodyPr>
          <a:lstStyle/>
          <a:p>
            <a:pPr lvl="0"/>
            <a:r>
              <a:rPr lang="uk-UA" sz="2400" b="1" i="1" dirty="0" smtClean="0"/>
              <a:t>Головна </a:t>
            </a:r>
            <a:r>
              <a:rPr lang="uk-UA" sz="2400" b="1" i="1" dirty="0"/>
              <a:t>ідея Просвітництва </a:t>
            </a:r>
            <a:r>
              <a:rPr lang="uk-UA" sz="2400" b="1" dirty="0"/>
              <a:t>- завдяки знанням змінити цей недосконалий світ.</a:t>
            </a:r>
          </a:p>
          <a:p>
            <a:pPr lvl="0"/>
            <a:r>
              <a:rPr lang="uk-UA" sz="2400" b="1" i="1" dirty="0"/>
              <a:t>Головне завдання </a:t>
            </a:r>
            <a:r>
              <a:rPr lang="uk-UA" sz="2400" b="1" dirty="0"/>
              <a:t>- боротьба з феодалізмом, абсолютизмом, духовенством.</a:t>
            </a:r>
          </a:p>
          <a:p>
            <a:pPr lvl="0"/>
            <a:r>
              <a:rPr lang="uk-UA" sz="2400" b="1" i="1" dirty="0"/>
              <a:t>Головні герої епохи</a:t>
            </a:r>
            <a:r>
              <a:rPr lang="uk-UA" sz="2400" b="1" dirty="0"/>
              <a:t> - люди науки, мистецтва, державні діячі-реформатори.</a:t>
            </a:r>
          </a:p>
          <a:p>
            <a:pPr lvl="0"/>
            <a:r>
              <a:rPr lang="uk-UA" sz="2400" b="1" i="1" dirty="0"/>
              <a:t>Основна ідея</a:t>
            </a:r>
            <a:r>
              <a:rPr lang="uk-UA" sz="2400" b="1" dirty="0"/>
              <a:t> - це ідея освіченої монархії (на чолі держави повинен був стояти освічений монарх (монарх-філософ), покровитель мистецтв, наук, ремесел.</a:t>
            </a:r>
          </a:p>
          <a:p>
            <a:pPr lvl="0"/>
            <a:r>
              <a:rPr lang="uk-UA" sz="2400" b="1" dirty="0"/>
              <a:t>Героєм у творах мистецтва стає також і звичайна людина. Вона зображується з симпатією і любов'ю.</a:t>
            </a:r>
          </a:p>
          <a:p>
            <a:pPr lvl="0"/>
            <a:r>
              <a:rPr lang="uk-UA" sz="2400" b="1" i="1" dirty="0"/>
              <a:t>Час Просвітництва</a:t>
            </a:r>
            <a:r>
              <a:rPr lang="uk-UA" sz="2400" b="1" dirty="0"/>
              <a:t> (18 століття) - час відкриттів і </a:t>
            </a:r>
            <a:r>
              <a:rPr lang="uk-UA" sz="2400" b="1" dirty="0" smtClean="0"/>
              <a:t>подорожей</a:t>
            </a:r>
            <a:r>
              <a:rPr lang="uk-UA" sz="2400" b="1" dirty="0"/>
              <a:t>.</a:t>
            </a:r>
          </a:p>
          <a:p>
            <a:pPr lvl="0"/>
            <a:r>
              <a:rPr lang="uk-UA" sz="2400" b="1" i="1" dirty="0"/>
              <a:t>Е</a:t>
            </a:r>
            <a:r>
              <a:rPr lang="uk-UA" sz="2400" b="1" i="1" dirty="0" smtClean="0"/>
              <a:t>поха </a:t>
            </a:r>
            <a:r>
              <a:rPr lang="uk-UA" sz="2400" b="1" i="1" dirty="0"/>
              <a:t>Просвітництва</a:t>
            </a:r>
            <a:r>
              <a:rPr lang="uk-UA" sz="2400" b="1" dirty="0"/>
              <a:t> (18 ст.) - епоха енциклопедистів ( людей обізнаних в різних галузях знань). Пропаганда книг і знань</a:t>
            </a:r>
            <a:r>
              <a:rPr lang="uk-UA" sz="2400" b="1" dirty="0" smtClean="0"/>
              <a:t>.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9001156" cy="55546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/>
              <a:t>Просвітництво зародилося практично одночасно в країнах Західної Європи: </a:t>
            </a:r>
          </a:p>
          <a:p>
            <a:pPr lvl="0"/>
            <a:r>
              <a:rPr lang="uk-UA" b="1" dirty="0" smtClean="0"/>
              <a:t>Британії </a:t>
            </a:r>
            <a:r>
              <a:rPr lang="uk-UA" dirty="0"/>
              <a:t>(Д.Дефо, </a:t>
            </a:r>
            <a:r>
              <a:rPr lang="uk-UA" dirty="0" err="1"/>
              <a:t>Дж.Свіфт</a:t>
            </a:r>
            <a:r>
              <a:rPr lang="uk-UA" dirty="0"/>
              <a:t>, Г.</a:t>
            </a:r>
            <a:r>
              <a:rPr lang="uk-UA" dirty="0" err="1"/>
              <a:t>Філдінг</a:t>
            </a:r>
            <a:r>
              <a:rPr lang="uk-UA" dirty="0"/>
              <a:t>, С.</a:t>
            </a:r>
            <a:r>
              <a:rPr lang="uk-UA" dirty="0" err="1"/>
              <a:t>Річардсон</a:t>
            </a:r>
            <a:r>
              <a:rPr lang="uk-UA" dirty="0"/>
              <a:t>, Л.</a:t>
            </a:r>
            <a:r>
              <a:rPr lang="uk-UA" dirty="0" err="1"/>
              <a:t>Стерн</a:t>
            </a:r>
            <a:r>
              <a:rPr lang="uk-UA" dirty="0"/>
              <a:t>, Р.Бернс),</a:t>
            </a:r>
          </a:p>
          <a:p>
            <a:pPr lvl="0"/>
            <a:r>
              <a:rPr lang="uk-UA" b="1" dirty="0"/>
              <a:t>Франції </a:t>
            </a:r>
            <a:r>
              <a:rPr lang="uk-UA" dirty="0"/>
              <a:t>(Вольтер (Франсуа Марі </a:t>
            </a:r>
            <a:r>
              <a:rPr lang="uk-UA" dirty="0" err="1"/>
              <a:t>Аруе</a:t>
            </a:r>
            <a:r>
              <a:rPr lang="uk-UA" dirty="0"/>
              <a:t>), Ж.Ж.Руссо, </a:t>
            </a:r>
            <a:r>
              <a:rPr lang="uk-UA" dirty="0" err="1"/>
              <a:t>ШЛ.Монтеск'є</a:t>
            </a:r>
            <a:r>
              <a:rPr lang="uk-UA" dirty="0"/>
              <a:t>, Д.Дідро, П.О.Бомарше), </a:t>
            </a:r>
          </a:p>
          <a:p>
            <a:pPr lvl="0"/>
            <a:r>
              <a:rPr lang="uk-UA" dirty="0"/>
              <a:t> Німеччині (Г.Е.Лессінг, Й.К.</a:t>
            </a:r>
            <a:r>
              <a:rPr lang="uk-UA" dirty="0" err="1"/>
              <a:t>Ф.Шіллер</a:t>
            </a:r>
            <a:r>
              <a:rPr lang="uk-UA" dirty="0"/>
              <a:t>, Й.В.Ґете),</a:t>
            </a:r>
          </a:p>
          <a:p>
            <a:pPr lvl="0"/>
            <a:r>
              <a:rPr lang="uk-UA" dirty="0"/>
              <a:t> </a:t>
            </a:r>
            <a:r>
              <a:rPr lang="uk-UA" dirty="0" smtClean="0"/>
              <a:t>                                      </a:t>
            </a:r>
            <a:r>
              <a:rPr lang="uk-UA" b="1" dirty="0" smtClean="0"/>
              <a:t>Італії</a:t>
            </a:r>
            <a:r>
              <a:rPr lang="uk-UA" dirty="0" smtClean="0"/>
              <a:t> </a:t>
            </a:r>
            <a:r>
              <a:rPr lang="uk-UA" dirty="0"/>
              <a:t>( К. </a:t>
            </a:r>
            <a:r>
              <a:rPr lang="uk-UA" dirty="0" err="1"/>
              <a:t>Гольдоні</a:t>
            </a:r>
            <a:r>
              <a:rPr lang="uk-UA" dirty="0"/>
              <a:t>), </a:t>
            </a:r>
          </a:p>
          <a:p>
            <a:pPr lvl="0"/>
            <a:r>
              <a:rPr lang="uk-UA" dirty="0" smtClean="0"/>
              <a:t>                                      </a:t>
            </a:r>
            <a:r>
              <a:rPr lang="uk-UA" b="1" dirty="0" smtClean="0"/>
              <a:t>Росії</a:t>
            </a:r>
            <a:r>
              <a:rPr lang="uk-UA" dirty="0" smtClean="0"/>
              <a:t> </a:t>
            </a:r>
            <a:r>
              <a:rPr lang="uk-UA" dirty="0"/>
              <a:t>(Д. Фонвізін, О</a:t>
            </a:r>
            <a:r>
              <a:rPr lang="uk-UA" dirty="0" smtClean="0"/>
              <a:t>. Радищев</a:t>
            </a:r>
            <a:r>
              <a:rPr lang="uk-UA" dirty="0"/>
              <a:t>, </a:t>
            </a:r>
            <a:endParaRPr lang="uk-UA" dirty="0" smtClean="0"/>
          </a:p>
          <a:p>
            <a:pPr lvl="0"/>
            <a:r>
              <a:rPr lang="uk-UA" dirty="0"/>
              <a:t> </a:t>
            </a:r>
            <a:r>
              <a:rPr lang="uk-UA" dirty="0" smtClean="0"/>
              <a:t>                                   О</a:t>
            </a:r>
            <a:r>
              <a:rPr lang="uk-UA" dirty="0"/>
              <a:t>. Грибоєдов, поети-декабристи)</a:t>
            </a:r>
          </a:p>
          <a:p>
            <a:pPr lvl="0"/>
            <a:r>
              <a:rPr lang="uk-UA" dirty="0" smtClean="0"/>
              <a:t>                                                 </a:t>
            </a:r>
            <a:r>
              <a:rPr lang="uk-UA" b="1" dirty="0" smtClean="0"/>
              <a:t>Україні </a:t>
            </a:r>
            <a:r>
              <a:rPr lang="uk-UA" dirty="0"/>
              <a:t>(Г. Сковорода).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786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/>
              <a:t>Головна мета просвітницької ідеології: перетворити людину «природну» в людину цивілізовану, тобто культурну й освічену.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772815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 ідеї Просвітництва: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Розум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вищий закон життя.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Найдосконалішою є "природна людина".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 народження усі люди рівні.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ідея рівності усіх людей (Вольтера "Простак")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ідея соціальної рівності( Бомарше "Весілля Фігаро")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ідея національної рівності. (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Шіллера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"Вільгельм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Телль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ідея расової рівності. (Дефо "Робінзон Крузо")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ідея просвіченого монарха. (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Свіфт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"Мандрах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Гулівера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Освіту повинні отримувати всі.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Прогрес призводить і до негативних наслідків.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000364" y="285728"/>
            <a:ext cx="400052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/>
              <a:t>Жанри</a:t>
            </a:r>
            <a:endParaRPr lang="uk-UA" sz="4800" b="1" dirty="0"/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rot="16200000" flipH="1">
            <a:off x="5679289" y="750075"/>
            <a:ext cx="785818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rot="5400000">
            <a:off x="3071802" y="285728"/>
            <a:ext cx="785818" cy="3071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 rot="5400000">
            <a:off x="4536281" y="1821645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408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Просвітництво  як літературна епоха. Розмаїття виявів літературного життя: виникнення (сентименталізм) та розвиток (класицизм, реалізм) художніх напрямів, нових жанрів (філософські повісті) </vt:lpstr>
      <vt:lpstr>Слайд 2</vt:lpstr>
      <vt:lpstr>План роботи конференції</vt:lpstr>
      <vt:lpstr>Слайд 4</vt:lpstr>
      <vt:lpstr>Основні ознаки: </vt:lpstr>
      <vt:lpstr>Слайд 6</vt:lpstr>
      <vt:lpstr>Слайд 7</vt:lpstr>
      <vt:lpstr>Слайд 8</vt:lpstr>
      <vt:lpstr>Слайд 9</vt:lpstr>
      <vt:lpstr>Представники:</vt:lpstr>
      <vt:lpstr>Незакінчене речення:  Я дізнався… Мене зацікавило…  </vt:lpstr>
      <vt:lpstr>Підготувала вчитель світової літератури Черниховецької загальноосвітньої школи І-ІІІ ступенів Кониш Надія Миколаївна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Просвітництво  як літературна епоха. Розмаїття виявів літературного життя: виникнення (сентименталізм) та розвиток (класицизм, реалізм) художніх напрямів, нових жанрів (філософські повісті) </dc:title>
  <dc:creator>Nadia</dc:creator>
  <cp:lastModifiedBy>Nadia</cp:lastModifiedBy>
  <cp:revision>11</cp:revision>
  <dcterms:created xsi:type="dcterms:W3CDTF">2013-11-17T19:34:25Z</dcterms:created>
  <dcterms:modified xsi:type="dcterms:W3CDTF">2013-11-17T20:49:41Z</dcterms:modified>
</cp:coreProperties>
</file>