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1" r:id="rId3"/>
    <p:sldId id="257" r:id="rId4"/>
    <p:sldId id="259" r:id="rId5"/>
    <p:sldId id="273" r:id="rId6"/>
    <p:sldId id="272" r:id="rId7"/>
    <p:sldId id="261" r:id="rId8"/>
    <p:sldId id="262" r:id="rId9"/>
    <p:sldId id="263" r:id="rId10"/>
    <p:sldId id="274" r:id="rId11"/>
    <p:sldId id="264" r:id="rId12"/>
    <p:sldId id="266" r:id="rId13"/>
    <p:sldId id="267" r:id="rId14"/>
    <p:sldId id="268" r:id="rId15"/>
    <p:sldId id="265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A1756"/>
    <a:srgbClr val="F9C15D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76;&#1072;&#1090;&#1086;&#1082;%201.pptx" TargetMode="External"/><Relationship Id="rId2" Type="http://schemas.openxmlformats.org/officeDocument/2006/relationships/hyperlink" Target="&#1047;&#1072;&#1089;&#1110;&#1076;&#1072;&#1085;&#1085;&#1103;%20&#1052;&#1054;%20&#1074;&#1095;&#1080;&#1090;&#1077;&#1083;&#1110;&#1074;%20&#1089;&#1091;&#1089;&#1087;&#1110;&#1083;&#1100;&#1085;&#1086;.docx" TargetMode="External"/><Relationship Id="rId1" Type="http://schemas.openxmlformats.org/officeDocument/2006/relationships/hyperlink" Target="&#1076;&#1086;&#1076;&#1072;&#1090;&#1086;&#1082;.ppt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76;&#1072;&#1090;&#1086;&#1082;%201.pptx" TargetMode="External"/><Relationship Id="rId2" Type="http://schemas.openxmlformats.org/officeDocument/2006/relationships/hyperlink" Target="&#1047;&#1072;&#1089;&#1110;&#1076;&#1072;&#1085;&#1085;&#1103;%20&#1052;&#1054;%20&#1074;&#1095;&#1080;&#1090;&#1077;&#1083;&#1110;&#1074;%20&#1089;&#1091;&#1089;&#1087;&#1110;&#1083;&#1100;&#1085;&#1086;.docx" TargetMode="External"/><Relationship Id="rId1" Type="http://schemas.openxmlformats.org/officeDocument/2006/relationships/hyperlink" Target="&#1076;&#1086;&#1076;&#1072;&#1090;&#1086;&#1082;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6772A-1B6C-4BDB-9DE8-3DDC46B6836D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128052A-187C-4247-B238-80FCAB1E356B}">
      <dgm:prSet phldrT="[Текст]" custT="1"/>
      <dgm:spPr>
        <a:solidFill>
          <a:srgbClr val="3399FF"/>
        </a:solidFill>
        <a:ln>
          <a:solidFill>
            <a:srgbClr val="0A1756"/>
          </a:solidFill>
        </a:ln>
      </dgm:spPr>
      <dgm:t>
        <a:bodyPr/>
        <a:lstStyle/>
        <a:p>
          <a:r>
            <a:rPr lang="uk-UA" sz="1400" dirty="0" smtClean="0">
              <a:solidFill>
                <a:srgbClr val="C00000"/>
              </a:solidFill>
              <a:hlinkClick xmlns:r="http://schemas.openxmlformats.org/officeDocument/2006/relationships" r:id="rId1" action="ppaction://hlinkpres?slideindex=1&amp;slidetitle="/>
            </a:rPr>
            <a:t>ІКТ</a:t>
          </a:r>
          <a:r>
            <a:rPr lang="uk-UA" sz="1400" dirty="0" smtClean="0">
              <a:solidFill>
                <a:srgbClr val="C00000"/>
              </a:solidFill>
            </a:rPr>
            <a:t> </a:t>
          </a:r>
          <a:r>
            <a:rPr lang="ru-RU" sz="1400" dirty="0" smtClean="0">
              <a:solidFill>
                <a:srgbClr val="C00000"/>
              </a:solidFill>
            </a:rPr>
            <a:t>у </a:t>
          </a:r>
          <a:r>
            <a:rPr lang="uk-UA" sz="1400" dirty="0" smtClean="0">
              <a:solidFill>
                <a:srgbClr val="C00000"/>
              </a:solidFill>
            </a:rPr>
            <a:t>освітньому процесі</a:t>
          </a:r>
          <a:endParaRPr lang="ru-RU" sz="1400" dirty="0">
            <a:solidFill>
              <a:srgbClr val="C00000"/>
            </a:solidFill>
          </a:endParaRPr>
        </a:p>
      </dgm:t>
    </dgm:pt>
    <dgm:pt modelId="{C7A716AB-B7C6-45AD-8E34-F84A2DF5B979}" type="parTrans" cxnId="{FC9B2AB9-F354-4EA4-B875-5B49D8D9EA19}">
      <dgm:prSet/>
      <dgm:spPr/>
      <dgm:t>
        <a:bodyPr/>
        <a:lstStyle/>
        <a:p>
          <a:endParaRPr lang="ru-RU"/>
        </a:p>
      </dgm:t>
    </dgm:pt>
    <dgm:pt modelId="{63A9168F-7457-4FBD-881C-7E876C0C16E8}" type="sibTrans" cxnId="{FC9B2AB9-F354-4EA4-B875-5B49D8D9EA19}">
      <dgm:prSet/>
      <dgm:spPr/>
      <dgm:t>
        <a:bodyPr/>
        <a:lstStyle/>
        <a:p>
          <a:endParaRPr lang="ru-RU"/>
        </a:p>
      </dgm:t>
    </dgm:pt>
    <dgm:pt modelId="{8D6F9F1C-8AC7-402B-A3FF-31DDBA7FC381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</a:rPr>
            <a:t>Мультимедійні презентації, мультимедійні посібники, музичні твори та відеофільми, комп</a:t>
          </a:r>
          <a:r>
            <a:rPr lang="en-US" sz="1600" dirty="0" smtClean="0">
              <a:solidFill>
                <a:schemeClr val="tx1"/>
              </a:solidFill>
            </a:rPr>
            <a:t>`</a:t>
          </a:r>
          <a:r>
            <a:rPr lang="uk-UA" sz="1600" dirty="0" smtClean="0">
              <a:solidFill>
                <a:schemeClr val="tx1"/>
              </a:solidFill>
            </a:rPr>
            <a:t>ютерне тестування, кросворди у програмі </a:t>
          </a:r>
          <a:r>
            <a:rPr lang="en-US" sz="1600" dirty="0" smtClean="0">
              <a:solidFill>
                <a:schemeClr val="tx1"/>
              </a:solidFill>
            </a:rPr>
            <a:t>HotPotatoes6</a:t>
          </a:r>
          <a:endParaRPr lang="ru-RU" sz="1600" dirty="0">
            <a:solidFill>
              <a:schemeClr val="tx1"/>
            </a:solidFill>
          </a:endParaRPr>
        </a:p>
      </dgm:t>
    </dgm:pt>
    <dgm:pt modelId="{22F3AC94-B7D9-4FB1-95B4-C77D4040C80F}" type="parTrans" cxnId="{B319B370-67D0-4CE0-934F-8C7C3CF41753}">
      <dgm:prSet/>
      <dgm:spPr/>
      <dgm:t>
        <a:bodyPr/>
        <a:lstStyle/>
        <a:p>
          <a:endParaRPr lang="ru-RU"/>
        </a:p>
      </dgm:t>
    </dgm:pt>
    <dgm:pt modelId="{8A95FA3D-6FB4-4423-8A47-BC34E385B829}" type="sibTrans" cxnId="{B319B370-67D0-4CE0-934F-8C7C3CF41753}">
      <dgm:prSet/>
      <dgm:spPr/>
      <dgm:t>
        <a:bodyPr/>
        <a:lstStyle/>
        <a:p>
          <a:endParaRPr lang="ru-RU"/>
        </a:p>
      </dgm:t>
    </dgm:pt>
    <dgm:pt modelId="{1A9028C9-FB0A-4DDA-B5A6-6DA78D8C1989}">
      <dgm:prSet phldrT="[Текст]" custT="1"/>
      <dgm:spPr>
        <a:solidFill>
          <a:srgbClr val="3399FF"/>
        </a:solidFill>
        <a:ln>
          <a:solidFill>
            <a:srgbClr val="3399FF"/>
          </a:solidFill>
        </a:ln>
      </dgm:spPr>
      <dgm:t>
        <a:bodyPr/>
        <a:lstStyle/>
        <a:p>
          <a:r>
            <a:rPr lang="uk-UA" sz="2400" dirty="0" smtClean="0">
              <a:solidFill>
                <a:srgbClr val="002060"/>
              </a:solidFill>
              <a:hlinkClick xmlns:r="http://schemas.openxmlformats.org/officeDocument/2006/relationships" r:id="rId2" action="ppaction://hlinkfile"/>
            </a:rPr>
            <a:t>МО</a:t>
          </a:r>
          <a:endParaRPr lang="ru-RU" sz="2400" dirty="0">
            <a:solidFill>
              <a:srgbClr val="002060"/>
            </a:solidFill>
          </a:endParaRPr>
        </a:p>
      </dgm:t>
    </dgm:pt>
    <dgm:pt modelId="{C60315A9-C395-49F8-9595-1BD2EC12D21D}" type="parTrans" cxnId="{57BB862E-D5A4-4097-84E8-7A4833A63E62}">
      <dgm:prSet/>
      <dgm:spPr/>
      <dgm:t>
        <a:bodyPr/>
        <a:lstStyle/>
        <a:p>
          <a:endParaRPr lang="ru-RU"/>
        </a:p>
      </dgm:t>
    </dgm:pt>
    <dgm:pt modelId="{3CB4B8F5-6C97-44D9-813C-D377685D7A23}" type="sibTrans" cxnId="{57BB862E-D5A4-4097-84E8-7A4833A63E62}">
      <dgm:prSet/>
      <dgm:spPr/>
      <dgm:t>
        <a:bodyPr/>
        <a:lstStyle/>
        <a:p>
          <a:endParaRPr lang="ru-RU"/>
        </a:p>
      </dgm:t>
    </dgm:pt>
    <dgm:pt modelId="{C559DDBD-2F1C-47F5-A4ED-D6469D6377B1}">
      <dgm:prSet phldrT="[Текст]" custT="1"/>
      <dgm:spPr/>
      <dgm:t>
        <a:bodyPr/>
        <a:lstStyle/>
        <a:p>
          <a:r>
            <a:rPr lang="uk-UA" sz="1600" dirty="0" smtClean="0"/>
            <a:t>Голова методичного об</a:t>
          </a:r>
          <a:r>
            <a:rPr lang="en-US" sz="1600" dirty="0" smtClean="0"/>
            <a:t>’</a:t>
          </a:r>
          <a:r>
            <a:rPr lang="uk-UA" sz="1600" dirty="0" smtClean="0"/>
            <a:t>єднання вчителів суспільно – гуманітарного циклу </a:t>
          </a:r>
          <a:endParaRPr lang="ru-RU" sz="1600" dirty="0"/>
        </a:p>
      </dgm:t>
    </dgm:pt>
    <dgm:pt modelId="{D12C43DE-B50C-4FE0-8012-511C36929686}" type="parTrans" cxnId="{86EA0635-495F-4E6C-B552-12ED4ABED9F8}">
      <dgm:prSet/>
      <dgm:spPr/>
      <dgm:t>
        <a:bodyPr/>
        <a:lstStyle/>
        <a:p>
          <a:endParaRPr lang="ru-RU"/>
        </a:p>
      </dgm:t>
    </dgm:pt>
    <dgm:pt modelId="{9D0B4F0B-B888-44EB-9212-05EB0B068B34}" type="sibTrans" cxnId="{86EA0635-495F-4E6C-B552-12ED4ABED9F8}">
      <dgm:prSet/>
      <dgm:spPr/>
      <dgm:t>
        <a:bodyPr/>
        <a:lstStyle/>
        <a:p>
          <a:endParaRPr lang="ru-RU"/>
        </a:p>
      </dgm:t>
    </dgm:pt>
    <dgm:pt modelId="{749AEC52-31E0-4477-B360-41AEACA9BE79}">
      <dgm:prSet phldrT="[Текст]" custT="1"/>
      <dgm:spPr>
        <a:solidFill>
          <a:srgbClr val="3399FF"/>
        </a:solidFill>
        <a:ln>
          <a:solidFill>
            <a:srgbClr val="0A1756"/>
          </a:solidFill>
        </a:ln>
      </dgm:spPr>
      <dgm:t>
        <a:bodyPr/>
        <a:lstStyle/>
        <a:p>
          <a:r>
            <a:rPr lang="uk-UA" sz="1400" dirty="0" smtClean="0"/>
            <a:t>Предметні </a:t>
          </a:r>
          <a:r>
            <a:rPr lang="uk-UA" sz="1400" dirty="0" smtClean="0">
              <a:hlinkClick xmlns:r="http://schemas.openxmlformats.org/officeDocument/2006/relationships" r:id="rId3" action="ppaction://hlinkpres?slideindex=1&amp;slidetitle="/>
            </a:rPr>
            <a:t>тижні</a:t>
          </a:r>
          <a:endParaRPr lang="ru-RU" sz="1400" dirty="0"/>
        </a:p>
      </dgm:t>
    </dgm:pt>
    <dgm:pt modelId="{7FF6B008-C264-466D-913F-9DF380C60562}" type="parTrans" cxnId="{CE809943-ABC5-4CB9-9BDA-20580A165595}">
      <dgm:prSet/>
      <dgm:spPr/>
      <dgm:t>
        <a:bodyPr/>
        <a:lstStyle/>
        <a:p>
          <a:endParaRPr lang="ru-RU"/>
        </a:p>
      </dgm:t>
    </dgm:pt>
    <dgm:pt modelId="{FBC05CD8-096B-47D2-8259-C0B5235FF937}" type="sibTrans" cxnId="{CE809943-ABC5-4CB9-9BDA-20580A165595}">
      <dgm:prSet/>
      <dgm:spPr/>
      <dgm:t>
        <a:bodyPr/>
        <a:lstStyle/>
        <a:p>
          <a:endParaRPr lang="ru-RU"/>
        </a:p>
      </dgm:t>
    </dgm:pt>
    <dgm:pt modelId="{FCFF14A7-B2DF-4A38-B28F-BF0FF8731795}">
      <dgm:prSet phldrT="[Текст]" custT="1"/>
      <dgm:spPr/>
      <dgm:t>
        <a:bodyPr/>
        <a:lstStyle/>
        <a:p>
          <a:r>
            <a:rPr lang="uk-UA" sz="1400" dirty="0" smtClean="0"/>
            <a:t>- Учасник районних та обласного семінару</a:t>
          </a:r>
          <a:endParaRPr lang="ru-RU" sz="1400" dirty="0"/>
        </a:p>
      </dgm:t>
    </dgm:pt>
    <dgm:pt modelId="{DEC9C492-1423-46BD-8F0B-A3D6D0656FC8}" type="parTrans" cxnId="{9D3CFE1A-445B-49CD-87B4-B5CAD70C728C}">
      <dgm:prSet/>
      <dgm:spPr/>
      <dgm:t>
        <a:bodyPr/>
        <a:lstStyle/>
        <a:p>
          <a:endParaRPr lang="ru-RU"/>
        </a:p>
      </dgm:t>
    </dgm:pt>
    <dgm:pt modelId="{883A0885-D8A9-4811-90A5-AC7E58ADB018}" type="sibTrans" cxnId="{9D3CFE1A-445B-49CD-87B4-B5CAD70C728C}">
      <dgm:prSet/>
      <dgm:spPr/>
      <dgm:t>
        <a:bodyPr/>
        <a:lstStyle/>
        <a:p>
          <a:endParaRPr lang="ru-RU"/>
        </a:p>
      </dgm:t>
    </dgm:pt>
    <dgm:pt modelId="{81E359DE-65D5-4385-B5DE-AE5A9C0B47B6}">
      <dgm:prSet phldrT="[Текст]" custT="1"/>
      <dgm:spPr/>
      <dgm:t>
        <a:bodyPr/>
        <a:lstStyle/>
        <a:p>
          <a:r>
            <a:rPr lang="uk-UA" sz="1400" dirty="0" smtClean="0"/>
            <a:t>Тиждень світової літератури</a:t>
          </a:r>
          <a:endParaRPr lang="ru-RU" sz="1400" dirty="0"/>
        </a:p>
      </dgm:t>
    </dgm:pt>
    <dgm:pt modelId="{7C9706E0-4D81-480A-8CC0-A65384FE8890}" type="parTrans" cxnId="{AF184D27-F6D1-4391-8DDC-20B2A4F4CBA8}">
      <dgm:prSet/>
      <dgm:spPr/>
      <dgm:t>
        <a:bodyPr/>
        <a:lstStyle/>
        <a:p>
          <a:endParaRPr lang="ru-RU"/>
        </a:p>
      </dgm:t>
    </dgm:pt>
    <dgm:pt modelId="{2C84B6CD-E181-4B14-B342-A9A53744D317}" type="sibTrans" cxnId="{AF184D27-F6D1-4391-8DDC-20B2A4F4CBA8}">
      <dgm:prSet/>
      <dgm:spPr/>
      <dgm:t>
        <a:bodyPr/>
        <a:lstStyle/>
        <a:p>
          <a:endParaRPr lang="ru-RU"/>
        </a:p>
      </dgm:t>
    </dgm:pt>
    <dgm:pt modelId="{804CAFC3-A0A6-46A5-91BE-31AE6CB09231}">
      <dgm:prSet phldrT="[Текст]" custT="1"/>
      <dgm:spPr/>
      <dgm:t>
        <a:bodyPr/>
        <a:lstStyle/>
        <a:p>
          <a:r>
            <a:rPr lang="uk-UA" sz="1400" dirty="0" smtClean="0"/>
            <a:t>Місячник педмайстерності</a:t>
          </a:r>
          <a:endParaRPr lang="ru-RU" sz="1400" dirty="0"/>
        </a:p>
      </dgm:t>
    </dgm:pt>
    <dgm:pt modelId="{DA70FC7D-5BAE-4430-AB37-6D4D8A8B9E5F}" type="parTrans" cxnId="{354F065F-EBE6-4AEF-B747-8FA9140A2DFE}">
      <dgm:prSet/>
      <dgm:spPr/>
      <dgm:t>
        <a:bodyPr/>
        <a:lstStyle/>
        <a:p>
          <a:endParaRPr lang="ru-RU"/>
        </a:p>
      </dgm:t>
    </dgm:pt>
    <dgm:pt modelId="{81421693-D1E5-49B6-A95B-508BE0F3A8FB}" type="sibTrans" cxnId="{354F065F-EBE6-4AEF-B747-8FA9140A2DFE}">
      <dgm:prSet/>
      <dgm:spPr/>
      <dgm:t>
        <a:bodyPr/>
        <a:lstStyle/>
        <a:p>
          <a:endParaRPr lang="ru-RU"/>
        </a:p>
      </dgm:t>
    </dgm:pt>
    <dgm:pt modelId="{14484335-BACF-459F-A9C3-6EB55C4B760A}" type="pres">
      <dgm:prSet presAssocID="{E8B6772A-1B6C-4BDB-9DE8-3DDC46B683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DC8BD4-0489-4742-8852-ED09C85A6C17}" type="pres">
      <dgm:prSet presAssocID="{2128052A-187C-4247-B238-80FCAB1E356B}" presName="composite" presStyleCnt="0"/>
      <dgm:spPr/>
    </dgm:pt>
    <dgm:pt modelId="{8F1108F7-F628-4713-A7DF-523AA86D1E4A}" type="pres">
      <dgm:prSet presAssocID="{2128052A-187C-4247-B238-80FCAB1E35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8A7E3-FB67-4C04-86A9-A96D6F99F530}" type="pres">
      <dgm:prSet presAssocID="{2128052A-187C-4247-B238-80FCAB1E356B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16A5E-2D46-431B-A848-056F923006C5}" type="pres">
      <dgm:prSet presAssocID="{63A9168F-7457-4FBD-881C-7E876C0C16E8}" presName="sp" presStyleCnt="0"/>
      <dgm:spPr/>
    </dgm:pt>
    <dgm:pt modelId="{7A0F2B64-3A13-4060-A445-A0C1B4D6906A}" type="pres">
      <dgm:prSet presAssocID="{1A9028C9-FB0A-4DDA-B5A6-6DA78D8C1989}" presName="composite" presStyleCnt="0"/>
      <dgm:spPr/>
    </dgm:pt>
    <dgm:pt modelId="{A0A86654-A7D3-4E4C-BCE2-89B5B5DE93D5}" type="pres">
      <dgm:prSet presAssocID="{1A9028C9-FB0A-4DDA-B5A6-6DA78D8C198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8B973-CE9C-499F-8060-888EEEE7CC28}" type="pres">
      <dgm:prSet presAssocID="{1A9028C9-FB0A-4DDA-B5A6-6DA78D8C198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00467-43AF-4085-88FA-21648DED5098}" type="pres">
      <dgm:prSet presAssocID="{3CB4B8F5-6C97-44D9-813C-D377685D7A23}" presName="sp" presStyleCnt="0"/>
      <dgm:spPr/>
    </dgm:pt>
    <dgm:pt modelId="{42A11D1A-EE7E-4C52-A01F-68C538512A2B}" type="pres">
      <dgm:prSet presAssocID="{749AEC52-31E0-4477-B360-41AEACA9BE79}" presName="composite" presStyleCnt="0"/>
      <dgm:spPr/>
    </dgm:pt>
    <dgm:pt modelId="{E1CF254C-CDFE-4599-B5D5-239F7B9B8366}" type="pres">
      <dgm:prSet presAssocID="{749AEC52-31E0-4477-B360-41AEACA9BE7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7770C-B962-43D1-9F13-FB6E40D56ED7}" type="pres">
      <dgm:prSet presAssocID="{749AEC52-31E0-4477-B360-41AEACA9BE7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184D27-F6D1-4391-8DDC-20B2A4F4CBA8}" srcId="{749AEC52-31E0-4477-B360-41AEACA9BE79}" destId="{81E359DE-65D5-4385-B5DE-AE5A9C0B47B6}" srcOrd="1" destOrd="0" parTransId="{7C9706E0-4D81-480A-8CC0-A65384FE8890}" sibTransId="{2C84B6CD-E181-4B14-B342-A9A53744D317}"/>
    <dgm:cxn modelId="{CE809943-ABC5-4CB9-9BDA-20580A165595}" srcId="{E8B6772A-1B6C-4BDB-9DE8-3DDC46B6836D}" destId="{749AEC52-31E0-4477-B360-41AEACA9BE79}" srcOrd="2" destOrd="0" parTransId="{7FF6B008-C264-466D-913F-9DF380C60562}" sibTransId="{FBC05CD8-096B-47D2-8259-C0B5235FF937}"/>
    <dgm:cxn modelId="{57BB862E-D5A4-4097-84E8-7A4833A63E62}" srcId="{E8B6772A-1B6C-4BDB-9DE8-3DDC46B6836D}" destId="{1A9028C9-FB0A-4DDA-B5A6-6DA78D8C1989}" srcOrd="1" destOrd="0" parTransId="{C60315A9-C395-49F8-9595-1BD2EC12D21D}" sibTransId="{3CB4B8F5-6C97-44D9-813C-D377685D7A23}"/>
    <dgm:cxn modelId="{3B8B82E1-9E23-45D2-9C12-3F4B2AEDD5EF}" type="presOf" srcId="{FCFF14A7-B2DF-4A38-B28F-BF0FF8731795}" destId="{67B7770C-B962-43D1-9F13-FB6E40D56ED7}" srcOrd="0" destOrd="0" presId="urn:microsoft.com/office/officeart/2005/8/layout/chevron2"/>
    <dgm:cxn modelId="{4A4CED25-A14E-42B3-ADB5-7DBEDC25C72E}" type="presOf" srcId="{81E359DE-65D5-4385-B5DE-AE5A9C0B47B6}" destId="{67B7770C-B962-43D1-9F13-FB6E40D56ED7}" srcOrd="0" destOrd="1" presId="urn:microsoft.com/office/officeart/2005/8/layout/chevron2"/>
    <dgm:cxn modelId="{9D3CFE1A-445B-49CD-87B4-B5CAD70C728C}" srcId="{749AEC52-31E0-4477-B360-41AEACA9BE79}" destId="{FCFF14A7-B2DF-4A38-B28F-BF0FF8731795}" srcOrd="0" destOrd="0" parTransId="{DEC9C492-1423-46BD-8F0B-A3D6D0656FC8}" sibTransId="{883A0885-D8A9-4811-90A5-AC7E58ADB018}"/>
    <dgm:cxn modelId="{74B460EB-3C4E-4B4D-A092-F5D181027AF7}" type="presOf" srcId="{E8B6772A-1B6C-4BDB-9DE8-3DDC46B6836D}" destId="{14484335-BACF-459F-A9C3-6EB55C4B760A}" srcOrd="0" destOrd="0" presId="urn:microsoft.com/office/officeart/2005/8/layout/chevron2"/>
    <dgm:cxn modelId="{9536865C-A79B-4D65-804A-EED9E1D03BB6}" type="presOf" srcId="{804CAFC3-A0A6-46A5-91BE-31AE6CB09231}" destId="{67B7770C-B962-43D1-9F13-FB6E40D56ED7}" srcOrd="0" destOrd="2" presId="urn:microsoft.com/office/officeart/2005/8/layout/chevron2"/>
    <dgm:cxn modelId="{B319B370-67D0-4CE0-934F-8C7C3CF41753}" srcId="{2128052A-187C-4247-B238-80FCAB1E356B}" destId="{8D6F9F1C-8AC7-402B-A3FF-31DDBA7FC381}" srcOrd="0" destOrd="0" parTransId="{22F3AC94-B7D9-4FB1-95B4-C77D4040C80F}" sibTransId="{8A95FA3D-6FB4-4423-8A47-BC34E385B829}"/>
    <dgm:cxn modelId="{354F065F-EBE6-4AEF-B747-8FA9140A2DFE}" srcId="{749AEC52-31E0-4477-B360-41AEACA9BE79}" destId="{804CAFC3-A0A6-46A5-91BE-31AE6CB09231}" srcOrd="2" destOrd="0" parTransId="{DA70FC7D-5BAE-4430-AB37-6D4D8A8B9E5F}" sibTransId="{81421693-D1E5-49B6-A95B-508BE0F3A8FB}"/>
    <dgm:cxn modelId="{EA03919E-939A-4B8E-B2A7-344894B3C86A}" type="presOf" srcId="{C559DDBD-2F1C-47F5-A4ED-D6469D6377B1}" destId="{A328B973-CE9C-499F-8060-888EEEE7CC28}" srcOrd="0" destOrd="0" presId="urn:microsoft.com/office/officeart/2005/8/layout/chevron2"/>
    <dgm:cxn modelId="{CA4E1B8D-AB42-4115-A24A-C63ECB4C9C83}" type="presOf" srcId="{2128052A-187C-4247-B238-80FCAB1E356B}" destId="{8F1108F7-F628-4713-A7DF-523AA86D1E4A}" srcOrd="0" destOrd="0" presId="urn:microsoft.com/office/officeart/2005/8/layout/chevron2"/>
    <dgm:cxn modelId="{37A8367C-BDDB-4D78-B091-4D70BDBF30D4}" type="presOf" srcId="{1A9028C9-FB0A-4DDA-B5A6-6DA78D8C1989}" destId="{A0A86654-A7D3-4E4C-BCE2-89B5B5DE93D5}" srcOrd="0" destOrd="0" presId="urn:microsoft.com/office/officeart/2005/8/layout/chevron2"/>
    <dgm:cxn modelId="{86EA0635-495F-4E6C-B552-12ED4ABED9F8}" srcId="{1A9028C9-FB0A-4DDA-B5A6-6DA78D8C1989}" destId="{C559DDBD-2F1C-47F5-A4ED-D6469D6377B1}" srcOrd="0" destOrd="0" parTransId="{D12C43DE-B50C-4FE0-8012-511C36929686}" sibTransId="{9D0B4F0B-B888-44EB-9212-05EB0B068B34}"/>
    <dgm:cxn modelId="{1CB70331-9167-4389-B9B3-CEDA2795645E}" type="presOf" srcId="{749AEC52-31E0-4477-B360-41AEACA9BE79}" destId="{E1CF254C-CDFE-4599-B5D5-239F7B9B8366}" srcOrd="0" destOrd="0" presId="urn:microsoft.com/office/officeart/2005/8/layout/chevron2"/>
    <dgm:cxn modelId="{E98E5BE0-379F-4EB2-BAF7-B5287A4FB8E4}" type="presOf" srcId="{8D6F9F1C-8AC7-402B-A3FF-31DDBA7FC381}" destId="{5728A7E3-FB67-4C04-86A9-A96D6F99F530}" srcOrd="0" destOrd="0" presId="urn:microsoft.com/office/officeart/2005/8/layout/chevron2"/>
    <dgm:cxn modelId="{FC9B2AB9-F354-4EA4-B875-5B49D8D9EA19}" srcId="{E8B6772A-1B6C-4BDB-9DE8-3DDC46B6836D}" destId="{2128052A-187C-4247-B238-80FCAB1E356B}" srcOrd="0" destOrd="0" parTransId="{C7A716AB-B7C6-45AD-8E34-F84A2DF5B979}" sibTransId="{63A9168F-7457-4FBD-881C-7E876C0C16E8}"/>
    <dgm:cxn modelId="{9522AC1F-0D6B-4987-A547-CEFCD1DFF0B9}" type="presParOf" srcId="{14484335-BACF-459F-A9C3-6EB55C4B760A}" destId="{91DC8BD4-0489-4742-8852-ED09C85A6C17}" srcOrd="0" destOrd="0" presId="urn:microsoft.com/office/officeart/2005/8/layout/chevron2"/>
    <dgm:cxn modelId="{320353E3-0099-4636-BDFD-8E8F4E44521D}" type="presParOf" srcId="{91DC8BD4-0489-4742-8852-ED09C85A6C17}" destId="{8F1108F7-F628-4713-A7DF-523AA86D1E4A}" srcOrd="0" destOrd="0" presId="urn:microsoft.com/office/officeart/2005/8/layout/chevron2"/>
    <dgm:cxn modelId="{FFF4B5B3-C40E-4A8C-BC3F-9EA155EA458C}" type="presParOf" srcId="{91DC8BD4-0489-4742-8852-ED09C85A6C17}" destId="{5728A7E3-FB67-4C04-86A9-A96D6F99F530}" srcOrd="1" destOrd="0" presId="urn:microsoft.com/office/officeart/2005/8/layout/chevron2"/>
    <dgm:cxn modelId="{9D01973B-BF9A-4B93-9A64-056A6B8A95AE}" type="presParOf" srcId="{14484335-BACF-459F-A9C3-6EB55C4B760A}" destId="{72916A5E-2D46-431B-A848-056F923006C5}" srcOrd="1" destOrd="0" presId="urn:microsoft.com/office/officeart/2005/8/layout/chevron2"/>
    <dgm:cxn modelId="{5EECCFBF-C51F-4B64-9DB9-575BDA448A92}" type="presParOf" srcId="{14484335-BACF-459F-A9C3-6EB55C4B760A}" destId="{7A0F2B64-3A13-4060-A445-A0C1B4D6906A}" srcOrd="2" destOrd="0" presId="urn:microsoft.com/office/officeart/2005/8/layout/chevron2"/>
    <dgm:cxn modelId="{C9F563C0-D7E3-44A3-9668-6B5434A37D40}" type="presParOf" srcId="{7A0F2B64-3A13-4060-A445-A0C1B4D6906A}" destId="{A0A86654-A7D3-4E4C-BCE2-89B5B5DE93D5}" srcOrd="0" destOrd="0" presId="urn:microsoft.com/office/officeart/2005/8/layout/chevron2"/>
    <dgm:cxn modelId="{EFDEBC76-9A19-4023-8D84-2ECBD54F8E41}" type="presParOf" srcId="{7A0F2B64-3A13-4060-A445-A0C1B4D6906A}" destId="{A328B973-CE9C-499F-8060-888EEEE7CC28}" srcOrd="1" destOrd="0" presId="urn:microsoft.com/office/officeart/2005/8/layout/chevron2"/>
    <dgm:cxn modelId="{26CDA4F6-F116-426E-85AA-561C2DD67E81}" type="presParOf" srcId="{14484335-BACF-459F-A9C3-6EB55C4B760A}" destId="{98600467-43AF-4085-88FA-21648DED5098}" srcOrd="3" destOrd="0" presId="urn:microsoft.com/office/officeart/2005/8/layout/chevron2"/>
    <dgm:cxn modelId="{3CB1C803-3AA9-4CD5-B371-73D1B7B319E1}" type="presParOf" srcId="{14484335-BACF-459F-A9C3-6EB55C4B760A}" destId="{42A11D1A-EE7E-4C52-A01F-68C538512A2B}" srcOrd="4" destOrd="0" presId="urn:microsoft.com/office/officeart/2005/8/layout/chevron2"/>
    <dgm:cxn modelId="{4F3FFF5F-550E-41A8-B6BF-BB54FD5A2ABA}" type="presParOf" srcId="{42A11D1A-EE7E-4C52-A01F-68C538512A2B}" destId="{E1CF254C-CDFE-4599-B5D5-239F7B9B8366}" srcOrd="0" destOrd="0" presId="urn:microsoft.com/office/officeart/2005/8/layout/chevron2"/>
    <dgm:cxn modelId="{29126357-7C56-4974-95BC-FB57E37C976E}" type="presParOf" srcId="{42A11D1A-EE7E-4C52-A01F-68C538512A2B}" destId="{67B7770C-B962-43D1-9F13-FB6E40D56E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108F7-F628-4713-A7DF-523AA86D1E4A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rgbClr val="3399FF"/>
        </a:solidFill>
        <a:ln w="42500" cap="flat" cmpd="sng" algn="ctr">
          <a:solidFill>
            <a:srgbClr val="0A175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C00000"/>
              </a:solidFill>
              <a:hlinkClick xmlns:r="http://schemas.openxmlformats.org/officeDocument/2006/relationships" r:id="rId1" action="ppaction://hlinkpres?slideindex=1&amp;slidetitle="/>
            </a:rPr>
            <a:t>ІКТ</a:t>
          </a:r>
          <a:r>
            <a:rPr lang="uk-UA" sz="1400" kern="1200" dirty="0" smtClean="0">
              <a:solidFill>
                <a:srgbClr val="C00000"/>
              </a:solidFill>
            </a:rPr>
            <a:t> </a:t>
          </a:r>
          <a:r>
            <a:rPr lang="ru-RU" sz="1400" kern="1200" dirty="0" smtClean="0">
              <a:solidFill>
                <a:srgbClr val="C00000"/>
              </a:solidFill>
            </a:rPr>
            <a:t>у </a:t>
          </a:r>
          <a:r>
            <a:rPr lang="uk-UA" sz="1400" kern="1200" dirty="0" smtClean="0">
              <a:solidFill>
                <a:srgbClr val="C00000"/>
              </a:solidFill>
            </a:rPr>
            <a:t>освітньому процесі</a:t>
          </a:r>
          <a:endParaRPr lang="ru-RU" sz="1400" kern="1200" dirty="0">
            <a:solidFill>
              <a:srgbClr val="C00000"/>
            </a:solidFill>
          </a:endParaRPr>
        </a:p>
      </dsp:txBody>
      <dsp:txXfrm rot="-5400000">
        <a:off x="0" y="522165"/>
        <a:ext cx="1038004" cy="444858"/>
      </dsp:txXfrm>
    </dsp:sp>
    <dsp:sp modelId="{5728A7E3-FB67-4C04-86A9-A96D6F99F530}">
      <dsp:nvSpPr>
        <dsp:cNvPr id="0" name=""/>
        <dsp:cNvSpPr/>
      </dsp:nvSpPr>
      <dsp:spPr>
        <a:xfrm rot="5400000">
          <a:off x="3084818" y="-2043650"/>
          <a:ext cx="964367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chemeClr val="tx1"/>
              </a:solidFill>
            </a:rPr>
            <a:t>Мультимедійні презентації, мультимедійні посібники, музичні твори та відеофільми, комп</a:t>
          </a:r>
          <a:r>
            <a:rPr lang="en-US" sz="1600" kern="1200" dirty="0" smtClean="0">
              <a:solidFill>
                <a:schemeClr val="tx1"/>
              </a:solidFill>
            </a:rPr>
            <a:t>`</a:t>
          </a:r>
          <a:r>
            <a:rPr lang="uk-UA" sz="1600" kern="1200" dirty="0" smtClean="0">
              <a:solidFill>
                <a:schemeClr val="tx1"/>
              </a:solidFill>
            </a:rPr>
            <a:t>ютерне тестування, кросворди у програмі </a:t>
          </a:r>
          <a:r>
            <a:rPr lang="en-US" sz="1600" kern="1200" dirty="0" smtClean="0">
              <a:solidFill>
                <a:schemeClr val="tx1"/>
              </a:solidFill>
            </a:rPr>
            <a:t>HotPotatoes6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1038005" y="50240"/>
        <a:ext cx="5010918" cy="870213"/>
      </dsp:txXfrm>
    </dsp:sp>
    <dsp:sp modelId="{A0A86654-A7D3-4E4C-BCE2-89B5B5DE93D5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rgbClr val="3399FF"/>
        </a:solidFill>
        <a:ln w="42500" cap="flat" cmpd="sng" algn="ctr">
          <a:solidFill>
            <a:srgbClr val="33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002060"/>
              </a:solidFill>
              <a:hlinkClick xmlns:r="http://schemas.openxmlformats.org/officeDocument/2006/relationships" r:id="rId2" action="ppaction://hlinkfile"/>
            </a:rPr>
            <a:t>МО</a:t>
          </a:r>
          <a:endParaRPr lang="ru-RU" sz="2400" kern="1200" dirty="0">
            <a:solidFill>
              <a:srgbClr val="002060"/>
            </a:solidFill>
          </a:endParaRPr>
        </a:p>
      </dsp:txBody>
      <dsp:txXfrm rot="-5400000">
        <a:off x="0" y="1809570"/>
        <a:ext cx="1038004" cy="444858"/>
      </dsp:txXfrm>
    </dsp:sp>
    <dsp:sp modelId="{A328B973-CE9C-499F-8060-888EEEE7CC28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Голова методичного об</a:t>
          </a:r>
          <a:r>
            <a:rPr lang="en-US" sz="1600" kern="1200" dirty="0" smtClean="0"/>
            <a:t>’</a:t>
          </a:r>
          <a:r>
            <a:rPr lang="uk-UA" sz="1600" kern="1200" dirty="0" smtClean="0"/>
            <a:t>єднання вчителів суспільно – гуманітарного циклу </a:t>
          </a:r>
          <a:endParaRPr lang="ru-RU" sz="1600" kern="1200" dirty="0"/>
        </a:p>
      </dsp:txBody>
      <dsp:txXfrm rot="-5400000">
        <a:off x="1038004" y="1337621"/>
        <a:ext cx="5010943" cy="869756"/>
      </dsp:txXfrm>
    </dsp:sp>
    <dsp:sp modelId="{E1CF254C-CDFE-4599-B5D5-239F7B9B8366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rgbClr val="3399FF"/>
        </a:solidFill>
        <a:ln w="42500" cap="flat" cmpd="sng" algn="ctr">
          <a:solidFill>
            <a:srgbClr val="0A175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Предметні </a:t>
          </a:r>
          <a:r>
            <a:rPr lang="uk-UA" sz="1400" kern="1200" dirty="0" smtClean="0">
              <a:hlinkClick xmlns:r="http://schemas.openxmlformats.org/officeDocument/2006/relationships" r:id="rId3" action="ppaction://hlinkpres?slideindex=1&amp;slidetitle="/>
            </a:rPr>
            <a:t>тижні</a:t>
          </a:r>
          <a:endParaRPr lang="ru-RU" sz="1400" kern="1200" dirty="0"/>
        </a:p>
      </dsp:txBody>
      <dsp:txXfrm rot="-5400000">
        <a:off x="0" y="3096976"/>
        <a:ext cx="1038004" cy="444858"/>
      </dsp:txXfrm>
    </dsp:sp>
    <dsp:sp modelId="{67B7770C-B962-43D1-9F13-FB6E40D56ED7}">
      <dsp:nvSpPr>
        <dsp:cNvPr id="0" name=""/>
        <dsp:cNvSpPr/>
      </dsp:nvSpPr>
      <dsp:spPr>
        <a:xfrm rot="5400000">
          <a:off x="3085071" y="530906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- Учасник районних та обласного семінару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Тиждень світової літератури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Місячник педмайстерності</a:t>
          </a:r>
          <a:endParaRPr lang="ru-RU" sz="1400" kern="1200" dirty="0"/>
        </a:p>
      </dsp:txBody>
      <dsp:txXfrm rot="-5400000">
        <a:off x="1038004" y="2625025"/>
        <a:ext cx="5010943" cy="86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BB6D15A-DC0C-4953-978E-8C6C880CC7BB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39A888-68DB-4836-9718-79E0C81BF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12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F43C93-917D-44AE-BB7E-E89C1F95D7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7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246D55-57B6-4B47-A214-A1A8161FAC5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2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E51787C-FC1D-4AD7-9BBD-D29D046EC319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624E1B1-7ABE-47BC-83EC-50BAB6E016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8243-AE0A-48E9-A84F-0C481DAB32EB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F740-1ABD-4E19-BA2F-45204D162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BD32A2-A879-4728-B7EF-0AC653D52A41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D28500F-BC86-4885-AD69-B88BF1515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B5139-13AB-4FD6-B6DC-8180EA5E7BE9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479B-08EB-4681-B0CA-3C813B8DBE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1B72FB6-1809-4F92-BF01-04DF74104123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94EF46-0C66-4DE7-A190-72B8FB61A4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761C-5FC6-4492-945B-25C35A466EE1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68D2-AB45-4B96-8BD6-6BC9192EC2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38282-CF32-4711-9B86-8CFAE375C70C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50A7-C190-4BD5-A7D7-32F20930F4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A647-B709-4DED-8332-21D817E7AC21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0736-9020-4F97-ABBE-94483749D1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3B0D-7668-4DA5-8017-26AE02C02DDB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9399-9784-462B-8DF1-9528F0D145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90C7-30E5-44F0-9EF9-36FBB5543B9B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3606-50FA-4788-8E60-3E6A9D31DF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C89FD4-0A3F-4A0E-97BC-0D006DB6E730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FD28AD-F165-4334-9E82-EE2B44C2B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70E0FA6-A845-4F20-B929-8B853887C6E5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F507B88-6ED7-410F-B141-DF557CC7E4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74;&#1095;&#1072;&#1085;&#1085;&#1103;%20&#1074;%20&#1096;&#1082;&#1086;&#1083;&#1110;%20&#1089;&#1090;&#1072;&#1083;&#1086;%20&#1076;&#1083;&#1103;%20&#1084;&#1077;&#1085;&#1077;%20&#1076;&#1080;&#1074;&#1086;&#1074;&#1080;&#1078;&#1085;&#1080;&#1084;%20&#1089;&#1074;&#1110;&#1090;&#1086;&#1084;%20&#1082;&#1072;&#1079;&#1082;&#1080;.docx" TargetMode="External"/><Relationship Id="rId2" Type="http://schemas.openxmlformats.org/officeDocument/2006/relationships/hyperlink" Target="Doc3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&#1089;&#1110;&#1084;'&#1103;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76;&#1086;&#1076;&#1072;&#1090;&#1086;&#1082;%202.pptx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7088" y="533400"/>
            <a:ext cx="5105400" cy="2868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9" name="Содержимое 3" descr="420021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IMG_18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196975"/>
            <a:ext cx="37433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перфолента 5"/>
          <p:cNvSpPr/>
          <p:nvPr/>
        </p:nvSpPr>
        <p:spPr>
          <a:xfrm>
            <a:off x="1476375" y="188913"/>
            <a:ext cx="5688013" cy="1008062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rgbClr val="FF0000"/>
                </a:solidFill>
              </a:rPr>
              <a:t>Портфоліо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3438" y="2205038"/>
            <a:ext cx="3241675" cy="36718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2"/>
                </a:solidFill>
                <a:latin typeface="Monotype Corsiva" pitchFamily="66" charset="0"/>
              </a:rPr>
              <a:t>Юрійчук  Марії Василівни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вчителя  світової літератури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загальноосвітньої  школи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 І- ІІ ступенів  с. Новосілка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Заліщицького району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Тернопільської області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i="1" dirty="0" smtClean="0">
                <a:solidFill>
                  <a:srgbClr val="C00000"/>
                </a:solidFill>
              </a:rPr>
              <a:t>Науково – методична діяльність</a:t>
            </a:r>
            <a:endParaRPr lang="ru-RU" sz="2800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93247810"/>
              </p:ext>
            </p:extLst>
          </p:nvPr>
        </p:nvGraphicFramePr>
        <p:xfrm>
          <a:off x="1907704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388" y="981075"/>
            <a:ext cx="4464050" cy="12239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Інформаційне суспільство з активним впровадженням мультимедіа в повсякденну реальність вимагає від системи освіти перебудови методів та форм навчання,які дозволять учневі гнучко адаптуватися до умов сучасного життя.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Фотогалерея</a:t>
            </a:r>
            <a:endParaRPr lang="ru-RU" dirty="0"/>
          </a:p>
        </p:txBody>
      </p:sp>
      <p:pic>
        <p:nvPicPr>
          <p:cNvPr id="4" name="Содержимое 3" descr="IMG_615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6407" t="15251"/>
          <a:stretch>
            <a:fillRect/>
          </a:stretch>
        </p:blipFill>
        <p:spPr>
          <a:xfrm>
            <a:off x="0" y="1484313"/>
            <a:ext cx="3671888" cy="2305050"/>
          </a:xfrm>
          <a:prstGeom prst="roundRect">
            <a:avLst/>
          </a:prstGeom>
        </p:spPr>
      </p:pic>
      <p:pic>
        <p:nvPicPr>
          <p:cNvPr id="24579" name="Рисунок 6" descr="img307.jpg"/>
          <p:cNvPicPr>
            <a:picLocks noChangeAspect="1"/>
          </p:cNvPicPr>
          <p:nvPr/>
        </p:nvPicPr>
        <p:blipFill>
          <a:blip r:embed="rId3"/>
          <a:srcRect t="8228" b="17729"/>
          <a:stretch>
            <a:fillRect/>
          </a:stretch>
        </p:blipFill>
        <p:spPr bwMode="auto">
          <a:xfrm>
            <a:off x="2124075" y="3933825"/>
            <a:ext cx="4667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7" descr="P101219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692150"/>
            <a:ext cx="42481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5" descr="IMG_0550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8913"/>
            <a:ext cx="4283075" cy="2952750"/>
          </a:xfrm>
        </p:spPr>
      </p:pic>
      <p:pic>
        <p:nvPicPr>
          <p:cNvPr id="25602" name="Рисунок 6" descr="IMG_5045.JPG"/>
          <p:cNvPicPr>
            <a:picLocks noChangeAspect="1"/>
          </p:cNvPicPr>
          <p:nvPr/>
        </p:nvPicPr>
        <p:blipFill>
          <a:blip r:embed="rId3"/>
          <a:srcRect t="19550"/>
          <a:stretch>
            <a:fillRect/>
          </a:stretch>
        </p:blipFill>
        <p:spPr bwMode="auto">
          <a:xfrm>
            <a:off x="5003800" y="0"/>
            <a:ext cx="40322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7" descr="IMG_4981.JPG"/>
          <p:cNvPicPr>
            <a:picLocks noChangeAspect="1"/>
          </p:cNvPicPr>
          <p:nvPr/>
        </p:nvPicPr>
        <p:blipFill>
          <a:blip r:embed="rId4"/>
          <a:srcRect r="3539"/>
          <a:stretch>
            <a:fillRect/>
          </a:stretch>
        </p:blipFill>
        <p:spPr bwMode="auto">
          <a:xfrm>
            <a:off x="0" y="3284538"/>
            <a:ext cx="377983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0" descr="IMG_161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997200"/>
            <a:ext cx="3779837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P92302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38163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2" descr="IMG_579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0"/>
            <a:ext cx="39957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4" descr="IMG_58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80172">
            <a:off x="5472906" y="3053557"/>
            <a:ext cx="363696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 descr="IMG_49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644900"/>
            <a:ext cx="42481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Творча лабораторія</a:t>
            </a:r>
            <a:endParaRPr lang="ru-RU" dirty="0"/>
          </a:p>
        </p:txBody>
      </p:sp>
      <p:pic>
        <p:nvPicPr>
          <p:cNvPr id="27650" name="Содержимое 3" descr="img418.jpg"/>
          <p:cNvPicPr>
            <a:picLocks noGrp="1" noChangeAspect="1"/>
          </p:cNvPicPr>
          <p:nvPr>
            <p:ph idx="1"/>
          </p:nvPr>
        </p:nvPicPr>
        <p:blipFill>
          <a:blip r:embed="rId3"/>
          <a:srcRect t="17233"/>
          <a:stretch>
            <a:fillRect/>
          </a:stretch>
        </p:blipFill>
        <p:spPr>
          <a:xfrm>
            <a:off x="250825" y="1700213"/>
            <a:ext cx="3371850" cy="3457575"/>
          </a:xfrm>
        </p:spPr>
      </p:pic>
      <p:pic>
        <p:nvPicPr>
          <p:cNvPr id="27651" name="Рисунок 4" descr="img419.jpg"/>
          <p:cNvPicPr>
            <a:picLocks noChangeAspect="1"/>
          </p:cNvPicPr>
          <p:nvPr/>
        </p:nvPicPr>
        <p:blipFill>
          <a:blip r:embed="rId4"/>
          <a:srcRect l="10970" r="17088"/>
          <a:stretch>
            <a:fillRect/>
          </a:stretch>
        </p:blipFill>
        <p:spPr bwMode="auto">
          <a:xfrm rot="-5206846">
            <a:off x="4313238" y="887413"/>
            <a:ext cx="26765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 descr="img420.jpg"/>
          <p:cNvPicPr>
            <a:picLocks noChangeAspect="1"/>
          </p:cNvPicPr>
          <p:nvPr/>
        </p:nvPicPr>
        <p:blipFill>
          <a:blip r:embed="rId5"/>
          <a:srcRect l="14346" t="4851" r="14346" b="57350"/>
          <a:stretch>
            <a:fillRect/>
          </a:stretch>
        </p:blipFill>
        <p:spPr bwMode="auto">
          <a:xfrm rot="-5248236">
            <a:off x="4694237" y="3827463"/>
            <a:ext cx="33575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 descr="d3250fbf3dd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743325"/>
            <a:ext cx="2544763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rgbClr val="FF0000"/>
                </a:solidFill>
              </a:rPr>
              <a:t>Моя дослідницька робота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9698" name="Rectangle 1"/>
          <p:cNvSpPr>
            <a:spLocks noGrp="1" noChangeArrowheads="1"/>
          </p:cNvSpPr>
          <p:nvPr>
            <p:ph idx="1"/>
          </p:nvPr>
        </p:nvSpPr>
        <p:spPr>
          <a:xfrm>
            <a:off x="4211638" y="620713"/>
            <a:ext cx="3724275" cy="5940425"/>
          </a:xfrm>
        </p:spPr>
        <p:txBody>
          <a:bodyPr anchor="ctr">
            <a:spAutoFit/>
          </a:bodyPr>
          <a:lstStyle/>
          <a:p>
            <a:pPr marL="0" indent="447675"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b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Курінна Марина (Київ)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Календарна обрядовість чехів  Північного Приазов'я: міжетнічні взаємовпливи в другій половині 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XX </a:t>
            </a: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- на початку 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XXI </a:t>
            </a: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століття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b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Пилипак Максим (Російська Федерація, Уфа) </a:t>
            </a: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Обряд   сватання   у   весільній   обрядовості   Східного   Поділля (середина 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XX </a:t>
            </a: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— початок 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XXI </a:t>
            </a: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століття)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b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Лєснікова Ганна (Одеса)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Українська «Меланка»  в   новорічно-різдвяній  традиції болгар Південної Бессарабії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b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Маховська Світлана (Київ)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Обряди перевірки й демонстрації цнотливості молодої у весільній традиції Слобожанщини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b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Олійник Наталія (Харків)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Захисні дії в купальській обрядовості українців етноконтактної зони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b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Петрова Анна (Одеса) </a:t>
            </a: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Особливості розвитку сімейної обрядовості українців Потилігулля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b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Сабран Іван (Чернівці) </a:t>
            </a: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Символіка весняних свят та обрядів українців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b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Борлак Іванна (Одеса) </a:t>
            </a: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Гагаузьке свято Хедерлез — день Святого Георгія — в історіографії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b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Довгопол Наталія (Київ) </a:t>
            </a: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Святково-обрядова культура доби Гетьманщини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b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Леньо Таїса (Міжгір'я)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Традиційна весільна обрядовість бойків Закарпаття. Міжетнічні паралелі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b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Петрова Олена (Одеса)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Персональні святкові дати в   художній і мемуарній літературі ХІХ-ХХІ століть: соціальний контекст та авторські інтерпретації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b="1" smtClean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Ткаченко     Віктор     (Київ),         Юрійчук     Марія (Тернопільська обл.</a:t>
            </a:r>
            <a:r>
              <a:rPr lang="ru-RU" sz="1000" b="1" smtClean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,</a:t>
            </a:r>
            <a:r>
              <a:rPr lang="uk-UA" sz="1000" b="1" smtClean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Заліщицький р-н.)</a:t>
            </a:r>
            <a:endParaRPr lang="ru-RU" sz="900" smtClean="0">
              <a:solidFill>
                <a:srgbClr val="FF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Весільний фольклор Південно-Західного Поділля за матеріалами експедиційних досліджень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b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Зибіна Катерина (Одеса) </a:t>
            </a: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Символіка українських народних танців: зооморфні образи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7675"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10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11</a:t>
            </a:r>
            <a:endParaRPr lang="uk-UA" sz="180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9" name="Рисунок 6" descr="img417.jpg"/>
          <p:cNvPicPr>
            <a:picLocks noChangeAspect="1"/>
          </p:cNvPicPr>
          <p:nvPr/>
        </p:nvPicPr>
        <p:blipFill>
          <a:blip r:embed="rId3"/>
          <a:srcRect l="7224" t="3801" b="47900"/>
          <a:stretch>
            <a:fillRect/>
          </a:stretch>
        </p:blipFill>
        <p:spPr bwMode="auto">
          <a:xfrm rot="-5636360">
            <a:off x="38894" y="2248694"/>
            <a:ext cx="46228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Содержимое 3" descr="523312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ертикальный свиток 4"/>
          <p:cNvSpPr/>
          <p:nvPr/>
        </p:nvSpPr>
        <p:spPr>
          <a:xfrm>
            <a:off x="1042988" y="188913"/>
            <a:ext cx="5257800" cy="4968875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rgbClr val="FF0000"/>
                </a:solidFill>
              </a:rPr>
              <a:t>Усяким людям всякі дари:</a:t>
            </a:r>
            <a:br>
              <a:rPr lang="uk-UA" i="1" dirty="0">
                <a:solidFill>
                  <a:srgbClr val="FF0000"/>
                </a:solidFill>
              </a:rPr>
            </a:br>
            <a:r>
              <a:rPr lang="uk-UA" i="1" dirty="0">
                <a:solidFill>
                  <a:srgbClr val="FF0000"/>
                </a:solidFill>
              </a:rPr>
              <a:t>Одному ясний, сильний ум,</a:t>
            </a:r>
            <a:br>
              <a:rPr lang="uk-UA" i="1" dirty="0">
                <a:solidFill>
                  <a:srgbClr val="FF0000"/>
                </a:solidFill>
              </a:rPr>
            </a:br>
            <a:r>
              <a:rPr lang="uk-UA" i="1" dirty="0">
                <a:solidFill>
                  <a:srgbClr val="FF0000"/>
                </a:solidFill>
              </a:rPr>
              <a:t>що не знаходить в світі пари;</a:t>
            </a:r>
            <a:br>
              <a:rPr lang="uk-UA" i="1" dirty="0">
                <a:solidFill>
                  <a:srgbClr val="FF0000"/>
                </a:solidFill>
              </a:rPr>
            </a:br>
            <a:r>
              <a:rPr lang="uk-UA" i="1" dirty="0">
                <a:solidFill>
                  <a:srgbClr val="FF0000"/>
                </a:solidFill>
              </a:rPr>
              <a:t>другому рій крилатих дум,</a:t>
            </a:r>
            <a:br>
              <a:rPr lang="uk-UA" i="1" dirty="0">
                <a:solidFill>
                  <a:srgbClr val="FF0000"/>
                </a:solidFill>
              </a:rPr>
            </a:br>
            <a:r>
              <a:rPr lang="uk-UA" i="1" dirty="0">
                <a:solidFill>
                  <a:srgbClr val="FF0000"/>
                </a:solidFill>
              </a:rPr>
              <a:t>що мов орли летять за хмари.</a:t>
            </a:r>
            <a:br>
              <a:rPr lang="uk-UA" i="1" dirty="0">
                <a:solidFill>
                  <a:srgbClr val="FF0000"/>
                </a:solidFill>
              </a:rPr>
            </a:br>
            <a:r>
              <a:rPr lang="uk-UA" i="1" dirty="0">
                <a:solidFill>
                  <a:srgbClr val="FF0000"/>
                </a:solidFill>
              </a:rPr>
              <a:t>Для інших руки золоті:</a:t>
            </a:r>
            <a:br>
              <a:rPr lang="uk-UA" i="1" dirty="0">
                <a:solidFill>
                  <a:srgbClr val="FF0000"/>
                </a:solidFill>
              </a:rPr>
            </a:br>
            <a:r>
              <a:rPr lang="uk-UA" i="1" dirty="0">
                <a:solidFill>
                  <a:srgbClr val="FF0000"/>
                </a:solidFill>
              </a:rPr>
              <a:t>що очі бачуть, руки вдіють.</a:t>
            </a:r>
            <a:br>
              <a:rPr lang="uk-UA" i="1" dirty="0">
                <a:solidFill>
                  <a:srgbClr val="FF0000"/>
                </a:solidFill>
              </a:rPr>
            </a:br>
            <a:r>
              <a:rPr lang="uk-UA" i="1" dirty="0">
                <a:solidFill>
                  <a:srgbClr val="FF0000"/>
                </a:solidFill>
              </a:rPr>
              <a:t>Який же дар дістали ті,</a:t>
            </a:r>
            <a:br>
              <a:rPr lang="uk-UA" i="1" dirty="0">
                <a:solidFill>
                  <a:srgbClr val="FF0000"/>
                </a:solidFill>
              </a:rPr>
            </a:br>
            <a:r>
              <a:rPr lang="uk-UA" i="1" dirty="0">
                <a:solidFill>
                  <a:srgbClr val="FF0000"/>
                </a:solidFill>
              </a:rPr>
              <a:t>що так дітей учити вміють?</a:t>
            </a:r>
            <a:br>
              <a:rPr lang="uk-UA" i="1" dirty="0">
                <a:solidFill>
                  <a:srgbClr val="FF0000"/>
                </a:solidFill>
              </a:rPr>
            </a:br>
            <a:r>
              <a:rPr lang="uk-UA" i="1" dirty="0">
                <a:solidFill>
                  <a:srgbClr val="FF0000"/>
                </a:solidFill>
              </a:rPr>
              <a:t>Мені здається в скарбі тім</a:t>
            </a:r>
            <a:br>
              <a:rPr lang="uk-UA" i="1" dirty="0">
                <a:solidFill>
                  <a:srgbClr val="FF0000"/>
                </a:solidFill>
              </a:rPr>
            </a:br>
            <a:r>
              <a:rPr lang="uk-UA" i="1" dirty="0">
                <a:solidFill>
                  <a:srgbClr val="FF0000"/>
                </a:solidFill>
              </a:rPr>
              <a:t>любві найбільш дісталось їм.</a:t>
            </a:r>
            <a:br>
              <a:rPr lang="uk-UA" i="1" dirty="0">
                <a:solidFill>
                  <a:srgbClr val="FF0000"/>
                </a:solidFill>
              </a:rPr>
            </a:br>
            <a:r>
              <a:rPr lang="uk-UA" i="1" dirty="0">
                <a:solidFill>
                  <a:srgbClr val="FF0000"/>
                </a:solidFill>
              </a:rPr>
              <a:t>              </a:t>
            </a:r>
            <a:r>
              <a:rPr lang="uk-UA" i="1" dirty="0">
                <a:solidFill>
                  <a:srgbClr val="002060"/>
                </a:solidFill>
              </a:rPr>
              <a:t>І.Я.Франко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4" descr="470646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908175" y="1557338"/>
            <a:ext cx="6696075" cy="1584325"/>
          </a:xfrm>
          <a:prstGeom prst="roundRect">
            <a:avLst/>
          </a:prstGeom>
          <a:solidFill>
            <a:srgbClr val="F9C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rgbClr val="002060"/>
                </a:solidFill>
              </a:rPr>
              <a:t>Дякую за увагу!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7" descr="img425.jpg"/>
          <p:cNvPicPr>
            <a:picLocks noChangeAspect="1"/>
          </p:cNvPicPr>
          <p:nvPr/>
        </p:nvPicPr>
        <p:blipFill>
          <a:blip r:embed="rId2"/>
          <a:srcRect l="6654"/>
          <a:stretch>
            <a:fillRect/>
          </a:stretch>
        </p:blipFill>
        <p:spPr bwMode="auto">
          <a:xfrm rot="-10060586">
            <a:off x="4381500" y="3786188"/>
            <a:ext cx="234473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4" descr="img422.jpg"/>
          <p:cNvPicPr>
            <a:picLocks noChangeAspect="1"/>
          </p:cNvPicPr>
          <p:nvPr/>
        </p:nvPicPr>
        <p:blipFill>
          <a:blip r:embed="rId3"/>
          <a:srcRect l="4256"/>
          <a:stretch>
            <a:fillRect/>
          </a:stretch>
        </p:blipFill>
        <p:spPr bwMode="auto">
          <a:xfrm rot="10559183">
            <a:off x="130175" y="203200"/>
            <a:ext cx="26130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6" descr="img42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402740">
            <a:off x="873125" y="3717925"/>
            <a:ext cx="278765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img423.jpg"/>
          <p:cNvPicPr>
            <a:picLocks noChangeAspect="1"/>
          </p:cNvPicPr>
          <p:nvPr/>
        </p:nvPicPr>
        <p:blipFill>
          <a:blip r:embed="rId5"/>
          <a:srcRect l="5209"/>
          <a:stretch>
            <a:fillRect/>
          </a:stretch>
        </p:blipFill>
        <p:spPr bwMode="auto">
          <a:xfrm rot="574835">
            <a:off x="5600700" y="217488"/>
            <a:ext cx="29527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3" descr="img421.jpg"/>
          <p:cNvPicPr>
            <a:picLocks noChangeAspect="1"/>
          </p:cNvPicPr>
          <p:nvPr/>
        </p:nvPicPr>
        <p:blipFill>
          <a:blip r:embed="rId6"/>
          <a:srcRect l="8109" t="1706" r="2138" b="2763"/>
          <a:stretch>
            <a:fillRect/>
          </a:stretch>
        </p:blipFill>
        <p:spPr bwMode="auto">
          <a:xfrm>
            <a:off x="2771775" y="115888"/>
            <a:ext cx="3024188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FF0000"/>
                </a:solidFill>
              </a:rPr>
              <a:t/>
            </a:r>
            <a:br>
              <a:rPr lang="uk-UA" i="1" dirty="0" smtClean="0">
                <a:solidFill>
                  <a:srgbClr val="FF0000"/>
                </a:solidFill>
              </a:rPr>
            </a:br>
            <a:r>
              <a:rPr lang="uk-UA" i="1" dirty="0" smtClean="0">
                <a:solidFill>
                  <a:srgbClr val="FF0000"/>
                </a:solidFill>
              </a:rPr>
              <a:t/>
            </a:r>
            <a:br>
              <a:rPr lang="uk-UA" i="1" dirty="0" smtClean="0">
                <a:solidFill>
                  <a:srgbClr val="FF0000"/>
                </a:solidFill>
              </a:rPr>
            </a:br>
            <a:r>
              <a:rPr lang="uk-UA" i="1" dirty="0" smtClean="0">
                <a:solidFill>
                  <a:srgbClr val="FF0000"/>
                </a:solidFill>
              </a:rPr>
              <a:t/>
            </a:r>
            <a:br>
              <a:rPr lang="uk-UA" i="1" dirty="0" smtClean="0">
                <a:solidFill>
                  <a:srgbClr val="FF0000"/>
                </a:solidFill>
              </a:rPr>
            </a:br>
            <a:r>
              <a:rPr lang="uk-UA" i="1" dirty="0" smtClean="0">
                <a:solidFill>
                  <a:srgbClr val="FF0000"/>
                </a:solidFill>
              </a:rPr>
              <a:t/>
            </a:r>
            <a:br>
              <a:rPr lang="uk-UA" i="1" dirty="0" smtClean="0">
                <a:solidFill>
                  <a:srgbClr val="FF0000"/>
                </a:solidFill>
              </a:rPr>
            </a:br>
            <a:r>
              <a:rPr lang="uk-UA" i="1" dirty="0" smtClean="0">
                <a:solidFill>
                  <a:schemeClr val="bg1"/>
                </a:solidFill>
              </a:rPr>
              <a:t>Мої   досягнення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 smtClean="0"/>
              <a:t>Моє рідне село </a:t>
            </a:r>
            <a:br>
              <a:rPr lang="uk-UA" sz="2700" dirty="0" smtClean="0"/>
            </a:br>
            <a:r>
              <a:rPr lang="uk-UA" sz="2700" dirty="0" smtClean="0"/>
              <a:t>Новосілка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народилася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   я  19 липня 1980 року</a:t>
            </a:r>
            <a:b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у 1986 році пішла у 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перший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 клас Новосільської  школи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Содержимое 3" descr="getImageCA94NU3C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700213"/>
            <a:ext cx="7239000" cy="431800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8"/>
          <p:cNvSpPr>
            <a:spLocks noGrp="1"/>
          </p:cNvSpPr>
          <p:nvPr>
            <p:ph sz="quarter" idx="4"/>
          </p:nvPr>
        </p:nvSpPr>
        <p:spPr>
          <a:xfrm>
            <a:off x="4356100" y="1844675"/>
            <a:ext cx="3343275" cy="38877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1600" smtClean="0"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0066"/>
                </a:solidFill>
              </a:rPr>
              <a:t>Прекрасні студентські роки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</p:spPr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1995 – 1999 роки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Навчання в Чортківському педагогічному училищі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730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en-US" sz="500" smtClean="0"/>
          </a:p>
          <a:p>
            <a:pPr>
              <a:lnSpc>
                <a:spcPct val="80000"/>
              </a:lnSpc>
            </a:pPr>
            <a:r>
              <a:rPr lang="uk-UA" sz="1200" smtClean="0">
                <a:solidFill>
                  <a:schemeClr val="tx1"/>
                </a:solidFill>
                <a:latin typeface="Calibri" pitchFamily="34" charset="0"/>
              </a:rPr>
              <a:t>2001 -2006 роки</a:t>
            </a:r>
            <a:endParaRPr lang="en-US" sz="120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uk-UA" sz="1200" smtClean="0">
                <a:solidFill>
                  <a:schemeClr val="tx1"/>
                </a:solidFill>
                <a:latin typeface="Calibri" pitchFamily="34" charset="0"/>
              </a:rPr>
              <a:t>Кам</a:t>
            </a:r>
            <a:r>
              <a:rPr lang="en-US" sz="1200" smtClean="0">
                <a:solidFill>
                  <a:schemeClr val="tx1"/>
                </a:solidFill>
                <a:latin typeface="Calibri" pitchFamily="34" charset="0"/>
              </a:rPr>
              <a:t>’</a:t>
            </a:r>
            <a:r>
              <a:rPr lang="uk-UA" sz="1200" smtClean="0">
                <a:solidFill>
                  <a:schemeClr val="tx1"/>
                </a:solidFill>
                <a:latin typeface="Calibri" pitchFamily="34" charset="0"/>
              </a:rPr>
              <a:t>янець –Подільський  державний університет</a:t>
            </a:r>
            <a:endParaRPr lang="ru-RU" sz="120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uk-UA" sz="1200" smtClean="0">
                <a:solidFill>
                  <a:schemeClr val="tx1"/>
                </a:solidFill>
                <a:latin typeface="Calibri" pitchFamily="34" charset="0"/>
              </a:rPr>
              <a:t>філологічний факультет</a:t>
            </a:r>
            <a:endParaRPr lang="ru-RU" sz="120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7413" name="Содержимое 3" descr="c77920e5e60377d1d77c783fa56cbcec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2133600"/>
            <a:ext cx="3233737" cy="3598863"/>
          </a:xfrm>
        </p:spPr>
      </p:pic>
      <p:pic>
        <p:nvPicPr>
          <p:cNvPr id="17414" name="Рисунок 4" descr="x_3e754fd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133600"/>
            <a:ext cx="3706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0207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600" i="1" dirty="0" smtClean="0">
                <a:solidFill>
                  <a:srgbClr val="CC0066"/>
                </a:solidFill>
              </a:rPr>
              <a:t>Я – Вчитель!</a:t>
            </a:r>
            <a:br>
              <a:rPr lang="uk-UA" sz="1600" i="1" dirty="0" smtClean="0">
                <a:solidFill>
                  <a:srgbClr val="CC0066"/>
                </a:solidFill>
              </a:rPr>
            </a:br>
            <a:r>
              <a:rPr lang="uk-UA" sz="1600" i="1" dirty="0" smtClean="0">
                <a:solidFill>
                  <a:srgbClr val="CC0066"/>
                </a:solidFill>
              </a:rPr>
              <a:t>Своє майбутнє я плекала як дитя,</a:t>
            </a:r>
            <a:br>
              <a:rPr lang="uk-UA" sz="1600" i="1" dirty="0" smtClean="0">
                <a:solidFill>
                  <a:srgbClr val="CC0066"/>
                </a:solidFill>
              </a:rPr>
            </a:br>
            <a:r>
              <a:rPr lang="uk-UA" sz="1600" i="1" dirty="0" smtClean="0">
                <a:solidFill>
                  <a:srgbClr val="CC0066"/>
                </a:solidFill>
              </a:rPr>
              <a:t>важку стежину в долі прокладала</a:t>
            </a:r>
            <a:br>
              <a:rPr lang="uk-UA" sz="1600" i="1" dirty="0" smtClean="0">
                <a:solidFill>
                  <a:srgbClr val="CC0066"/>
                </a:solidFill>
              </a:rPr>
            </a:br>
            <a:r>
              <a:rPr lang="uk-UA" sz="1600" i="1" dirty="0" smtClean="0">
                <a:solidFill>
                  <a:srgbClr val="CC0066"/>
                </a:solidFill>
              </a:rPr>
              <a:t>і в мріях споглядала майбуття…</a:t>
            </a:r>
            <a:br>
              <a:rPr lang="uk-UA" sz="1600" i="1" dirty="0" smtClean="0">
                <a:solidFill>
                  <a:srgbClr val="CC0066"/>
                </a:solidFill>
              </a:rPr>
            </a:br>
            <a:r>
              <a:rPr lang="uk-UA" sz="1600" i="1" dirty="0" smtClean="0">
                <a:solidFill>
                  <a:srgbClr val="CC0066"/>
                </a:solidFill>
              </a:rPr>
              <a:t>прийшла пора – я вчителькою стала.</a:t>
            </a:r>
            <a:endParaRPr lang="ru-RU" sz="1600" i="1" dirty="0">
              <a:solidFill>
                <a:srgbClr val="CC0066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r>
              <a:rPr lang="uk-UA" sz="2000" smtClean="0"/>
              <a:t>Вчитель початкових класів  та педагог – організатор  у ЗОШ </a:t>
            </a:r>
          </a:p>
          <a:p>
            <a:pPr>
              <a:buFont typeface="Wingdings 2" pitchFamily="18" charset="2"/>
              <a:buNone/>
            </a:pPr>
            <a:r>
              <a:rPr lang="uk-UA" sz="2000" smtClean="0"/>
              <a:t>с. Новосілка  з 2000 року</a:t>
            </a:r>
          </a:p>
        </p:txBody>
      </p:sp>
      <p:sp>
        <p:nvSpPr>
          <p:cNvPr id="18435" name="Содержимое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000" smtClean="0"/>
              <a:t>Вчитель світової літератури  з 2002р. </a:t>
            </a:r>
            <a:endParaRPr lang="ru-RU" sz="2000" smtClean="0"/>
          </a:p>
        </p:txBody>
      </p:sp>
      <p:pic>
        <p:nvPicPr>
          <p:cNvPr id="18436" name="Рисунок 4" descr="img429.jpg"/>
          <p:cNvPicPr>
            <a:picLocks noChangeAspect="1"/>
          </p:cNvPicPr>
          <p:nvPr/>
        </p:nvPicPr>
        <p:blipFill>
          <a:blip r:embed="rId2"/>
          <a:srcRect l="21103" t="12201" r="9544" b="54201"/>
          <a:stretch>
            <a:fillRect/>
          </a:stretch>
        </p:blipFill>
        <p:spPr bwMode="auto">
          <a:xfrm>
            <a:off x="468313" y="2997200"/>
            <a:ext cx="34559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 descr="SL3705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8224" y="2875823"/>
            <a:ext cx="4105275" cy="309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ая выноска 8"/>
          <p:cNvSpPr/>
          <p:nvPr/>
        </p:nvSpPr>
        <p:spPr>
          <a:xfrm>
            <a:off x="1403350" y="6092825"/>
            <a:ext cx="2089150" cy="576263"/>
          </a:xfrm>
          <a:prstGeom prst="wedgeRectCallout">
            <a:avLst/>
          </a:prstGeom>
          <a:solidFill>
            <a:srgbClr val="F9C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А крім </a:t>
            </a: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  <a:hlinkClick r:id="rId4" action="ppaction://hlinkpres?slideindex=1&amp;slidetitle="/>
              </a:rPr>
              <a:t>цього</a:t>
            </a:r>
            <a:r>
              <a:rPr lang="uk-UA" dirty="0">
                <a:solidFill>
                  <a:schemeClr val="tx1"/>
                </a:solidFill>
                <a:hlinkClick r:id="rId4" action="ppaction://hlinkpres?slideindex=1&amp;slidetitle="/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FF0066"/>
                </a:solidFill>
              </a:rPr>
              <a:t>Я  у  світі  </a:t>
            </a:r>
            <a:r>
              <a:rPr lang="uk-UA" i="1" dirty="0" smtClean="0">
                <a:solidFill>
                  <a:srgbClr val="FF0066"/>
                </a:solidFill>
                <a:hlinkClick r:id="rId2" action="ppaction://hlinkpres?slideindex=1&amp;slidetitle="/>
              </a:rPr>
              <a:t>людей</a:t>
            </a:r>
            <a:r>
              <a:rPr lang="uk-UA" i="1" dirty="0" smtClean="0">
                <a:solidFill>
                  <a:srgbClr val="FF0066"/>
                </a:solidFill>
              </a:rPr>
              <a:t> 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19458" name="Содержимое 6" descr="img306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2789" t="50252" r="26083"/>
          <a:stretch>
            <a:fillRect/>
          </a:stretch>
        </p:blipFill>
        <p:spPr>
          <a:xfrm>
            <a:off x="250825" y="1412875"/>
            <a:ext cx="3384550" cy="2447925"/>
          </a:xfrm>
        </p:spPr>
      </p:pic>
      <p:sp>
        <p:nvSpPr>
          <p:cNvPr id="19459" name="Текст 2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r>
              <a:rPr lang="uk-UA" sz="2400" smtClean="0">
                <a:solidFill>
                  <a:srgbClr val="002060"/>
                </a:solidFill>
              </a:rPr>
              <a:t>Учасник народного драмгуртка при сільському БНТ з 2001 року </a:t>
            </a:r>
          </a:p>
          <a:p>
            <a:pPr>
              <a:buFont typeface="Wingdings 2" pitchFamily="18" charset="2"/>
              <a:buNone/>
            </a:pPr>
            <a:endParaRPr lang="uk-UA" sz="2400" smtClean="0">
              <a:solidFill>
                <a:srgbClr val="002060"/>
              </a:solidFill>
            </a:endParaRPr>
          </a:p>
          <a:p>
            <a:r>
              <a:rPr lang="uk-UA" sz="2400" smtClean="0">
                <a:solidFill>
                  <a:srgbClr val="002060"/>
                </a:solidFill>
                <a:latin typeface="Arial" charset="0"/>
              </a:rPr>
              <a:t>Р</a:t>
            </a:r>
            <a:r>
              <a:rPr lang="uk-UA" sz="2400" smtClean="0">
                <a:solidFill>
                  <a:srgbClr val="002060"/>
                </a:solidFill>
              </a:rPr>
              <a:t>оль головної героїні – Марусі</a:t>
            </a:r>
            <a:r>
              <a:rPr lang="uk-UA" sz="2400" smtClean="0">
                <a:solidFill>
                  <a:srgbClr val="002060"/>
                </a:solidFill>
                <a:latin typeface="Arial" charset="0"/>
              </a:rPr>
              <a:t> у</a:t>
            </a:r>
            <a:r>
              <a:rPr lang="uk-UA" sz="2400" smtClean="0">
                <a:solidFill>
                  <a:srgbClr val="002060"/>
                </a:solidFill>
              </a:rPr>
              <a:t> п</a:t>
            </a:r>
            <a:r>
              <a:rPr lang="en-US" sz="2400" smtClean="0">
                <a:solidFill>
                  <a:srgbClr val="002060"/>
                </a:solidFill>
              </a:rPr>
              <a:t>’</a:t>
            </a:r>
            <a:r>
              <a:rPr lang="uk-UA" sz="2400" smtClean="0">
                <a:solidFill>
                  <a:srgbClr val="002060"/>
                </a:solidFill>
              </a:rPr>
              <a:t>єсі “ А молодість не вернеться “ </a:t>
            </a:r>
            <a:endParaRPr lang="ru-RU" sz="2400" smtClean="0">
              <a:solidFill>
                <a:srgbClr val="002060"/>
              </a:solidFill>
            </a:endParaRPr>
          </a:p>
        </p:txBody>
      </p:sp>
      <p:pic>
        <p:nvPicPr>
          <p:cNvPr id="19460" name="Рисунок 7" descr="img307.jpg"/>
          <p:cNvPicPr>
            <a:picLocks noChangeAspect="1"/>
          </p:cNvPicPr>
          <p:nvPr/>
        </p:nvPicPr>
        <p:blipFill>
          <a:blip r:embed="rId4"/>
          <a:srcRect l="52890" t="50000" r="3764" b="652"/>
          <a:stretch>
            <a:fillRect/>
          </a:stretch>
        </p:blipFill>
        <p:spPr bwMode="auto">
          <a:xfrm rot="-5631557">
            <a:off x="997744" y="3372644"/>
            <a:ext cx="2557463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getImageCA761G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4076700"/>
            <a:ext cx="2592387" cy="2376488"/>
          </a:xfrm>
        </p:spPr>
      </p:pic>
      <p:pic>
        <p:nvPicPr>
          <p:cNvPr id="20482" name="Рисунок 5" descr="IMG_7063.JPG"/>
          <p:cNvPicPr>
            <a:picLocks noChangeAspect="1"/>
          </p:cNvPicPr>
          <p:nvPr/>
        </p:nvPicPr>
        <p:blipFill>
          <a:blip r:embed="rId3"/>
          <a:srcRect l="3937" r="1564"/>
          <a:stretch>
            <a:fillRect/>
          </a:stretch>
        </p:blipFill>
        <p:spPr bwMode="auto">
          <a:xfrm>
            <a:off x="4787900" y="692150"/>
            <a:ext cx="32400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6" descr="IMG_335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20713"/>
            <a:ext cx="3276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7" descr="IMG_1148.JPG"/>
          <p:cNvPicPr>
            <a:picLocks noChangeAspect="1"/>
          </p:cNvPicPr>
          <p:nvPr/>
        </p:nvPicPr>
        <p:blipFill>
          <a:blip r:embed="rId5"/>
          <a:srcRect t="10500"/>
          <a:stretch>
            <a:fillRect/>
          </a:stretch>
        </p:blipFill>
        <p:spPr bwMode="auto">
          <a:xfrm>
            <a:off x="4572000" y="3284538"/>
            <a:ext cx="345598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IMG_623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3644900"/>
            <a:ext cx="22320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Світ моїх захоплень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3888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2060"/>
                </a:solidFill>
              </a:rPr>
              <a:t>Погляд на себе і в майбутнє</a:t>
            </a:r>
            <a:br>
              <a:rPr lang="uk-UA" i="1" dirty="0" smtClean="0">
                <a:solidFill>
                  <a:srgbClr val="002060"/>
                </a:solidFill>
              </a:rPr>
            </a:br>
            <a:r>
              <a:rPr lang="uk-UA" i="1" dirty="0" smtClean="0">
                <a:solidFill>
                  <a:srgbClr val="002060"/>
                </a:solidFill>
              </a:rPr>
              <a:t/>
            </a:r>
            <a:br>
              <a:rPr lang="uk-UA" i="1" dirty="0" smtClean="0">
                <a:solidFill>
                  <a:srgbClr val="002060"/>
                </a:solidFill>
              </a:rPr>
            </a:br>
            <a:r>
              <a:rPr lang="uk-UA" dirty="0" smtClean="0"/>
              <a:t>Педагогічне  кредо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uk-UA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uk-UA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uk-UA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uk-UA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uk-UA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Кожній дитині – світло знань,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 Кожній дитині – світло любові,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Віру в силу свою без вагань,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Як запоруку щасливої долі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4859338" y="692150"/>
            <a:ext cx="4105275" cy="1512888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>
                <a:solidFill>
                  <a:srgbClr val="C00000"/>
                </a:solidFill>
              </a:rPr>
              <a:t>Тільки любов, взаємоповага, довіра та щирі людські стосунки допоможуть здолати будь – які труднощі у житті кожної людини.</a:t>
            </a:r>
            <a:endParaRPr lang="ru-RU" sz="1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C00000"/>
                </a:solidFill>
              </a:rPr>
              <a:t>Життєве</a:t>
            </a:r>
            <a:r>
              <a:rPr lang="uk-UA" i="1" dirty="0" smtClean="0">
                <a:solidFill>
                  <a:srgbClr val="002060"/>
                </a:solidFill>
              </a:rPr>
              <a:t> </a:t>
            </a:r>
            <a:r>
              <a:rPr lang="uk-UA" i="1" dirty="0" smtClean="0">
                <a:solidFill>
                  <a:srgbClr val="C00000"/>
                </a:solidFill>
              </a:rPr>
              <a:t>кредо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9725"/>
            <a:ext cx="7239000" cy="4846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зранку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uk-UA" dirty="0" smtClean="0"/>
              <a:t>Крізь тернії – до зірок!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ввечері: </a:t>
            </a:r>
            <a:r>
              <a:rPr lang="uk-UA" dirty="0" smtClean="0"/>
              <a:t>Моя душа – це дерево гіллясте,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          Куди з небес, мов голуби летить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          Надвечір тихий зграйка мрій срібляста,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          щоб випурхнуть світанком у блакить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/>
              <a:t>                                                        Т. Готьє</a:t>
            </a:r>
            <a:endParaRPr lang="ru-RU" i="1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497</TotalTime>
  <Words>500</Words>
  <Application>Microsoft Office PowerPoint</Application>
  <PresentationFormat>Экран (4:3)</PresentationFormat>
  <Paragraphs>82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Monotype Corsiva</vt:lpstr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    Мої   досягнення</vt:lpstr>
      <vt:lpstr> Моє рідне село  Новосілка  народилася   я  19 липня 1980 року у 1986 році пішла у перший клас Новосільської  школи</vt:lpstr>
      <vt:lpstr>Прекрасні студентські роки</vt:lpstr>
      <vt:lpstr>Я – Вчитель! Своє майбутнє я плекала як дитя, важку стежину в долі прокладала і в мріях споглядала майбуття… прийшла пора – я вчителькою стала.</vt:lpstr>
      <vt:lpstr>Я  у  світі  людей </vt:lpstr>
      <vt:lpstr>Світ моїх захоплень</vt:lpstr>
      <vt:lpstr>Погляд на себе і в майбутнє  Педагогічне  кредо</vt:lpstr>
      <vt:lpstr>Життєве кредо</vt:lpstr>
      <vt:lpstr>Науково – методична діяльність</vt:lpstr>
      <vt:lpstr>Фотогалерея</vt:lpstr>
      <vt:lpstr>Презентация PowerPoint</vt:lpstr>
      <vt:lpstr>Презентация PowerPoint</vt:lpstr>
      <vt:lpstr>Творча лабораторія</vt:lpstr>
      <vt:lpstr>Моя дослідницька робота</vt:lpstr>
      <vt:lpstr>Презентация PowerPoint</vt:lpstr>
      <vt:lpstr>Презентация PowerPoint</vt:lpstr>
    </vt:vector>
  </TitlesOfParts>
  <Company>Retired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методист</cp:lastModifiedBy>
  <cp:revision>57</cp:revision>
  <dcterms:created xsi:type="dcterms:W3CDTF">2012-12-06T22:42:11Z</dcterms:created>
  <dcterms:modified xsi:type="dcterms:W3CDTF">2013-11-20T11:49:04Z</dcterms:modified>
</cp:coreProperties>
</file>