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FDC2D3-D04A-4DC2-8EA2-6B83B1FAAAF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46958C-4847-4722-A97A-F825AD6B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DC2D3-D04A-4DC2-8EA2-6B83B1FAAAF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6958C-4847-4722-A97A-F825AD6B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DC2D3-D04A-4DC2-8EA2-6B83B1FAAAF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6958C-4847-4722-A97A-F825AD6B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DC2D3-D04A-4DC2-8EA2-6B83B1FAAAF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6958C-4847-4722-A97A-F825AD6BD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DC2D3-D04A-4DC2-8EA2-6B83B1FAAAF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6958C-4847-4722-A97A-F825AD6BD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DC2D3-D04A-4DC2-8EA2-6B83B1FAAAF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6958C-4847-4722-A97A-F825AD6BD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DC2D3-D04A-4DC2-8EA2-6B83B1FAAAF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6958C-4847-4722-A97A-F825AD6B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DC2D3-D04A-4DC2-8EA2-6B83B1FAAAF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6958C-4847-4722-A97A-F825AD6BD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DC2D3-D04A-4DC2-8EA2-6B83B1FAAAF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6958C-4847-4722-A97A-F825AD6B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FDC2D3-D04A-4DC2-8EA2-6B83B1FAAAF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6958C-4847-4722-A97A-F825AD6B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FDC2D3-D04A-4DC2-8EA2-6B83B1FAAAF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46958C-4847-4722-A97A-F825AD6BD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FDC2D3-D04A-4DC2-8EA2-6B83B1FAAAF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46958C-4847-4722-A97A-F825AD6B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travel.tochka.net/ua/8161-velikobritaniya-i-robin-gud-poseshchaem-gorod-nottinge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7364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Англія – Україна. </a:t>
            </a:r>
            <a:r>
              <a:rPr lang="uk-UA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Шервуд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uk-UA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Чорногора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Робін </a:t>
            </a:r>
            <a:r>
              <a:rPr lang="uk-UA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Гуд</a:t>
            </a:r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Олекса Довбуш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7990656" cy="4334639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uk-UA" dirty="0" smtClean="0">
                <a:solidFill>
                  <a:srgbClr val="00B050"/>
                </a:solidFill>
              </a:rPr>
              <a:t>Урок - телеміст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963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8px-Z5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87824" cy="4005064"/>
          </a:xfrm>
          <a:prstGeom prst="rect">
            <a:avLst/>
          </a:prstGeom>
        </p:spPr>
      </p:pic>
      <p:pic>
        <p:nvPicPr>
          <p:cNvPr id="4" name="Рисунок 3" descr="ліс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0"/>
            <a:ext cx="3312368" cy="2708920"/>
          </a:xfrm>
          <a:prstGeom prst="rect">
            <a:avLst/>
          </a:prstGeom>
        </p:spPr>
      </p:pic>
      <p:pic>
        <p:nvPicPr>
          <p:cNvPr id="5" name="Рисунок 4" descr="NewForestPicn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8114" y="1916832"/>
            <a:ext cx="3795886" cy="4941168"/>
          </a:xfrm>
          <a:prstGeom prst="flowChartInputOutput">
            <a:avLst/>
          </a:prstGeom>
        </p:spPr>
      </p:pic>
      <p:pic>
        <p:nvPicPr>
          <p:cNvPr id="7" name="Рисунок 6" descr="робіе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780928"/>
            <a:ext cx="3067422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vbu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267200" cy="3035300"/>
          </a:xfrm>
          <a:prstGeom prst="rect">
            <a:avLst/>
          </a:prstGeom>
        </p:spPr>
      </p:pic>
      <p:pic>
        <p:nvPicPr>
          <p:cNvPr id="3" name="Рисунок 2" descr="pic_D_O_Dovbush Oleksa (painting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60648"/>
            <a:ext cx="4467062" cy="6453336"/>
          </a:xfrm>
          <a:prstGeom prst="rect">
            <a:avLst/>
          </a:prstGeom>
        </p:spPr>
      </p:pic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орож в стилі Робін Гуд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2825" cy="457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одорож в стилі Робін Гуда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996952"/>
            <a:ext cx="5372745" cy="3861048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тешествие в стиле Робин Гу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2825" cy="38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одорож в стилі Робін Гуд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68960"/>
            <a:ext cx="5092958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тешествие в стиле Робин Гу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1399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одорож в стилі Робін Гуд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36912"/>
            <a:ext cx="5004048" cy="422108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and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89248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елі Довбуша – легенда про карпатського Робін Гуда, втілена у камені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6096000" cy="406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Скелі Довбуша – легенда про карпатського Робін Гуда, втілена у камені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587552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жка Довбуша -138195530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649091" cy="3211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 descr="Стежка Довбуш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0"/>
            <a:ext cx="6191250" cy="31409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тежка Довбуш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140968"/>
            <a:ext cx="6191250" cy="37170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Прийом  “ </a:t>
            </a:r>
            <a:r>
              <a:rPr lang="uk-UA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Мікрофон”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 вважаю, що…</a:t>
            </a:r>
            <a:b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 думаю, що…</a:t>
            </a:r>
            <a:b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lika-Igor-Chornogora-10-07-10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4349" y="1481138"/>
            <a:ext cx="721530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Українські   Карпати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lika-Igor-Chornogora-10-07-1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352928" cy="6192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ра Гому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7373" y="1481138"/>
            <a:ext cx="7189254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гора </a:t>
            </a:r>
            <a:r>
              <a:rPr lang="uk-UA" dirty="0" err="1" smtClean="0"/>
              <a:t>Гомул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lika-Igor-Chornogora-10-07-10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9036496" cy="58184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Чорногірський</a:t>
            </a:r>
            <a:r>
              <a:rPr lang="uk-UA" dirty="0" smtClean="0"/>
              <a:t> хребет</a:t>
            </a:r>
            <a:endParaRPr lang="ru-RU" dirty="0"/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Урочище </a:t>
            </a:r>
            <a:r>
              <a:rPr lang="uk-UA" dirty="0" err="1" smtClean="0"/>
              <a:t>Гаджина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Melika-Igor-Chornogora-10-07-10-1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4040188" cy="4032448"/>
          </a:xfrm>
        </p:spPr>
      </p:pic>
      <p:pic>
        <p:nvPicPr>
          <p:cNvPr id="10" name="Содержимое 9" descr="-Chornogora-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11560" y="1988840"/>
            <a:ext cx="4041775" cy="4176464"/>
          </a:xfrm>
        </p:spPr>
      </p:pic>
    </p:spTree>
  </p:cSld>
  <p:clrMapOvr>
    <a:masterClrMapping/>
  </p:clrMapOvr>
  <p:transition spd="slow" advClick="0" advTm="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Озеро  Бребенескул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Г. </a:t>
            </a:r>
            <a:r>
              <a:rPr lang="uk-UA" dirty="0" err="1" smtClean="0"/>
              <a:t>Гутин</a:t>
            </a:r>
            <a:r>
              <a:rPr lang="uk-UA" dirty="0" smtClean="0"/>
              <a:t> - </a:t>
            </a:r>
            <a:r>
              <a:rPr lang="uk-UA" dirty="0" err="1" smtClean="0"/>
              <a:t>Томнатик</a:t>
            </a:r>
            <a:endParaRPr lang="ru-RU" dirty="0"/>
          </a:p>
        </p:txBody>
      </p:sp>
      <p:pic>
        <p:nvPicPr>
          <p:cNvPr id="7" name="Содержимое 6" descr="Melika-Igor-Chornogora-10-07-10-2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404665"/>
            <a:ext cx="4040188" cy="4352928"/>
          </a:xfrm>
        </p:spPr>
      </p:pic>
      <p:pic>
        <p:nvPicPr>
          <p:cNvPr id="10" name="Содержимое 9" descr="Melika-Igor-Chornogora-10-07-10-4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32656"/>
            <a:ext cx="4041775" cy="4426281"/>
          </a:xfrm>
        </p:spPr>
      </p:pic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410200"/>
            <a:ext cx="4317876" cy="762000"/>
          </a:xfrm>
        </p:spPr>
        <p:txBody>
          <a:bodyPr/>
          <a:lstStyle/>
          <a:p>
            <a:r>
              <a:rPr lang="uk-UA" dirty="0" err="1" smtClean="0"/>
              <a:t>Гаджина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err="1" smtClean="0"/>
              <a:t>Чорногора</a:t>
            </a:r>
            <a:endParaRPr lang="ru-RU" dirty="0"/>
          </a:p>
        </p:txBody>
      </p:sp>
      <p:pic>
        <p:nvPicPr>
          <p:cNvPr id="7" name="Содержимое 6" descr="гаджина - серце чорногори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4317876" cy="4824537"/>
          </a:xfrm>
        </p:spPr>
      </p:pic>
      <p:pic>
        <p:nvPicPr>
          <p:cNvPr id="8" name="Содержимое 7" descr="чорногор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92282" y="2975779"/>
            <a:ext cx="1747261" cy="879455"/>
          </a:xfrm>
        </p:spPr>
      </p:pic>
      <p:pic>
        <p:nvPicPr>
          <p:cNvPr id="9" name="Рисунок 8" descr="Melika-Igor-Chornogora-10-07-10-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20688"/>
            <a:ext cx="4118992" cy="4608513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iverTrentNottingh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163824"/>
            <a:ext cx="4572000" cy="3694176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 descr="анг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52120" cy="4256584"/>
          </a:xfrm>
          <a:prstGeom prst="round2Diag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32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Англія – Україна. Шервуд – Чорногора. Робін Гуд – Олекса Довбуш</vt:lpstr>
      <vt:lpstr>Українські   Карпати</vt:lpstr>
      <vt:lpstr>Слайд 3</vt:lpstr>
      <vt:lpstr>гора Гомул </vt:lpstr>
      <vt:lpstr>Чорногірський хребет</vt:lpstr>
      <vt:lpstr>Урочище Гаджина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Прийом  “ Мікрофон” Я вважаю, що… Я думаю, що… 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Англія – Україна. Шервуд – Чорногора. Робін Гуд – Олекса Довбуш</dc:title>
  <dc:creator>RWT</dc:creator>
  <cp:lastModifiedBy>RWT</cp:lastModifiedBy>
  <cp:revision>18</cp:revision>
  <dcterms:created xsi:type="dcterms:W3CDTF">2012-11-29T16:28:56Z</dcterms:created>
  <dcterms:modified xsi:type="dcterms:W3CDTF">2012-12-03T21:35:29Z</dcterms:modified>
</cp:coreProperties>
</file>