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6" r:id="rId2"/>
    <p:sldId id="267" r:id="rId3"/>
    <p:sldId id="268" r:id="rId4"/>
    <p:sldId id="269" r:id="rId5"/>
    <p:sldId id="275" r:id="rId6"/>
    <p:sldId id="274" r:id="rId7"/>
    <p:sldId id="273" r:id="rId8"/>
    <p:sldId id="264" r:id="rId9"/>
    <p:sldId id="276" r:id="rId10"/>
    <p:sldId id="277" r:id="rId11"/>
    <p:sldId id="282" r:id="rId12"/>
    <p:sldId id="270" r:id="rId13"/>
    <p:sldId id="283" r:id="rId14"/>
    <p:sldId id="272" r:id="rId15"/>
    <p:sldId id="279" r:id="rId16"/>
    <p:sldId id="280" r:id="rId17"/>
    <p:sldId id="260" r:id="rId18"/>
    <p:sldId id="281" r:id="rId19"/>
    <p:sldId id="278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670559"/>
    <a:srgbClr val="710F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4DE5-5F49-4BE7-B964-4F184FEFCD78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1BC5F-C0EE-46D7-B0CC-E63C81F19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D159D3-E663-40CF-B59D-054156CD4AE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46A47B-605C-4C0A-A62C-0DFA38DFE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91;&#1079;&#1080;&#1082;&#1072;\&#1040;&#1073;&#1089;&#1090;&#1088;&#1072;&#1082;&#1090;&#1085;&#1110;%20&#1074;&#1110;&#1079;&#1077;&#1088;&#1091;&#1085;&#1082;&#1080;%20%20&#1110;&#1084;&#1091;&#1079;&#1080;&#1095;&#1085;&#1080;&#1081;%20&#1089;&#1091;&#1087;&#1088;&#1086;&#1074;&#1110;&#1076;\01_P%20Mori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file:///C:\Users\user\Music\&#1079;&#1072;&#1075;&#1088;&#1072;&#1085;&#1082;&#1072;\005%20Blonker%20-%20Sidewalk%20Cafe.mp3" TargetMode="External"/><Relationship Id="rId7" Type="http://schemas.openxmlformats.org/officeDocument/2006/relationships/image" Target="../media/image28.png"/><Relationship Id="rId2" Type="http://schemas.openxmlformats.org/officeDocument/2006/relationships/audio" Target="file:///E:\&#1059;&#1082;&#1088;&#1072;&#1111;&#1085;&#1089;&#1100;&#1082;&#1072;%20&#1084;&#1086;&#1074;&#1072;%20&#1110;%20&#1083;&#1110;&#1090;&#1077;&#1088;&#1072;&#1090;&#1091;&#1088;&#1072;\&#1059;&#1082;&#1088;&#1072;&#1111;&#1085;&#1089;&#1100;&#1082;&#1072;%20&#1084;&#1086;&#1074;&#1072;%20&#1110;%20&#1083;&#1110;&#1090;&#1077;&#1088;&#1072;&#1090;&#1091;&#1088;&#1072;\&#1040;&#1073;&#1089;&#1090;&#1088;&#1072;&#1082;&#1090;&#1085;&#1110;%20&#1074;&#1110;&#1079;&#1077;&#1088;&#1091;&#1085;&#1082;&#1080;%20%20&#1110;&#1084;&#1091;&#1079;&#1080;&#1095;&#1085;&#1080;&#1081;%20&#1089;&#1091;&#1087;&#1088;&#1086;&#1074;&#1110;&#1076;\09_Kenny%20G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81536"/>
            <a:ext cx="4932040" cy="41764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6496487_9e420a7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32040" cy="3960440"/>
          </a:xfrm>
          <a:prstGeom prst="roundRect">
            <a:avLst/>
          </a:prstGeom>
        </p:spPr>
      </p:pic>
      <p:pic>
        <p:nvPicPr>
          <p:cNvPr id="7" name="01_P Mor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trarch-e-lau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211960" cy="4869160"/>
          </a:xfrm>
          <a:prstGeom prst="snip2Diag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3" name="Рисунок 2" descr="572px-Laura_and_petr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828" y="1196752"/>
            <a:ext cx="4296172" cy="5445224"/>
          </a:xfrm>
          <a:prstGeom prst="snip2SameRect">
            <a:avLst/>
          </a:prstGeom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устрч Лі 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591" y="0"/>
            <a:ext cx="4762818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тежкою до Бога\анімовані картинки\5021385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7403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trar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5904655" cy="666936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E:\творчість\духовне\анімація\787527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3375"/>
            <a:ext cx="8137277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4px-Giovanni_Antonio_Boltraffio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3960440"/>
          </a:xfrm>
          <a:prstGeom prst="rect">
            <a:avLst/>
          </a:prstGeom>
        </p:spPr>
      </p:pic>
      <p:pic>
        <p:nvPicPr>
          <p:cNvPr id="3" name="Рисунок 2" descr="devyshka-s-serezhoj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24944"/>
            <a:ext cx="3131840" cy="3933056"/>
          </a:xfrm>
          <a:prstGeom prst="rect">
            <a:avLst/>
          </a:prstGeom>
        </p:spPr>
      </p:pic>
      <p:pic>
        <p:nvPicPr>
          <p:cNvPr id="4" name="Рисунок 3" descr="ideal-zinky014_mini.jpg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2987824" y="260648"/>
            <a:ext cx="3095625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ідродження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6048375" y="0"/>
            <a:ext cx="3095625" cy="4219575"/>
          </a:xfrm>
          <a:prstGeom prst="rect">
            <a:avLst/>
          </a:prstGeom>
        </p:spPr>
      </p:pic>
      <p:pic>
        <p:nvPicPr>
          <p:cNvPr id="3" name="Рисунок 2" descr="ideal-zinky028_mini.jpg"/>
          <p:cNvPicPr>
            <a:picLocks noChangeAspect="1"/>
          </p:cNvPicPr>
          <p:nvPr/>
        </p:nvPicPr>
        <p:blipFill>
          <a:blip r:embed="rId3" cstate="print"/>
          <a:srcRect r="50578"/>
          <a:stretch>
            <a:fillRect/>
          </a:stretch>
        </p:blipFill>
        <p:spPr>
          <a:xfrm>
            <a:off x="0" y="2581275"/>
            <a:ext cx="3059832" cy="4276725"/>
          </a:xfrm>
          <a:prstGeom prst="rect">
            <a:avLst/>
          </a:prstGeom>
        </p:spPr>
      </p:pic>
      <p:pic>
        <p:nvPicPr>
          <p:cNvPr id="6" name="Рисунок 5" descr="рембрандт плачуча жі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12776"/>
            <a:ext cx="33528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 51-03 сонет Лауре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4824536" cy="55446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9_Kenny 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005 Blonker - Sidewalk Caf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Picture 3" descr="рис 50-14 Лаура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276872"/>
            <a:ext cx="3816423" cy="43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івчина, яка читає 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3" name="Рисунок 2" descr="жін. портр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іздво любов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тежкою до Бога\анімовані картинки\3159947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5886400" cy="580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тежкою до Бога\анімовані картинки\7245544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416" y="-171400"/>
            <a:ext cx="9873682" cy="72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2226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тежкою до Бога\анімовані картинки\3997981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86px-Petrarch_by_Barg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4104456" cy="6093296"/>
          </a:xfrm>
          <a:prstGeom prst="flowChartInputOutpu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pPr algn="r"/>
            <a:r>
              <a:rPr lang="uk-UA" i="1" dirty="0" err="1" smtClean="0">
                <a:solidFill>
                  <a:srgbClr val="C00000"/>
                </a:solidFill>
              </a:rPr>
              <a:t>Франческо</a:t>
            </a:r>
            <a:r>
              <a:rPr lang="uk-UA" i="1" dirty="0" smtClean="0">
                <a:solidFill>
                  <a:srgbClr val="C00000"/>
                </a:solidFill>
              </a:rPr>
              <a:t> Петрарка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творчість\духовне\анімація\ptici-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00413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850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  <a:extrusionClr>
                <a:srgbClr val="FF0066"/>
              </a:extrusionClr>
            </a:sp3d>
          </a:bodyPr>
          <a:lstStyle/>
          <a:p>
            <a:r>
              <a:rPr lang="uk-UA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</a:t>
            </a:r>
            <a:r>
              <a:rPr lang="uk-UA" sz="5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Любов,</a:t>
            </a:r>
            <a:br>
              <a:rPr lang="uk-UA" sz="5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5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  </a:t>
            </a:r>
            <a:r>
              <a:rPr lang="uk-UA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що водить</a:t>
            </a:r>
            <a:br>
              <a:rPr lang="uk-UA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       сонце і світила                   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творчість\духовне\0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25658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893175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>
                <a:solidFill>
                  <a:schemeClr val="tx1"/>
                </a:solidFill>
              </a:rPr>
              <a:t/>
            </a:r>
            <a:br>
              <a:rPr lang="uk-UA" sz="4900" b="1" dirty="0" smtClean="0">
                <a:solidFill>
                  <a:schemeClr val="tx1"/>
                </a:solidFill>
              </a:rPr>
            </a:br>
            <a:r>
              <a:rPr lang="uk-UA" sz="4900" b="1" dirty="0" err="1" smtClean="0">
                <a:solidFill>
                  <a:srgbClr val="C00000"/>
                </a:solidFill>
              </a:rPr>
              <a:t>петрарка</a:t>
            </a:r>
            <a:r>
              <a:rPr lang="uk-UA" sz="4900" b="1" dirty="0" smtClean="0">
                <a:solidFill>
                  <a:srgbClr val="C00000"/>
                </a:solidFill>
              </a:rPr>
              <a:t>  і Лаура</a:t>
            </a:r>
            <a:endParaRPr lang="ru-RU" sz="49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J0145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2168"/>
            <a:ext cx="9144000" cy="5345832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2952130" cy="3167658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24944"/>
            <a:ext cx="2976513" cy="3167658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льний вид Авіньйон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6108SlideId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7144058SlideId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5</Words>
  <Application>Microsoft Office PowerPoint</Application>
  <PresentationFormat>Экран (4:3)</PresentationFormat>
  <Paragraphs>3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Слайд 4</vt:lpstr>
      <vt:lpstr>Франческо Петрарка</vt:lpstr>
      <vt:lpstr>                     Любов,                       що водить              сонце і світила                   </vt:lpstr>
      <vt:lpstr>Слайд 7</vt:lpstr>
      <vt:lpstr> петрарка  і Лаура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RWT</cp:lastModifiedBy>
  <cp:revision>34</cp:revision>
  <dcterms:created xsi:type="dcterms:W3CDTF">2012-02-29T19:49:38Z</dcterms:created>
  <dcterms:modified xsi:type="dcterms:W3CDTF">2012-11-20T21:09:00Z</dcterms:modified>
</cp:coreProperties>
</file>