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CC66"/>
    <a:srgbClr val="58D636"/>
    <a:srgbClr val="660066"/>
    <a:srgbClr val="990099"/>
    <a:srgbClr val="A50021"/>
    <a:srgbClr val="FF99CC"/>
    <a:srgbClr val="99FFCC"/>
    <a:srgbClr val="CCFF66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4660"/>
  </p:normalViewPr>
  <p:slideViewPr>
    <p:cSldViewPr>
      <p:cViewPr varScale="1">
        <p:scale>
          <a:sx n="96" d="100"/>
          <a:sy n="96" d="100"/>
        </p:scale>
        <p:origin x="-10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33822-7AAC-4FA0-8F6B-1F3126668F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DF7A74-2FBE-4898-9FE5-7084158D445F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9EF3C3CE-5181-403E-AF19-4A858BEE27F7}" type="parTrans" cxnId="{1504FC98-B6EF-42E1-8BC8-67AB4092A996}">
      <dgm:prSet/>
      <dgm:spPr/>
      <dgm:t>
        <a:bodyPr/>
        <a:lstStyle/>
        <a:p>
          <a:endParaRPr lang="ru-RU"/>
        </a:p>
      </dgm:t>
    </dgm:pt>
    <dgm:pt modelId="{8AF1D645-1D20-40CB-943C-C4C1B647DB44}" type="sibTrans" cxnId="{1504FC98-B6EF-42E1-8BC8-67AB4092A996}">
      <dgm:prSet/>
      <dgm:spPr/>
      <dgm:t>
        <a:bodyPr/>
        <a:lstStyle/>
        <a:p>
          <a:endParaRPr lang="ru-RU"/>
        </a:p>
      </dgm:t>
    </dgm:pt>
    <dgm:pt modelId="{263CCFD2-C3E3-42AD-AF7B-A71AD1839ABC}">
      <dgm:prSet phldrT="[Текст]"/>
      <dgm:spPr/>
      <dgm:t>
        <a:bodyPr/>
        <a:lstStyle/>
        <a:p>
          <a:r>
            <a:rPr lang="uk-UA" b="1" i="1" dirty="0" smtClean="0"/>
            <a:t>розвивати інтелектуальні та творчі  особистісні якості  учнів  з  урахуванням  їх інтересів, мотивів, системи цінностей</a:t>
          </a:r>
          <a:endParaRPr lang="ru-RU" b="1" i="1" dirty="0"/>
        </a:p>
      </dgm:t>
    </dgm:pt>
    <dgm:pt modelId="{B2C85C7D-CDF5-4052-BD0C-35C6602C4BFE}" type="parTrans" cxnId="{C8FAF282-B054-4BA8-84FB-28B289A7A66A}">
      <dgm:prSet/>
      <dgm:spPr/>
      <dgm:t>
        <a:bodyPr/>
        <a:lstStyle/>
        <a:p>
          <a:endParaRPr lang="ru-RU"/>
        </a:p>
      </dgm:t>
    </dgm:pt>
    <dgm:pt modelId="{6F576CB5-C2D6-4965-AB41-95F1514186C4}" type="sibTrans" cxnId="{C8FAF282-B054-4BA8-84FB-28B289A7A66A}">
      <dgm:prSet/>
      <dgm:spPr/>
      <dgm:t>
        <a:bodyPr/>
        <a:lstStyle/>
        <a:p>
          <a:endParaRPr lang="ru-RU"/>
        </a:p>
      </dgm:t>
    </dgm:pt>
    <dgm:pt modelId="{06DDA2BA-1087-4C9F-B0BF-EB86188F419E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0DDAF63D-27BD-4320-A16D-8B1FF8BA812E}" type="parTrans" cxnId="{D383B626-9DAA-43EC-9938-B080EB2D1AC6}">
      <dgm:prSet/>
      <dgm:spPr/>
      <dgm:t>
        <a:bodyPr/>
        <a:lstStyle/>
        <a:p>
          <a:endParaRPr lang="ru-RU"/>
        </a:p>
      </dgm:t>
    </dgm:pt>
    <dgm:pt modelId="{E6440099-2124-4DEB-8DB6-76684FD66441}" type="sibTrans" cxnId="{D383B626-9DAA-43EC-9938-B080EB2D1AC6}">
      <dgm:prSet/>
      <dgm:spPr/>
      <dgm:t>
        <a:bodyPr/>
        <a:lstStyle/>
        <a:p>
          <a:endParaRPr lang="ru-RU"/>
        </a:p>
      </dgm:t>
    </dgm:pt>
    <dgm:pt modelId="{7C5C8EE9-0C2A-4D3F-81ED-D2CCC553A291}">
      <dgm:prSet phldrT="[Текст]"/>
      <dgm:spPr/>
      <dgm:t>
        <a:bodyPr/>
        <a:lstStyle/>
        <a:p>
          <a:r>
            <a:rPr lang="uk-UA" b="1" i="1" dirty="0" smtClean="0"/>
            <a:t>залучити учнів  до систематичної, творчої, пошукової  роботи</a:t>
          </a:r>
          <a:endParaRPr lang="ru-RU" b="1" i="1" dirty="0"/>
        </a:p>
      </dgm:t>
    </dgm:pt>
    <dgm:pt modelId="{02B8B4D6-4A53-4D3A-ABCD-F6B3EF207D82}" type="parTrans" cxnId="{20B46606-3F23-4A00-823B-3BE718F3AF1F}">
      <dgm:prSet/>
      <dgm:spPr/>
      <dgm:t>
        <a:bodyPr/>
        <a:lstStyle/>
        <a:p>
          <a:endParaRPr lang="ru-RU"/>
        </a:p>
      </dgm:t>
    </dgm:pt>
    <dgm:pt modelId="{5537631D-A2D8-4CDA-B8FA-46B6D7CDF450}" type="sibTrans" cxnId="{20B46606-3F23-4A00-823B-3BE718F3AF1F}">
      <dgm:prSet/>
      <dgm:spPr/>
      <dgm:t>
        <a:bodyPr/>
        <a:lstStyle/>
        <a:p>
          <a:endParaRPr lang="ru-RU"/>
        </a:p>
      </dgm:t>
    </dgm:pt>
    <dgm:pt modelId="{B70440C4-A32C-45D3-911F-63071FCA75DC}">
      <dgm:prSet phldrT="[Текст]"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C843379E-4FC6-4C15-8E83-1ABEE8589480}" type="parTrans" cxnId="{77AC32C6-B861-45A8-BFC1-3C905AC0F438}">
      <dgm:prSet/>
      <dgm:spPr/>
      <dgm:t>
        <a:bodyPr/>
        <a:lstStyle/>
        <a:p>
          <a:endParaRPr lang="ru-RU"/>
        </a:p>
      </dgm:t>
    </dgm:pt>
    <dgm:pt modelId="{78E7018E-0B39-4FA6-9C27-A5079D84CD87}" type="sibTrans" cxnId="{77AC32C6-B861-45A8-BFC1-3C905AC0F438}">
      <dgm:prSet/>
      <dgm:spPr/>
      <dgm:t>
        <a:bodyPr/>
        <a:lstStyle/>
        <a:p>
          <a:endParaRPr lang="ru-RU"/>
        </a:p>
      </dgm:t>
    </dgm:pt>
    <dgm:pt modelId="{1ED56ADD-E154-4531-8717-43ACAF0BF343}">
      <dgm:prSet/>
      <dgm:spPr/>
      <dgm:t>
        <a:bodyPr/>
        <a:lstStyle/>
        <a:p>
          <a:r>
            <a:rPr lang="uk-UA" b="1" i="1" dirty="0" smtClean="0"/>
            <a:t>виховання активної, компетентної, креативної особистості, яка вміє бачити, ставити і вирішувати нестандартні проблеми</a:t>
          </a:r>
          <a:endParaRPr lang="ru-RU" b="1" i="1" dirty="0"/>
        </a:p>
      </dgm:t>
    </dgm:pt>
    <dgm:pt modelId="{51CC3A48-2433-44FE-A485-F39B4ACE1E6B}" type="parTrans" cxnId="{BF0B976A-08B7-45CC-9019-ECEB86840A11}">
      <dgm:prSet/>
      <dgm:spPr/>
      <dgm:t>
        <a:bodyPr/>
        <a:lstStyle/>
        <a:p>
          <a:endParaRPr lang="ru-RU"/>
        </a:p>
      </dgm:t>
    </dgm:pt>
    <dgm:pt modelId="{233512AF-3A72-470A-9B2C-C16DF95C7643}" type="sibTrans" cxnId="{BF0B976A-08B7-45CC-9019-ECEB86840A11}">
      <dgm:prSet/>
      <dgm:spPr/>
      <dgm:t>
        <a:bodyPr/>
        <a:lstStyle/>
        <a:p>
          <a:endParaRPr lang="ru-RU"/>
        </a:p>
      </dgm:t>
    </dgm:pt>
    <dgm:pt modelId="{1D9CC3B5-A3A8-4D93-A63F-BF3886F2672C}" type="pres">
      <dgm:prSet presAssocID="{E0933822-7AAC-4FA0-8F6B-1F3126668F0C}" presName="linearFlow" presStyleCnt="0">
        <dgm:presLayoutVars>
          <dgm:dir/>
          <dgm:animLvl val="lvl"/>
          <dgm:resizeHandles val="exact"/>
        </dgm:presLayoutVars>
      </dgm:prSet>
      <dgm:spPr/>
    </dgm:pt>
    <dgm:pt modelId="{B00B1405-C9B4-4AED-A126-230D720F1013}" type="pres">
      <dgm:prSet presAssocID="{5EDF7A74-2FBE-4898-9FE5-7084158D445F}" presName="composite" presStyleCnt="0"/>
      <dgm:spPr/>
    </dgm:pt>
    <dgm:pt modelId="{56B79BF5-FF87-422C-906C-7BBC7D12E4F9}" type="pres">
      <dgm:prSet presAssocID="{5EDF7A74-2FBE-4898-9FE5-7084158D445F}" presName="parentText" presStyleLbl="alignNode1" presStyleIdx="0" presStyleCnt="3" custLinFactNeighborX="2285" custLinFactNeighborY="-4235">
        <dgm:presLayoutVars>
          <dgm:chMax val="1"/>
          <dgm:bulletEnabled val="1"/>
        </dgm:presLayoutVars>
      </dgm:prSet>
      <dgm:spPr/>
    </dgm:pt>
    <dgm:pt modelId="{1AB5720B-DADD-47AC-A16F-B885D4EF0A91}" type="pres">
      <dgm:prSet presAssocID="{5EDF7A74-2FBE-4898-9FE5-7084158D445F}" presName="descendantText" presStyleLbl="alignAcc1" presStyleIdx="0" presStyleCnt="3" custScaleY="107674" custLinFactNeighborX="1281" custLinFactNeighborY="8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FF6A7-E807-4665-B36B-E9969BAD8B67}" type="pres">
      <dgm:prSet presAssocID="{8AF1D645-1D20-40CB-943C-C4C1B647DB44}" presName="sp" presStyleCnt="0"/>
      <dgm:spPr/>
    </dgm:pt>
    <dgm:pt modelId="{01E0475A-6F4A-4B9A-806D-1547C9583B1D}" type="pres">
      <dgm:prSet presAssocID="{06DDA2BA-1087-4C9F-B0BF-EB86188F419E}" presName="composite" presStyleCnt="0"/>
      <dgm:spPr/>
    </dgm:pt>
    <dgm:pt modelId="{0CFF7CA6-8621-4B34-BF8A-2A654D54A8A6}" type="pres">
      <dgm:prSet presAssocID="{06DDA2BA-1087-4C9F-B0BF-EB86188F419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27F6852-CFCB-4F52-9888-8C7BDB79C66C}" type="pres">
      <dgm:prSet presAssocID="{06DDA2BA-1087-4C9F-B0BF-EB86188F419E}" presName="descendantText" presStyleLbl="alignAcc1" presStyleIdx="1" presStyleCnt="3" custScaleY="131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B9864-EDC1-40C8-8FAC-5C70B2120604}" type="pres">
      <dgm:prSet presAssocID="{E6440099-2124-4DEB-8DB6-76684FD66441}" presName="sp" presStyleCnt="0"/>
      <dgm:spPr/>
    </dgm:pt>
    <dgm:pt modelId="{FFD67D72-C2CA-4037-9880-33928987A718}" type="pres">
      <dgm:prSet presAssocID="{B70440C4-A32C-45D3-911F-63071FCA75DC}" presName="composite" presStyleCnt="0"/>
      <dgm:spPr/>
    </dgm:pt>
    <dgm:pt modelId="{4A5356AC-89D3-4C58-9237-5CEE17AB8BDF}" type="pres">
      <dgm:prSet presAssocID="{B70440C4-A32C-45D3-911F-63071FCA75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8AE1336-ABE7-4278-B243-55CA47C8F4FF}" type="pres">
      <dgm:prSet presAssocID="{B70440C4-A32C-45D3-911F-63071FCA75DC}" presName="descendantText" presStyleLbl="alignAcc1" presStyleIdx="2" presStyleCnt="3" custScaleY="142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64BBAA-F8C2-48AD-898F-57CA9BA03E0A}" type="presOf" srcId="{7C5C8EE9-0C2A-4D3F-81ED-D2CCC553A291}" destId="{327F6852-CFCB-4F52-9888-8C7BDB79C66C}" srcOrd="0" destOrd="0" presId="urn:microsoft.com/office/officeart/2005/8/layout/chevron2"/>
    <dgm:cxn modelId="{2E72E5A3-43C6-4BDD-AC18-21CF5762EDF4}" type="presOf" srcId="{1ED56ADD-E154-4531-8717-43ACAF0BF343}" destId="{58AE1336-ABE7-4278-B243-55CA47C8F4FF}" srcOrd="0" destOrd="0" presId="urn:microsoft.com/office/officeart/2005/8/layout/chevron2"/>
    <dgm:cxn modelId="{C8FAF282-B054-4BA8-84FB-28B289A7A66A}" srcId="{5EDF7A74-2FBE-4898-9FE5-7084158D445F}" destId="{263CCFD2-C3E3-42AD-AF7B-A71AD1839ABC}" srcOrd="0" destOrd="0" parTransId="{B2C85C7D-CDF5-4052-BD0C-35C6602C4BFE}" sibTransId="{6F576CB5-C2D6-4965-AB41-95F1514186C4}"/>
    <dgm:cxn modelId="{9E4A4E1D-C189-4FAE-A802-AC7E2ECCE42E}" type="presOf" srcId="{263CCFD2-C3E3-42AD-AF7B-A71AD1839ABC}" destId="{1AB5720B-DADD-47AC-A16F-B885D4EF0A91}" srcOrd="0" destOrd="0" presId="urn:microsoft.com/office/officeart/2005/8/layout/chevron2"/>
    <dgm:cxn modelId="{1A0F8FCF-9E07-4E32-9E3C-F33A2EB800A7}" type="presOf" srcId="{5EDF7A74-2FBE-4898-9FE5-7084158D445F}" destId="{56B79BF5-FF87-422C-906C-7BBC7D12E4F9}" srcOrd="0" destOrd="0" presId="urn:microsoft.com/office/officeart/2005/8/layout/chevron2"/>
    <dgm:cxn modelId="{D383B626-9DAA-43EC-9938-B080EB2D1AC6}" srcId="{E0933822-7AAC-4FA0-8F6B-1F3126668F0C}" destId="{06DDA2BA-1087-4C9F-B0BF-EB86188F419E}" srcOrd="1" destOrd="0" parTransId="{0DDAF63D-27BD-4320-A16D-8B1FF8BA812E}" sibTransId="{E6440099-2124-4DEB-8DB6-76684FD66441}"/>
    <dgm:cxn modelId="{1B982CF2-1517-4FFC-A3F2-61802032A263}" type="presOf" srcId="{E0933822-7AAC-4FA0-8F6B-1F3126668F0C}" destId="{1D9CC3B5-A3A8-4D93-A63F-BF3886F2672C}" srcOrd="0" destOrd="0" presId="urn:microsoft.com/office/officeart/2005/8/layout/chevron2"/>
    <dgm:cxn modelId="{87EFFD92-E22E-4EB2-BB5A-64EAB5D535F2}" type="presOf" srcId="{06DDA2BA-1087-4C9F-B0BF-EB86188F419E}" destId="{0CFF7CA6-8621-4B34-BF8A-2A654D54A8A6}" srcOrd="0" destOrd="0" presId="urn:microsoft.com/office/officeart/2005/8/layout/chevron2"/>
    <dgm:cxn modelId="{77AC32C6-B861-45A8-BFC1-3C905AC0F438}" srcId="{E0933822-7AAC-4FA0-8F6B-1F3126668F0C}" destId="{B70440C4-A32C-45D3-911F-63071FCA75DC}" srcOrd="2" destOrd="0" parTransId="{C843379E-4FC6-4C15-8E83-1ABEE8589480}" sibTransId="{78E7018E-0B39-4FA6-9C27-A5079D84CD87}"/>
    <dgm:cxn modelId="{1504FC98-B6EF-42E1-8BC8-67AB4092A996}" srcId="{E0933822-7AAC-4FA0-8F6B-1F3126668F0C}" destId="{5EDF7A74-2FBE-4898-9FE5-7084158D445F}" srcOrd="0" destOrd="0" parTransId="{9EF3C3CE-5181-403E-AF19-4A858BEE27F7}" sibTransId="{8AF1D645-1D20-40CB-943C-C4C1B647DB44}"/>
    <dgm:cxn modelId="{F8E01FAF-3073-4307-80CB-62D33A22060D}" type="presOf" srcId="{B70440C4-A32C-45D3-911F-63071FCA75DC}" destId="{4A5356AC-89D3-4C58-9237-5CEE17AB8BDF}" srcOrd="0" destOrd="0" presId="urn:microsoft.com/office/officeart/2005/8/layout/chevron2"/>
    <dgm:cxn modelId="{BF0B976A-08B7-45CC-9019-ECEB86840A11}" srcId="{B70440C4-A32C-45D3-911F-63071FCA75DC}" destId="{1ED56ADD-E154-4531-8717-43ACAF0BF343}" srcOrd="0" destOrd="0" parTransId="{51CC3A48-2433-44FE-A485-F39B4ACE1E6B}" sibTransId="{233512AF-3A72-470A-9B2C-C16DF95C7643}"/>
    <dgm:cxn modelId="{20B46606-3F23-4A00-823B-3BE718F3AF1F}" srcId="{06DDA2BA-1087-4C9F-B0BF-EB86188F419E}" destId="{7C5C8EE9-0C2A-4D3F-81ED-D2CCC553A291}" srcOrd="0" destOrd="0" parTransId="{02B8B4D6-4A53-4D3A-ABCD-F6B3EF207D82}" sibTransId="{5537631D-A2D8-4CDA-B8FA-46B6D7CDF450}"/>
    <dgm:cxn modelId="{D803E124-8B14-4627-9F00-0BF22DD6D672}" type="presParOf" srcId="{1D9CC3B5-A3A8-4D93-A63F-BF3886F2672C}" destId="{B00B1405-C9B4-4AED-A126-230D720F1013}" srcOrd="0" destOrd="0" presId="urn:microsoft.com/office/officeart/2005/8/layout/chevron2"/>
    <dgm:cxn modelId="{CBB820C9-9EFB-408F-AFB0-D57D58FE228F}" type="presParOf" srcId="{B00B1405-C9B4-4AED-A126-230D720F1013}" destId="{56B79BF5-FF87-422C-906C-7BBC7D12E4F9}" srcOrd="0" destOrd="0" presId="urn:microsoft.com/office/officeart/2005/8/layout/chevron2"/>
    <dgm:cxn modelId="{908C31F9-E94B-4B1F-8D4C-54250B8DE69F}" type="presParOf" srcId="{B00B1405-C9B4-4AED-A126-230D720F1013}" destId="{1AB5720B-DADD-47AC-A16F-B885D4EF0A91}" srcOrd="1" destOrd="0" presId="urn:microsoft.com/office/officeart/2005/8/layout/chevron2"/>
    <dgm:cxn modelId="{34D8FBE2-B531-4A7F-B91F-A61E104FCF09}" type="presParOf" srcId="{1D9CC3B5-A3A8-4D93-A63F-BF3886F2672C}" destId="{162FF6A7-E807-4665-B36B-E9969BAD8B67}" srcOrd="1" destOrd="0" presId="urn:microsoft.com/office/officeart/2005/8/layout/chevron2"/>
    <dgm:cxn modelId="{370415F5-5460-4D8B-BBFD-781E6621FAB0}" type="presParOf" srcId="{1D9CC3B5-A3A8-4D93-A63F-BF3886F2672C}" destId="{01E0475A-6F4A-4B9A-806D-1547C9583B1D}" srcOrd="2" destOrd="0" presId="urn:microsoft.com/office/officeart/2005/8/layout/chevron2"/>
    <dgm:cxn modelId="{305390B1-8AB9-4FAE-83DE-41BF049BDC6A}" type="presParOf" srcId="{01E0475A-6F4A-4B9A-806D-1547C9583B1D}" destId="{0CFF7CA6-8621-4B34-BF8A-2A654D54A8A6}" srcOrd="0" destOrd="0" presId="urn:microsoft.com/office/officeart/2005/8/layout/chevron2"/>
    <dgm:cxn modelId="{6D0C3CFD-06BC-4739-9EF2-12D608551C30}" type="presParOf" srcId="{01E0475A-6F4A-4B9A-806D-1547C9583B1D}" destId="{327F6852-CFCB-4F52-9888-8C7BDB79C66C}" srcOrd="1" destOrd="0" presId="urn:microsoft.com/office/officeart/2005/8/layout/chevron2"/>
    <dgm:cxn modelId="{9F5B0AAA-4239-463A-AD0B-31522EA12F98}" type="presParOf" srcId="{1D9CC3B5-A3A8-4D93-A63F-BF3886F2672C}" destId="{FBDB9864-EDC1-40C8-8FAC-5C70B2120604}" srcOrd="3" destOrd="0" presId="urn:microsoft.com/office/officeart/2005/8/layout/chevron2"/>
    <dgm:cxn modelId="{E8EA3AE3-B2AB-46EE-ADFD-E6C088E56349}" type="presParOf" srcId="{1D9CC3B5-A3A8-4D93-A63F-BF3886F2672C}" destId="{FFD67D72-C2CA-4037-9880-33928987A718}" srcOrd="4" destOrd="0" presId="urn:microsoft.com/office/officeart/2005/8/layout/chevron2"/>
    <dgm:cxn modelId="{9E968A58-AC23-4E27-84FC-43B5AEA747CC}" type="presParOf" srcId="{FFD67D72-C2CA-4037-9880-33928987A718}" destId="{4A5356AC-89D3-4C58-9237-5CEE17AB8BDF}" srcOrd="0" destOrd="0" presId="urn:microsoft.com/office/officeart/2005/8/layout/chevron2"/>
    <dgm:cxn modelId="{98D40227-19AD-471E-8AC1-9CF02B9D13D2}" type="presParOf" srcId="{FFD67D72-C2CA-4037-9880-33928987A718}" destId="{58AE1336-ABE7-4278-B243-55CA47C8F4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35AD2-A5C1-4802-A8FE-42342F860816}" type="doc">
      <dgm:prSet loTypeId="urn:microsoft.com/office/officeart/2005/8/layout/process2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2327F4-DC0B-4A1D-BF08-1A166C77ADC4}">
      <dgm:prSet phldrT="[Текст]" custT="1"/>
      <dgm:spPr/>
      <dgm:t>
        <a:bodyPr/>
        <a:lstStyle/>
        <a:p>
          <a:r>
            <a:rPr lang="uk-UA" sz="2000" dirty="0" smtClean="0"/>
            <a:t>інтернет - бібліотеками</a:t>
          </a:r>
          <a:endParaRPr lang="ru-RU" sz="2000" dirty="0"/>
        </a:p>
      </dgm:t>
    </dgm:pt>
    <dgm:pt modelId="{C2C6857B-53BE-4383-BA53-883AA1E951EF}" type="parTrans" cxnId="{8B6FE91A-98AD-4873-A27B-AA4235E6977B}">
      <dgm:prSet/>
      <dgm:spPr/>
      <dgm:t>
        <a:bodyPr/>
        <a:lstStyle/>
        <a:p>
          <a:endParaRPr lang="ru-RU"/>
        </a:p>
      </dgm:t>
    </dgm:pt>
    <dgm:pt modelId="{40696D9F-EDC7-4376-BACD-C90E51397BCE}" type="sibTrans" cxnId="{8B6FE91A-98AD-4873-A27B-AA4235E6977B}">
      <dgm:prSet/>
      <dgm:spPr/>
      <dgm:t>
        <a:bodyPr/>
        <a:lstStyle/>
        <a:p>
          <a:endParaRPr lang="ru-RU" dirty="0"/>
        </a:p>
      </dgm:t>
    </dgm:pt>
    <dgm:pt modelId="{C7921F01-D91B-485B-AA09-7543E5E33168}">
      <dgm:prSet phldrT="[Текст]" custT="1"/>
      <dgm:spPr/>
      <dgm:t>
        <a:bodyPr/>
        <a:lstStyle/>
        <a:p>
          <a:r>
            <a:rPr lang="uk-UA" sz="2000" dirty="0" smtClean="0"/>
            <a:t>ілюстрування  навчального  матеріалу</a:t>
          </a:r>
          <a:endParaRPr lang="ru-RU" sz="2000" dirty="0"/>
        </a:p>
      </dgm:t>
    </dgm:pt>
    <dgm:pt modelId="{9F62BE0B-E96E-4211-BD9F-761A029876D3}" type="parTrans" cxnId="{C1CBF0F2-3BE8-44FC-A257-90DD955E074E}">
      <dgm:prSet/>
      <dgm:spPr/>
      <dgm:t>
        <a:bodyPr/>
        <a:lstStyle/>
        <a:p>
          <a:endParaRPr lang="ru-RU"/>
        </a:p>
      </dgm:t>
    </dgm:pt>
    <dgm:pt modelId="{B2CF020C-7382-4A89-8FAE-10C54A8FF28F}" type="sibTrans" cxnId="{C1CBF0F2-3BE8-44FC-A257-90DD955E074E}">
      <dgm:prSet/>
      <dgm:spPr/>
      <dgm:t>
        <a:bodyPr/>
        <a:lstStyle/>
        <a:p>
          <a:endParaRPr lang="ru-RU" dirty="0"/>
        </a:p>
      </dgm:t>
    </dgm:pt>
    <dgm:pt modelId="{9AA7E9D2-AAF9-42E2-945E-F295F4534B2C}">
      <dgm:prSet phldrT="[Текст]" custT="1"/>
      <dgm:spPr/>
      <dgm:t>
        <a:bodyPr/>
        <a:lstStyle/>
        <a:p>
          <a:r>
            <a:rPr lang="uk-UA" sz="2000" dirty="0" smtClean="0"/>
            <a:t>обробку даних : дидактичні матеріали з екрану</a:t>
          </a:r>
          <a:endParaRPr lang="ru-RU" sz="2000" dirty="0"/>
        </a:p>
      </dgm:t>
    </dgm:pt>
    <dgm:pt modelId="{CCAFE943-980E-4440-B050-C16D41222B39}" type="parTrans" cxnId="{54F65F83-2303-4FB3-BBAD-D1DFE676702D}">
      <dgm:prSet/>
      <dgm:spPr/>
      <dgm:t>
        <a:bodyPr/>
        <a:lstStyle/>
        <a:p>
          <a:endParaRPr lang="ru-RU"/>
        </a:p>
      </dgm:t>
    </dgm:pt>
    <dgm:pt modelId="{DD206837-C14D-4580-A3EF-41AE43B12D67}" type="sibTrans" cxnId="{54F65F83-2303-4FB3-BBAD-D1DFE676702D}">
      <dgm:prSet/>
      <dgm:spPr/>
      <dgm:t>
        <a:bodyPr/>
        <a:lstStyle/>
        <a:p>
          <a:endParaRPr lang="ru-RU" dirty="0"/>
        </a:p>
      </dgm:t>
    </dgm:pt>
    <dgm:pt modelId="{B6987D7B-9B9F-4571-92FC-CA5A42081E10}">
      <dgm:prSet phldrT="[Текст]" custT="1"/>
      <dgm:spPr/>
      <dgm:t>
        <a:bodyPr/>
        <a:lstStyle/>
        <a:p>
          <a:r>
            <a:rPr lang="uk-UA" sz="2000" dirty="0" smtClean="0"/>
            <a:t>використання  відеоматеріалів , телевізійних фільмів</a:t>
          </a:r>
          <a:endParaRPr lang="ru-RU" sz="2000" dirty="0"/>
        </a:p>
      </dgm:t>
    </dgm:pt>
    <dgm:pt modelId="{7B92B7BA-7FCB-481A-8783-EB460AAF7B75}" type="parTrans" cxnId="{DCC05D9F-D415-4C9E-92A9-48CCED930050}">
      <dgm:prSet/>
      <dgm:spPr/>
      <dgm:t>
        <a:bodyPr/>
        <a:lstStyle/>
        <a:p>
          <a:endParaRPr lang="ru-RU"/>
        </a:p>
      </dgm:t>
    </dgm:pt>
    <dgm:pt modelId="{5159C0BC-93AB-4581-A357-137244064C83}" type="sibTrans" cxnId="{DCC05D9F-D415-4C9E-92A9-48CCED930050}">
      <dgm:prSet/>
      <dgm:spPr/>
      <dgm:t>
        <a:bodyPr/>
        <a:lstStyle/>
        <a:p>
          <a:endParaRPr lang="ru-RU" dirty="0"/>
        </a:p>
      </dgm:t>
    </dgm:pt>
    <dgm:pt modelId="{9009D768-FD1C-4613-AFA0-FA424A83F61E}">
      <dgm:prSet phldrT="[Текст]" custT="1"/>
      <dgm:spPr/>
      <dgm:t>
        <a:bodyPr/>
        <a:lstStyle/>
        <a:p>
          <a:r>
            <a:rPr lang="uk-UA" sz="2000" dirty="0" smtClean="0"/>
            <a:t>новий  жанр  уроку -  компютерно – орієнтований урок</a:t>
          </a:r>
          <a:endParaRPr lang="ru-RU" sz="2000" dirty="0"/>
        </a:p>
      </dgm:t>
    </dgm:pt>
    <dgm:pt modelId="{FD6B775E-C553-42AA-B649-5919D0AAEEBF}" type="parTrans" cxnId="{80C888B6-EFFD-494B-A3B7-71D5D5D43FBC}">
      <dgm:prSet/>
      <dgm:spPr/>
      <dgm:t>
        <a:bodyPr/>
        <a:lstStyle/>
        <a:p>
          <a:endParaRPr lang="ru-RU"/>
        </a:p>
      </dgm:t>
    </dgm:pt>
    <dgm:pt modelId="{B15DF846-8469-426F-8FCA-7AC5B853D679}" type="sibTrans" cxnId="{80C888B6-EFFD-494B-A3B7-71D5D5D43FBC}">
      <dgm:prSet/>
      <dgm:spPr/>
      <dgm:t>
        <a:bodyPr/>
        <a:lstStyle/>
        <a:p>
          <a:endParaRPr lang="ru-RU"/>
        </a:p>
      </dgm:t>
    </dgm:pt>
    <dgm:pt modelId="{BE40D618-0642-4D70-B84D-BBB40F4B23A3}" type="pres">
      <dgm:prSet presAssocID="{10C35AD2-A5C1-4802-A8FE-42342F86081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785F8-714A-4F48-8904-B6FC3FB9A274}" type="pres">
      <dgm:prSet presAssocID="{532327F4-DC0B-4A1D-BF08-1A166C77ADC4}" presName="node" presStyleLbl="node1" presStyleIdx="0" presStyleCnt="5" custScaleX="292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31006-A8AF-4242-A9DE-68B9CB480CE8}" type="pres">
      <dgm:prSet presAssocID="{40696D9F-EDC7-4376-BACD-C90E51397BC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2D374AF-3D52-4B67-9E71-3DC38D3B0419}" type="pres">
      <dgm:prSet presAssocID="{40696D9F-EDC7-4376-BACD-C90E51397BC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B6639B5-6F63-4E60-B24C-19949A264CF2}" type="pres">
      <dgm:prSet presAssocID="{C7921F01-D91B-485B-AA09-7543E5E33168}" presName="node" presStyleLbl="node1" presStyleIdx="1" presStyleCnt="5" custScaleX="300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0E8FF-1E73-42A2-8107-CDFCF3F66858}" type="pres">
      <dgm:prSet presAssocID="{B2CF020C-7382-4A89-8FAE-10C54A8FF28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DB47C68-E569-4B2C-90BB-ED29FB76EFB2}" type="pres">
      <dgm:prSet presAssocID="{B2CF020C-7382-4A89-8FAE-10C54A8FF28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5BD48EA-B0EA-4133-8AC9-EB235F216416}" type="pres">
      <dgm:prSet presAssocID="{9AA7E9D2-AAF9-42E2-945E-F295F4534B2C}" presName="node" presStyleLbl="node1" presStyleIdx="2" presStyleCnt="5" custScaleX="300446" custLinFactNeighborX="4948" custLinFactNeighborY="-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F2AF0-9E86-4238-8515-498EB129BCEA}" type="pres">
      <dgm:prSet presAssocID="{DD206837-C14D-4580-A3EF-41AE43B12D6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693E7E7-0B53-4174-9395-CDFA2B64E69F}" type="pres">
      <dgm:prSet presAssocID="{DD206837-C14D-4580-A3EF-41AE43B12D6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62E0604-D51E-4394-8BEB-91376E4684B7}" type="pres">
      <dgm:prSet presAssocID="{B6987D7B-9B9F-4571-92FC-CA5A42081E10}" presName="node" presStyleLbl="node1" presStyleIdx="3" presStyleCnt="5" custScaleX="302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AFC43-E451-4151-931A-1C01B791040C}" type="pres">
      <dgm:prSet presAssocID="{5159C0BC-93AB-4581-A357-137244064C83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09B5F01-97CF-4814-B71E-5CAA5E2F2813}" type="pres">
      <dgm:prSet presAssocID="{5159C0BC-93AB-4581-A357-137244064C8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CAE4EFA-B2C0-463B-86EF-9B5307E3D1BA}" type="pres">
      <dgm:prSet presAssocID="{9009D768-FD1C-4613-AFA0-FA424A83F61E}" presName="node" presStyleLbl="node1" presStyleIdx="4" presStyleCnt="5" custScaleX="258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53A69-706E-48B0-B0F9-4ED45D6D3F87}" type="presOf" srcId="{5159C0BC-93AB-4581-A357-137244064C83}" destId="{C1DAFC43-E451-4151-931A-1C01B791040C}" srcOrd="0" destOrd="0" presId="urn:microsoft.com/office/officeart/2005/8/layout/process2"/>
    <dgm:cxn modelId="{FB558259-7818-4932-836B-7F7697A15D21}" type="presOf" srcId="{40696D9F-EDC7-4376-BACD-C90E51397BCE}" destId="{32D374AF-3D52-4B67-9E71-3DC38D3B0419}" srcOrd="1" destOrd="0" presId="urn:microsoft.com/office/officeart/2005/8/layout/process2"/>
    <dgm:cxn modelId="{54F65F83-2303-4FB3-BBAD-D1DFE676702D}" srcId="{10C35AD2-A5C1-4802-A8FE-42342F860816}" destId="{9AA7E9D2-AAF9-42E2-945E-F295F4534B2C}" srcOrd="2" destOrd="0" parTransId="{CCAFE943-980E-4440-B050-C16D41222B39}" sibTransId="{DD206837-C14D-4580-A3EF-41AE43B12D67}"/>
    <dgm:cxn modelId="{29C04D30-6921-4C78-9A86-B3E9B2CE001B}" type="presOf" srcId="{9AA7E9D2-AAF9-42E2-945E-F295F4534B2C}" destId="{15BD48EA-B0EA-4133-8AC9-EB235F216416}" srcOrd="0" destOrd="0" presId="urn:microsoft.com/office/officeart/2005/8/layout/process2"/>
    <dgm:cxn modelId="{B907B30D-F04C-4759-8AB3-C3F4E21E0FA9}" type="presOf" srcId="{B2CF020C-7382-4A89-8FAE-10C54A8FF28F}" destId="{AD30E8FF-1E73-42A2-8107-CDFCF3F66858}" srcOrd="0" destOrd="0" presId="urn:microsoft.com/office/officeart/2005/8/layout/process2"/>
    <dgm:cxn modelId="{3F29ECD4-A69B-48BB-86F3-CA3A629F73FF}" type="presOf" srcId="{40696D9F-EDC7-4376-BACD-C90E51397BCE}" destId="{9B631006-A8AF-4242-A9DE-68B9CB480CE8}" srcOrd="0" destOrd="0" presId="urn:microsoft.com/office/officeart/2005/8/layout/process2"/>
    <dgm:cxn modelId="{80C888B6-EFFD-494B-A3B7-71D5D5D43FBC}" srcId="{10C35AD2-A5C1-4802-A8FE-42342F860816}" destId="{9009D768-FD1C-4613-AFA0-FA424A83F61E}" srcOrd="4" destOrd="0" parTransId="{FD6B775E-C553-42AA-B649-5919D0AAEEBF}" sibTransId="{B15DF846-8469-426F-8FCA-7AC5B853D679}"/>
    <dgm:cxn modelId="{AB374597-D738-470D-8CC7-401F3DE2B86E}" type="presOf" srcId="{DD206837-C14D-4580-A3EF-41AE43B12D67}" destId="{1A7F2AF0-9E86-4238-8515-498EB129BCEA}" srcOrd="0" destOrd="0" presId="urn:microsoft.com/office/officeart/2005/8/layout/process2"/>
    <dgm:cxn modelId="{8B6FE91A-98AD-4873-A27B-AA4235E6977B}" srcId="{10C35AD2-A5C1-4802-A8FE-42342F860816}" destId="{532327F4-DC0B-4A1D-BF08-1A166C77ADC4}" srcOrd="0" destOrd="0" parTransId="{C2C6857B-53BE-4383-BA53-883AA1E951EF}" sibTransId="{40696D9F-EDC7-4376-BACD-C90E51397BCE}"/>
    <dgm:cxn modelId="{43376020-1FCA-4651-9F5B-FDA3E638E274}" type="presOf" srcId="{532327F4-DC0B-4A1D-BF08-1A166C77ADC4}" destId="{ABC785F8-714A-4F48-8904-B6FC3FB9A274}" srcOrd="0" destOrd="0" presId="urn:microsoft.com/office/officeart/2005/8/layout/process2"/>
    <dgm:cxn modelId="{BB131DD1-ABD6-41E1-9BD6-9E332CF90873}" type="presOf" srcId="{C7921F01-D91B-485B-AA09-7543E5E33168}" destId="{DB6639B5-6F63-4E60-B24C-19949A264CF2}" srcOrd="0" destOrd="0" presId="urn:microsoft.com/office/officeart/2005/8/layout/process2"/>
    <dgm:cxn modelId="{A01CDF3C-8F11-4B9C-9149-117AD4C71618}" type="presOf" srcId="{10C35AD2-A5C1-4802-A8FE-42342F860816}" destId="{BE40D618-0642-4D70-B84D-BBB40F4B23A3}" srcOrd="0" destOrd="0" presId="urn:microsoft.com/office/officeart/2005/8/layout/process2"/>
    <dgm:cxn modelId="{05E96D21-AB42-47F7-9E56-97F2B4BCD919}" type="presOf" srcId="{9009D768-FD1C-4613-AFA0-FA424A83F61E}" destId="{8CAE4EFA-B2C0-463B-86EF-9B5307E3D1BA}" srcOrd="0" destOrd="0" presId="urn:microsoft.com/office/officeart/2005/8/layout/process2"/>
    <dgm:cxn modelId="{A8993CD9-6428-4A81-AE2C-3DAD1F07441B}" type="presOf" srcId="{B2CF020C-7382-4A89-8FAE-10C54A8FF28F}" destId="{5DB47C68-E569-4B2C-90BB-ED29FB76EFB2}" srcOrd="1" destOrd="0" presId="urn:microsoft.com/office/officeart/2005/8/layout/process2"/>
    <dgm:cxn modelId="{DCC05D9F-D415-4C9E-92A9-48CCED930050}" srcId="{10C35AD2-A5C1-4802-A8FE-42342F860816}" destId="{B6987D7B-9B9F-4571-92FC-CA5A42081E10}" srcOrd="3" destOrd="0" parTransId="{7B92B7BA-7FCB-481A-8783-EB460AAF7B75}" sibTransId="{5159C0BC-93AB-4581-A357-137244064C83}"/>
    <dgm:cxn modelId="{69F9E075-FC69-4DC3-8E21-E7F8E209B81C}" type="presOf" srcId="{B6987D7B-9B9F-4571-92FC-CA5A42081E10}" destId="{262E0604-D51E-4394-8BEB-91376E4684B7}" srcOrd="0" destOrd="0" presId="urn:microsoft.com/office/officeart/2005/8/layout/process2"/>
    <dgm:cxn modelId="{4A1BF840-07D9-4898-BB10-A5D1239242A4}" type="presOf" srcId="{DD206837-C14D-4580-A3EF-41AE43B12D67}" destId="{7693E7E7-0B53-4174-9395-CDFA2B64E69F}" srcOrd="1" destOrd="0" presId="urn:microsoft.com/office/officeart/2005/8/layout/process2"/>
    <dgm:cxn modelId="{38C288E5-40B8-40C6-B225-5B9B94474844}" type="presOf" srcId="{5159C0BC-93AB-4581-A357-137244064C83}" destId="{D09B5F01-97CF-4814-B71E-5CAA5E2F2813}" srcOrd="1" destOrd="0" presId="urn:microsoft.com/office/officeart/2005/8/layout/process2"/>
    <dgm:cxn modelId="{C1CBF0F2-3BE8-44FC-A257-90DD955E074E}" srcId="{10C35AD2-A5C1-4802-A8FE-42342F860816}" destId="{C7921F01-D91B-485B-AA09-7543E5E33168}" srcOrd="1" destOrd="0" parTransId="{9F62BE0B-E96E-4211-BD9F-761A029876D3}" sibTransId="{B2CF020C-7382-4A89-8FAE-10C54A8FF28F}"/>
    <dgm:cxn modelId="{0464EA5C-DD74-4CED-98A2-2880E6FF28F2}" type="presParOf" srcId="{BE40D618-0642-4D70-B84D-BBB40F4B23A3}" destId="{ABC785F8-714A-4F48-8904-B6FC3FB9A274}" srcOrd="0" destOrd="0" presId="urn:microsoft.com/office/officeart/2005/8/layout/process2"/>
    <dgm:cxn modelId="{0A9D7EB1-3A6D-4DFD-A978-3260128ADE07}" type="presParOf" srcId="{BE40D618-0642-4D70-B84D-BBB40F4B23A3}" destId="{9B631006-A8AF-4242-A9DE-68B9CB480CE8}" srcOrd="1" destOrd="0" presId="urn:microsoft.com/office/officeart/2005/8/layout/process2"/>
    <dgm:cxn modelId="{FB189889-C1F0-4F2B-9C80-4C0D8CEBC05A}" type="presParOf" srcId="{9B631006-A8AF-4242-A9DE-68B9CB480CE8}" destId="{32D374AF-3D52-4B67-9E71-3DC38D3B0419}" srcOrd="0" destOrd="0" presId="urn:microsoft.com/office/officeart/2005/8/layout/process2"/>
    <dgm:cxn modelId="{830D97A2-90F2-4522-AD33-4B489E8EA070}" type="presParOf" srcId="{BE40D618-0642-4D70-B84D-BBB40F4B23A3}" destId="{DB6639B5-6F63-4E60-B24C-19949A264CF2}" srcOrd="2" destOrd="0" presId="urn:microsoft.com/office/officeart/2005/8/layout/process2"/>
    <dgm:cxn modelId="{EF4587EA-1EE4-4735-98FC-107203452754}" type="presParOf" srcId="{BE40D618-0642-4D70-B84D-BBB40F4B23A3}" destId="{AD30E8FF-1E73-42A2-8107-CDFCF3F66858}" srcOrd="3" destOrd="0" presId="urn:microsoft.com/office/officeart/2005/8/layout/process2"/>
    <dgm:cxn modelId="{2AB69600-D172-4DAE-8621-825CE05ADD5F}" type="presParOf" srcId="{AD30E8FF-1E73-42A2-8107-CDFCF3F66858}" destId="{5DB47C68-E569-4B2C-90BB-ED29FB76EFB2}" srcOrd="0" destOrd="0" presId="urn:microsoft.com/office/officeart/2005/8/layout/process2"/>
    <dgm:cxn modelId="{3D08017D-7697-4D5B-B15F-8E2B7E08DD8B}" type="presParOf" srcId="{BE40D618-0642-4D70-B84D-BBB40F4B23A3}" destId="{15BD48EA-B0EA-4133-8AC9-EB235F216416}" srcOrd="4" destOrd="0" presId="urn:microsoft.com/office/officeart/2005/8/layout/process2"/>
    <dgm:cxn modelId="{6DE2D119-1AF3-44DC-BD57-D9BDEE40F480}" type="presParOf" srcId="{BE40D618-0642-4D70-B84D-BBB40F4B23A3}" destId="{1A7F2AF0-9E86-4238-8515-498EB129BCEA}" srcOrd="5" destOrd="0" presId="urn:microsoft.com/office/officeart/2005/8/layout/process2"/>
    <dgm:cxn modelId="{2BE9F312-35DE-4D02-9CB9-4B3D0DF556E7}" type="presParOf" srcId="{1A7F2AF0-9E86-4238-8515-498EB129BCEA}" destId="{7693E7E7-0B53-4174-9395-CDFA2B64E69F}" srcOrd="0" destOrd="0" presId="urn:microsoft.com/office/officeart/2005/8/layout/process2"/>
    <dgm:cxn modelId="{7681E113-F413-4A11-93EC-C99CEC101892}" type="presParOf" srcId="{BE40D618-0642-4D70-B84D-BBB40F4B23A3}" destId="{262E0604-D51E-4394-8BEB-91376E4684B7}" srcOrd="6" destOrd="0" presId="urn:microsoft.com/office/officeart/2005/8/layout/process2"/>
    <dgm:cxn modelId="{6DF69406-2F49-4973-95A0-F30C1665404C}" type="presParOf" srcId="{BE40D618-0642-4D70-B84D-BBB40F4B23A3}" destId="{C1DAFC43-E451-4151-931A-1C01B791040C}" srcOrd="7" destOrd="0" presId="urn:microsoft.com/office/officeart/2005/8/layout/process2"/>
    <dgm:cxn modelId="{4FCD545C-5F04-45D4-99B8-8505385673A7}" type="presParOf" srcId="{C1DAFC43-E451-4151-931A-1C01B791040C}" destId="{D09B5F01-97CF-4814-B71E-5CAA5E2F2813}" srcOrd="0" destOrd="0" presId="urn:microsoft.com/office/officeart/2005/8/layout/process2"/>
    <dgm:cxn modelId="{23731497-9F72-4073-84D8-556B0897A650}" type="presParOf" srcId="{BE40D618-0642-4D70-B84D-BBB40F4B23A3}" destId="{8CAE4EFA-B2C0-463B-86EF-9B5307E3D1BA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79BF5-FF87-422C-906C-7BBC7D12E4F9}">
      <dsp:nvSpPr>
        <dsp:cNvPr id="0" name=""/>
        <dsp:cNvSpPr/>
      </dsp:nvSpPr>
      <dsp:spPr>
        <a:xfrm rot="5400000">
          <a:off x="-198284" y="221958"/>
          <a:ext cx="1479680" cy="1035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</a:t>
          </a:r>
          <a:endParaRPr lang="ru-RU" sz="2900" kern="1200" dirty="0"/>
        </a:p>
      </dsp:txBody>
      <dsp:txXfrm rot="5400000">
        <a:off x="-198284" y="221958"/>
        <a:ext cx="1479680" cy="1035776"/>
      </dsp:txXfrm>
    </dsp:sp>
    <dsp:sp modelId="{1AB5720B-DADD-47AC-A16F-B885D4EF0A91}">
      <dsp:nvSpPr>
        <dsp:cNvPr id="0" name=""/>
        <dsp:cNvSpPr/>
      </dsp:nvSpPr>
      <dsp:spPr>
        <a:xfrm rot="5400000">
          <a:off x="3048088" y="-1900214"/>
          <a:ext cx="1035599" cy="50602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розвивати інтелектуальні та творчі  особистісні якості  учнів  з  урахуванням  їх інтересів, мотивів, системи цінностей</a:t>
          </a:r>
          <a:endParaRPr lang="ru-RU" sz="1600" b="1" i="1" kern="1200" dirty="0"/>
        </a:p>
      </dsp:txBody>
      <dsp:txXfrm rot="5400000">
        <a:off x="3048088" y="-1900214"/>
        <a:ext cx="1035599" cy="5060223"/>
      </dsp:txXfrm>
    </dsp:sp>
    <dsp:sp modelId="{0CFF7CA6-8621-4B34-BF8A-2A654D54A8A6}">
      <dsp:nvSpPr>
        <dsp:cNvPr id="0" name=""/>
        <dsp:cNvSpPr/>
      </dsp:nvSpPr>
      <dsp:spPr>
        <a:xfrm rot="5400000">
          <a:off x="-221952" y="1743229"/>
          <a:ext cx="1479680" cy="1035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</a:t>
          </a:r>
          <a:endParaRPr lang="ru-RU" sz="2900" kern="1200" dirty="0"/>
        </a:p>
      </dsp:txBody>
      <dsp:txXfrm rot="5400000">
        <a:off x="-221952" y="1743229"/>
        <a:ext cx="1479680" cy="1035776"/>
      </dsp:txXfrm>
    </dsp:sp>
    <dsp:sp modelId="{327F6852-CFCB-4F52-9888-8C7BDB79C66C}">
      <dsp:nvSpPr>
        <dsp:cNvPr id="0" name=""/>
        <dsp:cNvSpPr/>
      </dsp:nvSpPr>
      <dsp:spPr>
        <a:xfrm rot="5400000">
          <a:off x="2931340" y="-527938"/>
          <a:ext cx="1269094" cy="50602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залучити учнів  до систематичної, творчої, пошукової  роботи</a:t>
          </a:r>
          <a:endParaRPr lang="ru-RU" sz="1600" b="1" i="1" kern="1200" dirty="0"/>
        </a:p>
      </dsp:txBody>
      <dsp:txXfrm rot="5400000">
        <a:off x="2931340" y="-527938"/>
        <a:ext cx="1269094" cy="5060223"/>
      </dsp:txXfrm>
    </dsp:sp>
    <dsp:sp modelId="{4A5356AC-89D3-4C58-9237-5CEE17AB8BDF}">
      <dsp:nvSpPr>
        <dsp:cNvPr id="0" name=""/>
        <dsp:cNvSpPr/>
      </dsp:nvSpPr>
      <dsp:spPr>
        <a:xfrm rot="5400000">
          <a:off x="-221952" y="3253009"/>
          <a:ext cx="1479680" cy="10357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</a:t>
          </a:r>
          <a:endParaRPr lang="ru-RU" sz="2900" kern="1200" dirty="0"/>
        </a:p>
      </dsp:txBody>
      <dsp:txXfrm rot="5400000">
        <a:off x="-221952" y="3253009"/>
        <a:ext cx="1479680" cy="1035776"/>
      </dsp:txXfrm>
    </dsp:sp>
    <dsp:sp modelId="{58AE1336-ABE7-4278-B243-55CA47C8F4FF}">
      <dsp:nvSpPr>
        <dsp:cNvPr id="0" name=""/>
        <dsp:cNvSpPr/>
      </dsp:nvSpPr>
      <dsp:spPr>
        <a:xfrm rot="5400000">
          <a:off x="2880168" y="981841"/>
          <a:ext cx="1371438" cy="50602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/>
            <a:t>виховання активної, компетентної, креативної особистості, яка вміє бачити, ставити і вирішувати нестандартні проблеми</a:t>
          </a:r>
          <a:endParaRPr lang="ru-RU" sz="1600" b="1" i="1" kern="1200" dirty="0"/>
        </a:p>
      </dsp:txBody>
      <dsp:txXfrm rot="5400000">
        <a:off x="2880168" y="981841"/>
        <a:ext cx="1371438" cy="50602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C785F8-714A-4F48-8904-B6FC3FB9A274}">
      <dsp:nvSpPr>
        <dsp:cNvPr id="0" name=""/>
        <dsp:cNvSpPr/>
      </dsp:nvSpPr>
      <dsp:spPr>
        <a:xfrm>
          <a:off x="86123" y="2548"/>
          <a:ext cx="6776017" cy="5959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інтернет - бібліотеками</a:t>
          </a:r>
          <a:endParaRPr lang="ru-RU" sz="2000" kern="1200" dirty="0"/>
        </a:p>
      </dsp:txBody>
      <dsp:txXfrm>
        <a:off x="86123" y="2548"/>
        <a:ext cx="6776017" cy="595909"/>
      </dsp:txXfrm>
    </dsp:sp>
    <dsp:sp modelId="{9B631006-A8AF-4242-A9DE-68B9CB480CE8}">
      <dsp:nvSpPr>
        <dsp:cNvPr id="0" name=""/>
        <dsp:cNvSpPr/>
      </dsp:nvSpPr>
      <dsp:spPr>
        <a:xfrm rot="5400000">
          <a:off x="3362398" y="613355"/>
          <a:ext cx="223466" cy="26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5400000">
        <a:off x="3362398" y="613355"/>
        <a:ext cx="223466" cy="268159"/>
      </dsp:txXfrm>
    </dsp:sp>
    <dsp:sp modelId="{DB6639B5-6F63-4E60-B24C-19949A264CF2}">
      <dsp:nvSpPr>
        <dsp:cNvPr id="0" name=""/>
        <dsp:cNvSpPr/>
      </dsp:nvSpPr>
      <dsp:spPr>
        <a:xfrm>
          <a:off x="0" y="896412"/>
          <a:ext cx="6948264" cy="595909"/>
        </a:xfrm>
        <a:prstGeom prst="roundRect">
          <a:avLst>
            <a:gd name="adj" fmla="val 10000"/>
          </a:avLst>
        </a:prstGeom>
        <a:solidFill>
          <a:schemeClr val="accent5">
            <a:hueOff val="-459284"/>
            <a:satOff val="68"/>
            <a:lumOff val="-1618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ілюстрування  навчального  матеріалу</a:t>
          </a:r>
          <a:endParaRPr lang="ru-RU" sz="2000" kern="1200" dirty="0"/>
        </a:p>
      </dsp:txBody>
      <dsp:txXfrm>
        <a:off x="0" y="896412"/>
        <a:ext cx="6948264" cy="595909"/>
      </dsp:txXfrm>
    </dsp:sp>
    <dsp:sp modelId="{AD30E8FF-1E73-42A2-8107-CDFCF3F66858}">
      <dsp:nvSpPr>
        <dsp:cNvPr id="0" name=""/>
        <dsp:cNvSpPr/>
      </dsp:nvSpPr>
      <dsp:spPr>
        <a:xfrm rot="5400000">
          <a:off x="3367181" y="1500843"/>
          <a:ext cx="213901" cy="26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3367181" y="1500843"/>
        <a:ext cx="213901" cy="268159"/>
      </dsp:txXfrm>
    </dsp:sp>
    <dsp:sp modelId="{15BD48EA-B0EA-4133-8AC9-EB235F216416}">
      <dsp:nvSpPr>
        <dsp:cNvPr id="0" name=""/>
        <dsp:cNvSpPr/>
      </dsp:nvSpPr>
      <dsp:spPr>
        <a:xfrm>
          <a:off x="-11" y="1777524"/>
          <a:ext cx="6948287" cy="595909"/>
        </a:xfrm>
        <a:prstGeom prst="roundRect">
          <a:avLst>
            <a:gd name="adj" fmla="val 1000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обробку даних : дидактичні матеріали з екрану</a:t>
          </a:r>
          <a:endParaRPr lang="ru-RU" sz="2000" kern="1200" dirty="0"/>
        </a:p>
      </dsp:txBody>
      <dsp:txXfrm>
        <a:off x="-11" y="1777524"/>
        <a:ext cx="6948287" cy="595909"/>
      </dsp:txXfrm>
    </dsp:sp>
    <dsp:sp modelId="{1A7F2AF0-9E86-4238-8515-498EB129BCEA}">
      <dsp:nvSpPr>
        <dsp:cNvPr id="0" name=""/>
        <dsp:cNvSpPr/>
      </dsp:nvSpPr>
      <dsp:spPr>
        <a:xfrm rot="5400000">
          <a:off x="3357616" y="2394708"/>
          <a:ext cx="233030" cy="26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5400000">
        <a:off x="3357616" y="2394708"/>
        <a:ext cx="233030" cy="268159"/>
      </dsp:txXfrm>
    </dsp:sp>
    <dsp:sp modelId="{262E0604-D51E-4394-8BEB-91376E4684B7}">
      <dsp:nvSpPr>
        <dsp:cNvPr id="0" name=""/>
        <dsp:cNvSpPr/>
      </dsp:nvSpPr>
      <dsp:spPr>
        <a:xfrm>
          <a:off x="-28306" y="2684141"/>
          <a:ext cx="7004877" cy="595909"/>
        </a:xfrm>
        <a:prstGeom prst="roundRect">
          <a:avLst>
            <a:gd name="adj" fmla="val 10000"/>
          </a:avLst>
        </a:prstGeom>
        <a:solidFill>
          <a:schemeClr val="accent5">
            <a:hueOff val="-1377853"/>
            <a:satOff val="203"/>
            <a:lumOff val="-4853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використання  відеоматеріалів , телевізійних фільмів</a:t>
          </a:r>
          <a:endParaRPr lang="ru-RU" sz="2000" kern="1200" dirty="0"/>
        </a:p>
      </dsp:txBody>
      <dsp:txXfrm>
        <a:off x="-28306" y="2684141"/>
        <a:ext cx="7004877" cy="595909"/>
      </dsp:txXfrm>
    </dsp:sp>
    <dsp:sp modelId="{C1DAFC43-E451-4151-931A-1C01B791040C}">
      <dsp:nvSpPr>
        <dsp:cNvPr id="0" name=""/>
        <dsp:cNvSpPr/>
      </dsp:nvSpPr>
      <dsp:spPr>
        <a:xfrm rot="5400000">
          <a:off x="3362398" y="3294948"/>
          <a:ext cx="223466" cy="268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5400000">
        <a:off x="3362398" y="3294948"/>
        <a:ext cx="223466" cy="268159"/>
      </dsp:txXfrm>
    </dsp:sp>
    <dsp:sp modelId="{8CAE4EFA-B2C0-463B-86EF-9B5307E3D1BA}">
      <dsp:nvSpPr>
        <dsp:cNvPr id="0" name=""/>
        <dsp:cNvSpPr/>
      </dsp:nvSpPr>
      <dsp:spPr>
        <a:xfrm>
          <a:off x="483923" y="3578005"/>
          <a:ext cx="5980416" cy="595909"/>
        </a:xfrm>
        <a:prstGeom prst="roundRect">
          <a:avLst>
            <a:gd name="adj" fmla="val 1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новий  жанр  уроку -  компютерно – орієнтований урок</a:t>
          </a:r>
          <a:endParaRPr lang="ru-RU" sz="2000" kern="1200" dirty="0"/>
        </a:p>
      </dsp:txBody>
      <dsp:txXfrm>
        <a:off x="483923" y="3578005"/>
        <a:ext cx="5980416" cy="595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10080-E6A9-43FD-BABA-11F153314556}" type="datetimeFigureOut">
              <a:rPr lang="ru-RU" smtClean="0"/>
              <a:pPr/>
              <a:t>06.12.2012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1C6ABC-C15A-41F6-BB9C-C9EDBBE8894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455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45726" y="2163165"/>
            <a:ext cx="5364088" cy="4025581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61270" y="2548531"/>
            <a:ext cx="4332121" cy="296870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вчителя   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 світової  літератури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загальноосвітньої школи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І – ІІ ступенів   с. </a:t>
            </a:r>
            <a:r>
              <a:rPr lang="uk-UA" dirty="0" smtClean="0">
                <a:solidFill>
                  <a:schemeClr val="bg1"/>
                </a:solidFill>
              </a:rPr>
              <a:t>Новосілка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uk-UA" sz="3500" i="1" dirty="0" smtClean="0">
              <a:latin typeface="Arial Black" pitchFamily="34" charset="0"/>
            </a:endParaRPr>
          </a:p>
          <a:p>
            <a:pPr algn="ctr"/>
            <a:r>
              <a:rPr lang="uk-UA" sz="3500" i="1" dirty="0" smtClean="0">
                <a:latin typeface="Arial Black" pitchFamily="34" charset="0"/>
              </a:rPr>
              <a:t>Юрійчук</a:t>
            </a:r>
            <a:r>
              <a:rPr lang="uk-UA" sz="3500" i="1" dirty="0" smtClean="0">
                <a:latin typeface="Arial Black" pitchFamily="34" charset="0"/>
              </a:rPr>
              <a:t>   Марії    Василівни</a:t>
            </a:r>
          </a:p>
          <a:p>
            <a:pPr algn="ctr"/>
            <a:endParaRPr lang="uk-UA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mg4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361944" cy="46756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72207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Презентація </a:t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досвіду роботи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u="sng" dirty="0" smtClean="0">
                <a:solidFill>
                  <a:srgbClr val="A50021"/>
                </a:solidFill>
              </a:rPr>
              <a:t>Форми реалізації позаурочної роботи</a:t>
            </a:r>
            <a:endParaRPr lang="ru-RU" sz="4000" b="1" i="1" u="sng" dirty="0">
              <a:solidFill>
                <a:srgbClr val="A50021"/>
              </a:solidFill>
            </a:endParaRPr>
          </a:p>
        </p:txBody>
      </p:sp>
      <p:pic>
        <p:nvPicPr>
          <p:cNvPr id="3" name="Рисунок 2" descr="index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7" y="2357437"/>
            <a:ext cx="2799755" cy="2799755"/>
          </a:xfrm>
          <a:prstGeom prst="teardrop">
            <a:avLst/>
          </a:prstGeom>
        </p:spPr>
      </p:pic>
      <p:sp>
        <p:nvSpPr>
          <p:cNvPr id="7" name="Блок-схема: перфолента 6"/>
          <p:cNvSpPr/>
          <p:nvPr/>
        </p:nvSpPr>
        <p:spPr>
          <a:xfrm rot="743330">
            <a:off x="666423" y="1621225"/>
            <a:ext cx="1618939" cy="687145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Поетичні  вітальні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41871" y="2924943"/>
            <a:ext cx="1565833" cy="724893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Аматорський театр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 rot="1219401">
            <a:off x="2200581" y="3682800"/>
            <a:ext cx="1548604" cy="720113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Пам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ятні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дати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 rot="20569219">
            <a:off x="272921" y="4218746"/>
            <a:ext cx="1656184" cy="659765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Радіо - газети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 rot="1304984">
            <a:off x="2771767" y="5529935"/>
            <a:ext cx="1656184" cy="706650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 rot="19976664">
            <a:off x="639568" y="5345615"/>
            <a:ext cx="1656184" cy="681517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Літературний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квест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2339752" y="2204864"/>
            <a:ext cx="1512168" cy="660656"/>
          </a:xfrm>
          <a:prstGeom prst="flowChartPunchedTap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Проба  пера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675791">
            <a:off x="4992943" y="5221998"/>
            <a:ext cx="1561972" cy="648482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Літературні подорожі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9626711">
            <a:off x="6921098" y="5430493"/>
            <a:ext cx="1413748" cy="582437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Усні журнали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1144189">
            <a:off x="6241235" y="4373296"/>
            <a:ext cx="1462978" cy="538472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Ярмарка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ілюстрацій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20365094">
            <a:off x="6278311" y="2724850"/>
            <a:ext cx="1428759" cy="577832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Тематичні вечори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64288" y="3635380"/>
            <a:ext cx="1728192" cy="513699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Літературний вісник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6057" y="1124744"/>
            <a:ext cx="3960440" cy="1296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i="1" dirty="0" smtClean="0">
                <a:solidFill>
                  <a:schemeClr val="tx1"/>
                </a:solidFill>
              </a:rPr>
              <a:t>“ Залучити до позакласної роботи учнів за їх здібностями </a:t>
            </a:r>
            <a:r>
              <a:rPr lang="uk-UA" i="1" dirty="0" smtClean="0">
                <a:solidFill>
                  <a:schemeClr val="tx1"/>
                </a:solidFill>
              </a:rPr>
              <a:t>т</a:t>
            </a:r>
            <a:r>
              <a:rPr lang="uk-UA" i="1" dirty="0" smtClean="0">
                <a:solidFill>
                  <a:schemeClr val="tx1"/>
                </a:solidFill>
              </a:rPr>
              <a:t>а допомагати розвивати </a:t>
            </a:r>
            <a:r>
              <a:rPr lang="uk-UA" i="1" dirty="0" err="1" smtClean="0">
                <a:solidFill>
                  <a:schemeClr val="tx1"/>
                </a:solidFill>
              </a:rPr>
              <a:t>їх”</a:t>
            </a:r>
            <a:endParaRPr lang="uk-UA" i="1" dirty="0" smtClean="0">
              <a:solidFill>
                <a:schemeClr val="tx1"/>
              </a:solidFill>
            </a:endParaRP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                      </a:t>
            </a:r>
            <a:r>
              <a:rPr lang="uk-UA" dirty="0" smtClean="0">
                <a:solidFill>
                  <a:schemeClr val="tx1"/>
                </a:solidFill>
              </a:rPr>
              <a:t>Л</a:t>
            </a:r>
            <a:r>
              <a:rPr lang="uk-UA" dirty="0" smtClean="0">
                <a:solidFill>
                  <a:schemeClr val="tx1"/>
                </a:solidFill>
              </a:rPr>
              <a:t>. Мірошниченко</a:t>
            </a:r>
          </a:p>
          <a:p>
            <a:pPr algn="just"/>
            <a:endParaRPr lang="ru-RU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Висновок</a:t>
            </a:r>
            <a:endParaRPr lang="ru-RU" b="1" i="1" dirty="0">
              <a:solidFill>
                <a:srgbClr val="C00000"/>
              </a:solidFill>
            </a:endParaRPr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Міжпредметні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 та ІКТ </a:t>
            </a:r>
          </a:p>
          <a:p>
            <a:pPr>
              <a:buNone/>
            </a:pPr>
            <a:r>
              <a:rPr lang="uk-UA" dirty="0" smtClean="0"/>
              <a:t>на  уроках світової літератури </a:t>
            </a:r>
          </a:p>
          <a:p>
            <a:pPr>
              <a:buNone/>
            </a:pPr>
            <a:r>
              <a:rPr lang="uk-UA" dirty="0" smtClean="0"/>
              <a:t>допомагають: 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Tx/>
              <a:buChar char="-"/>
            </a:pPr>
            <a:endParaRPr lang="uk-UA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uk-UA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660066"/>
                </a:solidFill>
                <a:latin typeface="Monotype Corsiva" pitchFamily="66" charset="0"/>
              </a:rPr>
              <a:t>- адаптувати учня до умов сучасного життя;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660066"/>
                </a:solidFill>
                <a:latin typeface="Monotype Corsiva" pitchFamily="66" charset="0"/>
              </a:rPr>
              <a:t>- формувати здатність самостійно оволодівати знаннями, творчо мислити;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660066"/>
                </a:solidFill>
                <a:latin typeface="Monotype Corsiva" pitchFamily="66" charset="0"/>
              </a:rPr>
              <a:t>- застосовувати здобуту інформацію у власному житті;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660066"/>
                </a:solidFill>
                <a:latin typeface="Monotype Corsiva" pitchFamily="66" charset="0"/>
              </a:rPr>
              <a:t>- формувати ключові компетентності.</a:t>
            </a:r>
          </a:p>
          <a:p>
            <a:pPr>
              <a:buFontTx/>
              <a:buChar char="-"/>
            </a:pPr>
            <a:endParaRPr lang="uk-UA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G_5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205753"/>
            <a:ext cx="4067944" cy="30509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3200" dirty="0" smtClean="0">
                <a:solidFill>
                  <a:srgbClr val="C00000"/>
                </a:solidFill>
              </a:rPr>
              <a:t>Використання  </a:t>
            </a:r>
            <a:r>
              <a:rPr lang="uk-UA" sz="3200" dirty="0" smtClean="0">
                <a:solidFill>
                  <a:srgbClr val="C00000"/>
                </a:solidFill>
              </a:rPr>
              <a:t>міжпредметних</a:t>
            </a:r>
            <a:r>
              <a:rPr lang="uk-UA" sz="3200" dirty="0" smtClean="0">
                <a:solidFill>
                  <a:srgbClr val="C00000"/>
                </a:solidFill>
              </a:rPr>
              <a:t>   </a:t>
            </a:r>
            <a:r>
              <a:rPr lang="uk-UA" sz="3200" dirty="0" smtClean="0">
                <a:solidFill>
                  <a:srgbClr val="C00000"/>
                </a:solidFill>
              </a:rPr>
              <a:t>зв</a:t>
            </a:r>
            <a:r>
              <a:rPr lang="en-US" sz="3200" dirty="0" smtClean="0">
                <a:solidFill>
                  <a:srgbClr val="C00000"/>
                </a:solidFill>
              </a:rPr>
              <a:t>’</a:t>
            </a:r>
            <a:r>
              <a:rPr lang="uk-UA" sz="3200" dirty="0" smtClean="0">
                <a:solidFill>
                  <a:srgbClr val="C00000"/>
                </a:solidFill>
              </a:rPr>
              <a:t>язків</a:t>
            </a:r>
            <a:r>
              <a:rPr lang="uk-UA" sz="3200" dirty="0" smtClean="0">
                <a:solidFill>
                  <a:srgbClr val="C00000"/>
                </a:solidFill>
              </a:rPr>
              <a:t> та   впровадження  ІКТ  на  уроках світової   літератури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002060"/>
                </a:solidFill>
              </a:rPr>
              <a:t> </a:t>
            </a:r>
            <a:r>
              <a:rPr lang="uk-UA" i="1" u="sng" dirty="0" smtClean="0">
                <a:solidFill>
                  <a:srgbClr val="002060"/>
                </a:solidFill>
              </a:rPr>
              <a:t>Проблема , над якою  я  працюю</a:t>
            </a:r>
            <a:endParaRPr lang="ru-RU" i="1" u="sng" dirty="0">
              <a:solidFill>
                <a:srgbClr val="002060"/>
              </a:solidFill>
            </a:endParaRPr>
          </a:p>
        </p:txBody>
      </p:sp>
      <p:pic>
        <p:nvPicPr>
          <p:cNvPr id="4" name="Picture 18" descr="804443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81128"/>
            <a:ext cx="2449512" cy="19806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74b19fc97e23e9d686c7d7f4d3bf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4306" y="3728864"/>
            <a:ext cx="2829694" cy="3129136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05800" cy="1442424"/>
          </a:xfrm>
        </p:spPr>
        <p:txBody>
          <a:bodyPr/>
          <a:lstStyle/>
          <a:p>
            <a:r>
              <a:rPr lang="uk-UA" b="1" dirty="0" smtClean="0">
                <a:solidFill>
                  <a:srgbClr val="CC0066"/>
                </a:solidFill>
              </a:rPr>
              <a:t>Мета досвіду :</a:t>
            </a:r>
            <a:endParaRPr lang="ru-RU" b="1" dirty="0">
              <a:solidFill>
                <a:srgbClr val="CC0066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772816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напрями реалізації ідеї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A50021"/>
                </a:solidFill>
              </a:rPr>
              <a:t>розвиток особистості учня  та його адаптація у світовому інформаційному </a:t>
            </a:r>
            <a:r>
              <a:rPr lang="uk-UA" b="1" i="1" dirty="0" smtClean="0">
                <a:solidFill>
                  <a:srgbClr val="A50021"/>
                </a:solidFill>
              </a:rPr>
              <a:t>просторі;</a:t>
            </a:r>
          </a:p>
          <a:p>
            <a:r>
              <a:rPr lang="uk-UA" b="1" i="1" dirty="0" smtClean="0">
                <a:solidFill>
                  <a:srgbClr val="A50021"/>
                </a:solidFill>
              </a:rPr>
              <a:t>формування інформаційної культури учнів , забезпечення їх інформаційних потреб;</a:t>
            </a:r>
          </a:p>
          <a:p>
            <a:r>
              <a:rPr lang="uk-UA" b="1" i="1" dirty="0" smtClean="0">
                <a:solidFill>
                  <a:srgbClr val="A50021"/>
                </a:solidFill>
              </a:rPr>
              <a:t>інтенсифікація навчання і виховання за рахунок використання ІКТ;</a:t>
            </a:r>
          </a:p>
          <a:p>
            <a:r>
              <a:rPr lang="uk-UA" b="1" i="1" dirty="0" smtClean="0">
                <a:solidFill>
                  <a:srgbClr val="A50021"/>
                </a:solidFill>
              </a:rPr>
              <a:t>оптимізація освіти на основі використання </a:t>
            </a:r>
            <a:r>
              <a:rPr lang="uk-UA" b="1" i="1" dirty="0" err="1" smtClean="0">
                <a:solidFill>
                  <a:srgbClr val="A50021"/>
                </a:solidFill>
              </a:rPr>
              <a:t>інформаційно</a:t>
            </a:r>
            <a:r>
              <a:rPr lang="uk-UA" b="1" i="1" dirty="0" smtClean="0">
                <a:solidFill>
                  <a:srgbClr val="A50021"/>
                </a:solidFill>
              </a:rPr>
              <a:t> – комунікаційних технологій 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L370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4644008" cy="3528392"/>
          </a:xfrm>
          <a:prstGeom prst="snip1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600" b="1" i="1" dirty="0" smtClean="0">
                <a:solidFill>
                  <a:srgbClr val="CC0066"/>
                </a:solidFill>
              </a:rPr>
              <a:t>Використання ІКТ та </a:t>
            </a:r>
            <a:r>
              <a:rPr lang="uk-UA" sz="3600" b="1" i="1" dirty="0" smtClean="0">
                <a:solidFill>
                  <a:srgbClr val="CC0066"/>
                </a:solidFill>
              </a:rPr>
              <a:t>мультимедіа</a:t>
            </a:r>
            <a:r>
              <a:rPr lang="uk-UA" sz="3600" b="1" i="1" dirty="0" smtClean="0">
                <a:solidFill>
                  <a:srgbClr val="CC0066"/>
                </a:solidFill>
              </a:rPr>
              <a:t> на уроці</a:t>
            </a:r>
            <a:endParaRPr lang="ru-RU" sz="3600" b="1" i="1" dirty="0">
              <a:solidFill>
                <a:srgbClr val="CC006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Діяльність учнів у системі ІКТ передбачає роботу з 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699792" y="1700808"/>
          <a:ext cx="69482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CC0066"/>
                </a:solidFill>
              </a:rPr>
              <a:t>Міжпредметні   </a:t>
            </a:r>
            <a:r>
              <a:rPr lang="uk-UA" b="1" i="1" dirty="0" smtClean="0">
                <a:solidFill>
                  <a:srgbClr val="CC0066"/>
                </a:solidFill>
              </a:rPr>
              <a:t>зв</a:t>
            </a:r>
            <a:r>
              <a:rPr lang="en-US" b="1" i="1" dirty="0" smtClean="0">
                <a:solidFill>
                  <a:srgbClr val="CC0066"/>
                </a:solidFill>
              </a:rPr>
              <a:t>‘</a:t>
            </a:r>
            <a:r>
              <a:rPr lang="uk-UA" b="1" i="1" dirty="0" smtClean="0">
                <a:solidFill>
                  <a:srgbClr val="CC0066"/>
                </a:solidFill>
              </a:rPr>
              <a:t>язки</a:t>
            </a:r>
            <a:r>
              <a:rPr lang="uk-UA" b="1" i="1" dirty="0" smtClean="0">
                <a:solidFill>
                  <a:srgbClr val="CC0066"/>
                </a:solidFill>
              </a:rPr>
              <a:t> </a:t>
            </a:r>
            <a:br>
              <a:rPr lang="uk-UA" b="1" i="1" dirty="0" smtClean="0">
                <a:solidFill>
                  <a:srgbClr val="CC0066"/>
                </a:solidFill>
              </a:rPr>
            </a:br>
            <a:endParaRPr lang="ru-RU" b="1" i="1" dirty="0">
              <a:solidFill>
                <a:srgbClr val="CC0066"/>
              </a:solidFill>
            </a:endParaRPr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96752"/>
            <a:ext cx="2286000" cy="1905000"/>
          </a:xfrm>
          <a:prstGeom prst="roundRect">
            <a:avLst/>
          </a:prstGeom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869160"/>
            <a:ext cx="2466975" cy="1847850"/>
          </a:xfrm>
          <a:prstGeom prst="roundRect">
            <a:avLst/>
          </a:prstGeom>
        </p:spPr>
      </p:pic>
      <p:pic>
        <p:nvPicPr>
          <p:cNvPr id="8" name="Рисунок 7" descr="index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24744"/>
            <a:ext cx="2286000" cy="1905000"/>
          </a:xfrm>
          <a:prstGeom prst="roundRect">
            <a:avLst/>
          </a:prstGeom>
        </p:spPr>
      </p:pic>
      <p:pic>
        <p:nvPicPr>
          <p:cNvPr id="9" name="Рисунок 8" descr="index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437112"/>
            <a:ext cx="1990725" cy="2295525"/>
          </a:xfrm>
          <a:prstGeom prst="roundRect">
            <a:avLst/>
          </a:prstGeom>
        </p:spPr>
      </p:pic>
      <p:pic>
        <p:nvPicPr>
          <p:cNvPr id="10" name="Рисунок 9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140968"/>
            <a:ext cx="2448272" cy="1728193"/>
          </a:xfrm>
          <a:prstGeom prst="roundRect">
            <a:avLst/>
          </a:prstGeom>
        </p:spPr>
      </p:pic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3140968"/>
            <a:ext cx="2714625" cy="1685925"/>
          </a:xfrm>
          <a:prstGeom prst="roundRect">
            <a:avLst/>
          </a:prstGeom>
        </p:spPr>
      </p:pic>
      <p:pic>
        <p:nvPicPr>
          <p:cNvPr id="12" name="Рисунок 11" descr="index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124744"/>
            <a:ext cx="2228850" cy="2057400"/>
          </a:xfrm>
          <a:prstGeom prst="roundRect">
            <a:avLst/>
          </a:prstGeom>
        </p:spPr>
      </p:pic>
      <p:pic>
        <p:nvPicPr>
          <p:cNvPr id="13" name="Рисунок 12" descr="index 6.jpg"/>
          <p:cNvPicPr>
            <a:picLocks noChangeAspect="1"/>
          </p:cNvPicPr>
          <p:nvPr/>
        </p:nvPicPr>
        <p:blipFill>
          <a:blip r:embed="rId9" cstate="print"/>
          <a:srcRect l="49621" b="10372"/>
          <a:stretch>
            <a:fillRect/>
          </a:stretch>
        </p:blipFill>
        <p:spPr>
          <a:xfrm>
            <a:off x="611560" y="5013176"/>
            <a:ext cx="2394967" cy="1656184"/>
          </a:xfrm>
          <a:prstGeom prst="round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solidFill>
                  <a:srgbClr val="A50021"/>
                </a:solidFill>
              </a:rPr>
              <a:t>Дослідницько</a:t>
            </a:r>
            <a:r>
              <a:rPr lang="uk-UA" sz="4000" b="1" i="1" dirty="0" smtClean="0">
                <a:solidFill>
                  <a:srgbClr val="A50021"/>
                </a:solidFill>
              </a:rPr>
              <a:t> – пошукова робота</a:t>
            </a:r>
            <a:endParaRPr lang="ru-RU" sz="4000" b="1" i="1" dirty="0">
              <a:solidFill>
                <a:srgbClr val="A5002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Невичерпні скарби античності :</a:t>
            </a:r>
          </a:p>
          <a:p>
            <a:pPr>
              <a:buNone/>
            </a:pPr>
            <a:r>
              <a:rPr lang="uk-UA" dirty="0" smtClean="0"/>
              <a:t>- відкриття Г.</a:t>
            </a:r>
            <a:r>
              <a:rPr lang="uk-UA" dirty="0" err="1" smtClean="0"/>
              <a:t>Шлімана</a:t>
            </a:r>
            <a:r>
              <a:rPr lang="uk-UA" dirty="0" smtClean="0"/>
              <a:t> ,</a:t>
            </a:r>
          </a:p>
          <a:p>
            <a:pPr>
              <a:buNone/>
            </a:pPr>
            <a:r>
              <a:rPr lang="uk-UA" dirty="0" smtClean="0"/>
              <a:t>- поети давніх часів.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Література                  Середньовіччя :</a:t>
            </a:r>
          </a:p>
          <a:p>
            <a:pPr>
              <a:buNone/>
            </a:pPr>
            <a:r>
              <a:rPr lang="uk-UA" dirty="0" smtClean="0"/>
              <a:t>- героїчний епос,</a:t>
            </a:r>
          </a:p>
          <a:p>
            <a:pPr>
              <a:buNone/>
            </a:pPr>
            <a:r>
              <a:rPr lang="uk-UA" dirty="0" smtClean="0"/>
              <a:t>- куртуазна лірика.</a:t>
            </a:r>
            <a:endParaRPr lang="ru-RU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51520" y="1340768"/>
            <a:ext cx="2952328" cy="144016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A50021"/>
                </a:solidFill>
              </a:rPr>
              <a:t>Повноцінними є тільки ті знання, які дитина здобула власною активністю</a:t>
            </a:r>
          </a:p>
          <a:p>
            <a:pPr algn="ctr"/>
            <a:r>
              <a:rPr lang="uk-UA" dirty="0" smtClean="0">
                <a:solidFill>
                  <a:srgbClr val="A50021"/>
                </a:solidFill>
              </a:rPr>
              <a:t>Й. </a:t>
            </a:r>
            <a:r>
              <a:rPr lang="uk-UA" dirty="0" smtClean="0">
                <a:solidFill>
                  <a:srgbClr val="A50021"/>
                </a:solidFill>
              </a:rPr>
              <a:t>Песталоцці</a:t>
            </a:r>
            <a:endParaRPr lang="ru-RU" dirty="0">
              <a:solidFill>
                <a:srgbClr val="A50021"/>
              </a:solidFill>
            </a:endParaRPr>
          </a:p>
        </p:txBody>
      </p:sp>
      <p:pic>
        <p:nvPicPr>
          <p:cNvPr id="4" name="Рисунок 3" descr="1328364184_9ee1acf279f25d53cc9666150b9d73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293096"/>
            <a:ext cx="3707904" cy="256490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IMG_5993.JPG"/>
          <p:cNvPicPr>
            <a:picLocks noChangeAspect="1"/>
          </p:cNvPicPr>
          <p:nvPr/>
        </p:nvPicPr>
        <p:blipFill>
          <a:blip r:embed="rId2" cstate="print"/>
          <a:srcRect t="14300" r="4326"/>
          <a:stretch>
            <a:fillRect/>
          </a:stretch>
        </p:blipFill>
        <p:spPr>
          <a:xfrm>
            <a:off x="6695728" y="4797152"/>
            <a:ext cx="2448272" cy="2060848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8287072" cy="1080120"/>
          </a:xfrm>
        </p:spPr>
        <p:txBody>
          <a:bodyPr>
            <a:normAutofit/>
          </a:bodyPr>
          <a:lstStyle/>
          <a:p>
            <a:pPr algn="l"/>
            <a:r>
              <a:rPr lang="uk-UA" sz="2200" i="1" dirty="0" err="1" smtClean="0">
                <a:latin typeface="Monotype Corsiva" pitchFamily="66" charset="0"/>
              </a:rPr>
              <a:t>“</a:t>
            </a:r>
            <a:r>
              <a:rPr lang="uk-UA" sz="2200" i="1" dirty="0" err="1" smtClean="0">
                <a:solidFill>
                  <a:srgbClr val="0070C0"/>
                </a:solidFill>
                <a:latin typeface="Monotype Corsiva" pitchFamily="66" charset="0"/>
              </a:rPr>
              <a:t>Майстерність</a:t>
            </a:r>
            <a: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  <a:t> учителювання </a:t>
            </a:r>
            <a: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  <a:t>– це </a:t>
            </a:r>
            <a:b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  <a:t>майстерність </a:t>
            </a:r>
            <a: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  <a:t>пошуку”</a:t>
            </a:r>
            <a: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2200" i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</a:t>
            </a:r>
            <a:r>
              <a:rPr lang="uk-UA" sz="2200" dirty="0" smtClean="0">
                <a:solidFill>
                  <a:srgbClr val="0070C0"/>
                </a:solidFill>
              </a:rPr>
              <a:t>Марк</a:t>
            </a:r>
            <a:r>
              <a:rPr lang="uk-UA" sz="2200" dirty="0" smtClean="0">
                <a:solidFill>
                  <a:srgbClr val="0070C0"/>
                </a:solidFill>
              </a:rPr>
              <a:t>  </a:t>
            </a:r>
            <a:r>
              <a:rPr lang="uk-UA" sz="2200" dirty="0" smtClean="0">
                <a:solidFill>
                  <a:srgbClr val="0070C0"/>
                </a:solidFill>
              </a:rPr>
              <a:t>ван</a:t>
            </a:r>
            <a:r>
              <a:rPr lang="uk-UA" sz="2200" dirty="0" smtClean="0">
                <a:solidFill>
                  <a:srgbClr val="0070C0"/>
                </a:solidFill>
              </a:rPr>
              <a:t> </a:t>
            </a:r>
            <a:r>
              <a:rPr lang="uk-UA" sz="2200" dirty="0" smtClean="0">
                <a:solidFill>
                  <a:srgbClr val="0070C0"/>
                </a:solidFill>
              </a:rPr>
              <a:t>Дорен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7560840" cy="5256584"/>
          </a:xfrm>
        </p:spPr>
        <p:txBody>
          <a:bodyPr vert="wordArtVert"/>
          <a:lstStyle/>
          <a:p>
            <a:pPr algn="ctr"/>
            <a:r>
              <a:rPr lang="uk-UA" b="1" dirty="0" smtClean="0"/>
              <a:t>М</a:t>
            </a:r>
            <a:r>
              <a:rPr lang="uk-UA" b="1" dirty="0" smtClean="0"/>
              <a:t>етоди</a:t>
            </a:r>
            <a:endParaRPr lang="ru-RU" b="1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971600" y="1628800"/>
            <a:ext cx="504056" cy="45720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1475656" y="1916832"/>
            <a:ext cx="457200" cy="45720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1835696" y="2276872"/>
            <a:ext cx="457200" cy="45720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2267744" y="2708920"/>
            <a:ext cx="457200" cy="45720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2555776" y="3140968"/>
            <a:ext cx="457200" cy="45720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2915816" y="3573016"/>
            <a:ext cx="457200" cy="45720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203848" y="4149080"/>
            <a:ext cx="457200" cy="45720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3419872" y="4725144"/>
            <a:ext cx="457200" cy="45720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3563888" y="5301208"/>
            <a:ext cx="457200" cy="504056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3635896" y="5949280"/>
            <a:ext cx="576064" cy="576064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1</a:t>
            </a:r>
            <a:r>
              <a:rPr lang="uk-UA" dirty="0" smtClean="0">
                <a:solidFill>
                  <a:schemeClr val="tx1"/>
                </a:solidFill>
              </a:rPr>
              <a:t>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3437818">
            <a:off x="-346575" y="3675821"/>
            <a:ext cx="4932210" cy="1023915"/>
          </a:xfrm>
          <a:prstGeom prst="blockArc">
            <a:avLst>
              <a:gd name="adj1" fmla="val 10623762"/>
              <a:gd name="adj2" fmla="val 0"/>
              <a:gd name="adj3" fmla="val 250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1475656" y="1484784"/>
            <a:ext cx="2232248" cy="43204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Мозковий  штурм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979712" y="1844824"/>
            <a:ext cx="22322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Мікрофон 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2339752" y="2276872"/>
            <a:ext cx="22322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Займи позицію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2699792" y="2708920"/>
            <a:ext cx="22322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Незакінчене речення</a:t>
            </a:r>
            <a:endParaRPr lang="ru-RU" sz="1400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3059832" y="3140968"/>
            <a:ext cx="22322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Діалог</a:t>
            </a:r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3419872" y="3645024"/>
            <a:ext cx="22322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Коло  ідей</a:t>
            </a: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3707904" y="4149080"/>
            <a:ext cx="22322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Асоціативний кущ</a:t>
            </a:r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3851920" y="4725144"/>
            <a:ext cx="22322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Сенкан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4067944" y="5301208"/>
            <a:ext cx="22322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Дерево ідей</a:t>
            </a:r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4211960" y="5805264"/>
            <a:ext cx="309634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Робота в групах, парах, індивідуальна</a:t>
            </a:r>
            <a:endParaRPr lang="ru-RU" dirty="0"/>
          </a:p>
        </p:txBody>
      </p:sp>
      <p:pic>
        <p:nvPicPr>
          <p:cNvPr id="33" name="Рисунок 32" descr="IMG_5479.JPG"/>
          <p:cNvPicPr>
            <a:picLocks noChangeAspect="1"/>
          </p:cNvPicPr>
          <p:nvPr/>
        </p:nvPicPr>
        <p:blipFill>
          <a:blip r:embed="rId3" cstate="print"/>
          <a:srcRect l="7767" r="10680" b="17152"/>
          <a:stretch>
            <a:fillRect/>
          </a:stretch>
        </p:blipFill>
        <p:spPr>
          <a:xfrm>
            <a:off x="5148064" y="0"/>
            <a:ext cx="2987824" cy="2232248"/>
          </a:xfrm>
          <a:prstGeom prst="ellipse">
            <a:avLst/>
          </a:prstGeom>
        </p:spPr>
      </p:pic>
      <p:pic>
        <p:nvPicPr>
          <p:cNvPr id="34" name="Рисунок 33" descr="IMG_5472.JPG"/>
          <p:cNvPicPr>
            <a:picLocks noChangeAspect="1"/>
          </p:cNvPicPr>
          <p:nvPr/>
        </p:nvPicPr>
        <p:blipFill>
          <a:blip r:embed="rId4" cstate="print"/>
          <a:srcRect t="11151" r="4326"/>
          <a:stretch>
            <a:fillRect/>
          </a:stretch>
        </p:blipFill>
        <p:spPr>
          <a:xfrm>
            <a:off x="5652120" y="2132856"/>
            <a:ext cx="3491880" cy="2636912"/>
          </a:xfrm>
          <a:prstGeom prst="ellipse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36104"/>
          </a:xfrm>
        </p:spPr>
        <p:txBody>
          <a:bodyPr>
            <a:normAutofit/>
          </a:bodyPr>
          <a:lstStyle/>
          <a:p>
            <a:pPr algn="ctr"/>
            <a:r>
              <a:rPr lang="uk-UA" sz="4000" i="1" u="sng" dirty="0" smtClean="0">
                <a:solidFill>
                  <a:srgbClr val="CC0066"/>
                </a:solidFill>
              </a:rPr>
              <a:t>Уроки  світової  літератури</a:t>
            </a:r>
            <a:endParaRPr lang="ru-RU" sz="4000" i="1" u="sng" dirty="0">
              <a:solidFill>
                <a:srgbClr val="CC0066"/>
              </a:solidFill>
            </a:endParaRPr>
          </a:p>
        </p:txBody>
      </p:sp>
      <p:sp>
        <p:nvSpPr>
          <p:cNvPr id="3" name="Ромб 2"/>
          <p:cNvSpPr/>
          <p:nvPr/>
        </p:nvSpPr>
        <p:spPr>
          <a:xfrm>
            <a:off x="179512" y="1124744"/>
            <a:ext cx="1741984" cy="1440160"/>
          </a:xfrm>
          <a:prstGeom prst="diamond">
            <a:avLst/>
          </a:prstGeom>
          <a:solidFill>
            <a:schemeClr val="accent5">
              <a:lumMod val="75000"/>
            </a:schemeClr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chemeClr val="tx1"/>
                </a:solidFill>
              </a:rPr>
              <a:t>Урок-семінар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1619672" y="2276872"/>
            <a:ext cx="1728192" cy="1418456"/>
          </a:xfrm>
          <a:prstGeom prst="diamond">
            <a:avLst/>
          </a:prstGeom>
          <a:solidFill>
            <a:srgbClr val="A50021"/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Урок  </a:t>
            </a:r>
            <a:r>
              <a:rPr lang="uk-UA" sz="1400" dirty="0" err="1" smtClean="0">
                <a:solidFill>
                  <a:schemeClr val="tx1"/>
                </a:solidFill>
              </a:rPr>
              <a:t>-усний</a:t>
            </a:r>
            <a:r>
              <a:rPr lang="uk-UA" sz="1400" dirty="0" smtClean="0">
                <a:solidFill>
                  <a:schemeClr val="tx1"/>
                </a:solidFill>
              </a:rPr>
              <a:t> журнал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2627784" y="1052736"/>
            <a:ext cx="1872208" cy="1490464"/>
          </a:xfrm>
          <a:prstGeom prst="diamond">
            <a:avLst/>
          </a:prstGeom>
          <a:solidFill>
            <a:srgbClr val="993366"/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Урок - подорож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211960" y="1988840"/>
            <a:ext cx="1800200" cy="1584176"/>
          </a:xfrm>
          <a:prstGeom prst="diamond">
            <a:avLst/>
          </a:prstGeom>
          <a:solidFill>
            <a:schemeClr val="accent2">
              <a:lumMod val="75000"/>
            </a:schemeClr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Урок - телеміст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5940152" y="1124744"/>
            <a:ext cx="1656184" cy="1512168"/>
          </a:xfrm>
          <a:prstGeom prst="diamond">
            <a:avLst/>
          </a:prstGeom>
          <a:solidFill>
            <a:srgbClr val="FFC000"/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Урок - дослідження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7236296" y="1988840"/>
            <a:ext cx="1907704" cy="1584176"/>
          </a:xfrm>
          <a:prstGeom prst="diamond">
            <a:avLst/>
          </a:prstGeom>
          <a:solidFill>
            <a:srgbClr val="FF6600"/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Урок – поетична вітальня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 rot="18883142">
            <a:off x="2570553" y="2134739"/>
            <a:ext cx="763502" cy="360040"/>
          </a:xfrm>
          <a:prstGeom prst="mathMinu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Минус 10"/>
          <p:cNvSpPr/>
          <p:nvPr/>
        </p:nvSpPr>
        <p:spPr>
          <a:xfrm rot="2591769">
            <a:off x="4005592" y="2010898"/>
            <a:ext cx="838179" cy="360040"/>
          </a:xfrm>
          <a:prstGeom prst="mathMinu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Минус 11"/>
          <p:cNvSpPr/>
          <p:nvPr/>
        </p:nvSpPr>
        <p:spPr>
          <a:xfrm rot="19129870">
            <a:off x="5534248" y="2158711"/>
            <a:ext cx="870097" cy="360040"/>
          </a:xfrm>
          <a:prstGeom prst="mathMinu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Минус 12"/>
          <p:cNvSpPr/>
          <p:nvPr/>
        </p:nvSpPr>
        <p:spPr>
          <a:xfrm rot="2333020">
            <a:off x="7129897" y="2162532"/>
            <a:ext cx="680471" cy="360040"/>
          </a:xfrm>
          <a:prstGeom prst="mathMinu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Минус 13"/>
          <p:cNvSpPr/>
          <p:nvPr/>
        </p:nvSpPr>
        <p:spPr>
          <a:xfrm rot="2270740">
            <a:off x="1487561" y="2094409"/>
            <a:ext cx="937026" cy="360040"/>
          </a:xfrm>
          <a:prstGeom prst="mathMinu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 descr="IMG_2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149080"/>
            <a:ext cx="3059832" cy="2708920"/>
          </a:xfrm>
          <a:prstGeom prst="rect">
            <a:avLst/>
          </a:prstGeom>
        </p:spPr>
      </p:pic>
      <p:pic>
        <p:nvPicPr>
          <p:cNvPr id="17" name="Рисунок 16" descr="SL370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1088"/>
            <a:ext cx="3347864" cy="2636912"/>
          </a:xfrm>
          <a:prstGeom prst="rect">
            <a:avLst/>
          </a:prstGeom>
        </p:spPr>
      </p:pic>
      <p:pic>
        <p:nvPicPr>
          <p:cNvPr id="16" name="Рисунок 15" descr="IMG_54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717032"/>
            <a:ext cx="2952328" cy="2348880"/>
          </a:xfrm>
          <a:prstGeom prst="roundRect">
            <a:avLst/>
          </a:prstGeom>
          <a:ln>
            <a:solidFill>
              <a:srgbClr val="A5002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448</TotalTime>
  <Words>368</Words>
  <Application>Microsoft Office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Презентація  досвіду роботи</vt:lpstr>
      <vt:lpstr> Проблема , над якою  я  працюю</vt:lpstr>
      <vt:lpstr>Мета досвіду :</vt:lpstr>
      <vt:lpstr>Основні напрями реалізації ідеї :</vt:lpstr>
      <vt:lpstr> Використання ІКТ та мультимедіа на уроці</vt:lpstr>
      <vt:lpstr>Міжпредметні   зв‘язки  </vt:lpstr>
      <vt:lpstr>Дослідницько – пошукова робота</vt:lpstr>
      <vt:lpstr>“Майстерність  учителювання – це  майстерність пошуку”                                       Марк  ван Дорен</vt:lpstr>
      <vt:lpstr>Уроки  світової  літератури</vt:lpstr>
      <vt:lpstr>Форми реалізації позаурочної роботи</vt:lpstr>
      <vt:lpstr>Висновок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RWT</cp:lastModifiedBy>
  <cp:revision>46</cp:revision>
  <dcterms:created xsi:type="dcterms:W3CDTF">2012-12-06T13:34:44Z</dcterms:created>
  <dcterms:modified xsi:type="dcterms:W3CDTF">2012-12-06T21:57:56Z</dcterms:modified>
</cp:coreProperties>
</file>