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5" r:id="rId2"/>
    <p:sldId id="280" r:id="rId3"/>
    <p:sldId id="268" r:id="rId4"/>
    <p:sldId id="282" r:id="rId5"/>
    <p:sldId id="263" r:id="rId6"/>
    <p:sldId id="266" r:id="rId7"/>
    <p:sldId id="262" r:id="rId8"/>
    <p:sldId id="264" r:id="rId9"/>
    <p:sldId id="290" r:id="rId10"/>
    <p:sldId id="274" r:id="rId11"/>
    <p:sldId id="287" r:id="rId12"/>
    <p:sldId id="288" r:id="rId13"/>
    <p:sldId id="291" r:id="rId14"/>
    <p:sldId id="292" r:id="rId15"/>
    <p:sldId id="294" r:id="rId16"/>
    <p:sldId id="28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06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E0751-1970-45F4-96BB-704FDE1961B6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uk-UA"/>
        </a:p>
      </dgm:t>
    </dgm:pt>
    <dgm:pt modelId="{8ABEFBBF-DE6C-43F1-B60F-75564DE80E37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Інформаційна компетентність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2A8109B1-00D6-4A64-B06C-875164EEF762}" type="parTrans" cxnId="{409AF089-CC5A-494A-9891-DD16DC7D378E}">
      <dgm:prSet/>
      <dgm:spPr/>
      <dgm:t>
        <a:bodyPr/>
        <a:lstStyle/>
        <a:p>
          <a:endParaRPr lang="uk-UA"/>
        </a:p>
      </dgm:t>
    </dgm:pt>
    <dgm:pt modelId="{12837B01-0EEA-454D-A0EB-BF0FDDFF9ED6}" type="sibTrans" cxnId="{409AF089-CC5A-494A-9891-DD16DC7D378E}">
      <dgm:prSet/>
      <dgm:spPr/>
      <dgm:t>
        <a:bodyPr/>
        <a:lstStyle/>
        <a:p>
          <a:endParaRPr lang="uk-UA"/>
        </a:p>
      </dgm:t>
    </dgm:pt>
    <dgm:pt modelId="{C0236921-6E7F-48A4-B36F-DBD738549425}">
      <dgm:prSet phldrT="[Текст]"/>
      <dgm:spPr/>
      <dgm:t>
        <a:bodyPr/>
        <a:lstStyle/>
        <a:p>
          <a:r>
            <a:rPr lang="uk-UA" dirty="0" smtClean="0"/>
            <a:t>Вміння використовувати різні джерела інформації; самостійно аналізувати, критично оцінювати.</a:t>
          </a:r>
          <a:endParaRPr lang="uk-UA" dirty="0"/>
        </a:p>
      </dgm:t>
    </dgm:pt>
    <dgm:pt modelId="{61F0EFC3-9A24-48C2-806E-81E0C857140B}" type="parTrans" cxnId="{0AEC0D69-4D8C-4C7A-B463-D23947C44978}">
      <dgm:prSet/>
      <dgm:spPr/>
      <dgm:t>
        <a:bodyPr/>
        <a:lstStyle/>
        <a:p>
          <a:endParaRPr lang="uk-UA"/>
        </a:p>
      </dgm:t>
    </dgm:pt>
    <dgm:pt modelId="{66C058C0-0D6A-43F3-95D7-DB58E2FD1EAC}" type="sibTrans" cxnId="{0AEC0D69-4D8C-4C7A-B463-D23947C44978}">
      <dgm:prSet/>
      <dgm:spPr/>
      <dgm:t>
        <a:bodyPr/>
        <a:lstStyle/>
        <a:p>
          <a:endParaRPr lang="uk-UA"/>
        </a:p>
      </dgm:t>
    </dgm:pt>
    <dgm:pt modelId="{BCCE11BC-5286-4416-87AE-96410A9105D7}">
      <dgm:prSet phldrT="[Текст]"/>
      <dgm:spPr/>
      <dgm:t>
        <a:bodyPr/>
        <a:lstStyle/>
        <a:p>
          <a:r>
            <a:rPr lang="uk-UA" dirty="0" smtClean="0"/>
            <a:t>Вміння вибирати головне, залучати власний досвід.</a:t>
          </a:r>
          <a:endParaRPr lang="uk-UA" dirty="0"/>
        </a:p>
      </dgm:t>
    </dgm:pt>
    <dgm:pt modelId="{E1C14CAB-42B3-4123-87C1-3206B647DD8E}" type="parTrans" cxnId="{690DB358-805D-4492-88D9-AFC1620D2D2A}">
      <dgm:prSet/>
      <dgm:spPr/>
      <dgm:t>
        <a:bodyPr/>
        <a:lstStyle/>
        <a:p>
          <a:endParaRPr lang="uk-UA"/>
        </a:p>
      </dgm:t>
    </dgm:pt>
    <dgm:pt modelId="{5EE09541-9DE4-4F63-A661-C40B4A59CE07}" type="sibTrans" cxnId="{690DB358-805D-4492-88D9-AFC1620D2D2A}">
      <dgm:prSet/>
      <dgm:spPr/>
      <dgm:t>
        <a:bodyPr/>
        <a:lstStyle/>
        <a:p>
          <a:endParaRPr lang="uk-UA"/>
        </a:p>
      </dgm:t>
    </dgm:pt>
    <dgm:pt modelId="{3BED3DEE-E308-4C2B-9CA6-7EA05E5481F9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Комунікативна компетентність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C8091095-468B-4200-B519-C1FED5AD2C84}" type="parTrans" cxnId="{8974E0D8-42EE-4AD1-A2BB-68C2597729F4}">
      <dgm:prSet/>
      <dgm:spPr/>
      <dgm:t>
        <a:bodyPr/>
        <a:lstStyle/>
        <a:p>
          <a:endParaRPr lang="uk-UA"/>
        </a:p>
      </dgm:t>
    </dgm:pt>
    <dgm:pt modelId="{ECED944C-E10C-4885-912F-92D3DE42F8F9}" type="sibTrans" cxnId="{8974E0D8-42EE-4AD1-A2BB-68C2597729F4}">
      <dgm:prSet/>
      <dgm:spPr/>
      <dgm:t>
        <a:bodyPr/>
        <a:lstStyle/>
        <a:p>
          <a:endParaRPr lang="uk-UA"/>
        </a:p>
      </dgm:t>
    </dgm:pt>
    <dgm:pt modelId="{593C1A23-3403-4662-A989-D0A4BC3C1FB8}">
      <dgm:prSet phldrT="[Текст]"/>
      <dgm:spPr/>
      <dgm:t>
        <a:bodyPr/>
        <a:lstStyle/>
        <a:p>
          <a:r>
            <a:rPr lang="uk-UA" dirty="0" smtClean="0"/>
            <a:t>Вміння бути активним слухачем; доводити власну точку зору, адаптуватися різному мовному середовищі.</a:t>
          </a:r>
          <a:endParaRPr lang="uk-UA" dirty="0"/>
        </a:p>
      </dgm:t>
    </dgm:pt>
    <dgm:pt modelId="{BC47E5D1-A16D-4C8E-B90F-C7810E013ECC}" type="parTrans" cxnId="{D85AFB0B-297C-44F0-BC0C-C811CCDA6BC9}">
      <dgm:prSet/>
      <dgm:spPr/>
      <dgm:t>
        <a:bodyPr/>
        <a:lstStyle/>
        <a:p>
          <a:endParaRPr lang="uk-UA"/>
        </a:p>
      </dgm:t>
    </dgm:pt>
    <dgm:pt modelId="{ABBEAA7A-C0F8-4705-A173-A32A57D96137}" type="sibTrans" cxnId="{D85AFB0B-297C-44F0-BC0C-C811CCDA6BC9}">
      <dgm:prSet/>
      <dgm:spPr/>
      <dgm:t>
        <a:bodyPr/>
        <a:lstStyle/>
        <a:p>
          <a:endParaRPr lang="uk-UA"/>
        </a:p>
      </dgm:t>
    </dgm:pt>
    <dgm:pt modelId="{191E89CB-4B01-49BF-8CC8-EC0B3A9DCB43}">
      <dgm:prSet phldrT="[Текст]"/>
      <dgm:spPr/>
      <dgm:t>
        <a:bodyPr/>
        <a:lstStyle/>
        <a:p>
          <a:r>
            <a:rPr lang="uk-UA" dirty="0" smtClean="0"/>
            <a:t>Вміння конструктивно критикувати; адекватно ставитися до критики. </a:t>
          </a:r>
          <a:endParaRPr lang="uk-UA" dirty="0"/>
        </a:p>
      </dgm:t>
    </dgm:pt>
    <dgm:pt modelId="{E2A03069-EDB8-4B6D-BCC9-4F86DE6ABC1E}" type="parTrans" cxnId="{6888FE49-2B07-4898-8952-5EAEA260FDCA}">
      <dgm:prSet/>
      <dgm:spPr/>
      <dgm:t>
        <a:bodyPr/>
        <a:lstStyle/>
        <a:p>
          <a:endParaRPr lang="uk-UA"/>
        </a:p>
      </dgm:t>
    </dgm:pt>
    <dgm:pt modelId="{56F5645B-9F2B-48E6-A840-A9DF8403E8CE}" type="sibTrans" cxnId="{6888FE49-2B07-4898-8952-5EAEA260FDCA}">
      <dgm:prSet/>
      <dgm:spPr/>
      <dgm:t>
        <a:bodyPr/>
        <a:lstStyle/>
        <a:p>
          <a:endParaRPr lang="uk-UA"/>
        </a:p>
      </dgm:t>
    </dgm:pt>
    <dgm:pt modelId="{2919F25F-AEF8-4A0E-8430-C41439CEB078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Соціальна компетентність</a:t>
          </a:r>
          <a:endParaRPr lang="uk-UA" b="1" dirty="0">
            <a:latin typeface="Times New Roman" pitchFamily="18" charset="0"/>
            <a:cs typeface="Times New Roman" pitchFamily="18" charset="0"/>
          </a:endParaRPr>
        </a:p>
      </dgm:t>
    </dgm:pt>
    <dgm:pt modelId="{67B6A080-075A-44B6-832B-A00683EE82DD}" type="parTrans" cxnId="{3A376290-3429-4172-8996-8D3D4802D757}">
      <dgm:prSet/>
      <dgm:spPr/>
      <dgm:t>
        <a:bodyPr/>
        <a:lstStyle/>
        <a:p>
          <a:endParaRPr lang="uk-UA"/>
        </a:p>
      </dgm:t>
    </dgm:pt>
    <dgm:pt modelId="{8D2953BE-4495-4727-A033-084C48C70A97}" type="sibTrans" cxnId="{3A376290-3429-4172-8996-8D3D4802D757}">
      <dgm:prSet/>
      <dgm:spPr/>
      <dgm:t>
        <a:bodyPr/>
        <a:lstStyle/>
        <a:p>
          <a:endParaRPr lang="uk-UA"/>
        </a:p>
      </dgm:t>
    </dgm:pt>
    <dgm:pt modelId="{DADFE5E9-9230-462C-BD21-F1FBD731E96E}">
      <dgm:prSet phldrT="[Текст]"/>
      <dgm:spPr/>
      <dgm:t>
        <a:bodyPr/>
        <a:lstStyle/>
        <a:p>
          <a:r>
            <a:rPr lang="uk-UA" dirty="0" smtClean="0"/>
            <a:t>Висока пізнавальна та  соціальна активність учнів, мотивація діяльності.</a:t>
          </a:r>
          <a:endParaRPr lang="uk-UA" dirty="0"/>
        </a:p>
      </dgm:t>
    </dgm:pt>
    <dgm:pt modelId="{551F3F0D-B13C-4AF2-A7E0-48343379E953}" type="parTrans" cxnId="{5CB50787-51FD-4445-81F6-BA10862E4C5A}">
      <dgm:prSet/>
      <dgm:spPr/>
      <dgm:t>
        <a:bodyPr/>
        <a:lstStyle/>
        <a:p>
          <a:endParaRPr lang="uk-UA"/>
        </a:p>
      </dgm:t>
    </dgm:pt>
    <dgm:pt modelId="{AD02489F-9F9B-4BAD-9BF8-6ECA06D14F87}" type="sibTrans" cxnId="{5CB50787-51FD-4445-81F6-BA10862E4C5A}">
      <dgm:prSet/>
      <dgm:spPr/>
      <dgm:t>
        <a:bodyPr/>
        <a:lstStyle/>
        <a:p>
          <a:endParaRPr lang="uk-UA"/>
        </a:p>
      </dgm:t>
    </dgm:pt>
    <dgm:pt modelId="{04A15815-275C-46F6-A437-B44F9B194ED4}">
      <dgm:prSet phldrT="[Текст]"/>
      <dgm:spPr/>
      <dgm:t>
        <a:bodyPr/>
        <a:lstStyle/>
        <a:p>
          <a:r>
            <a:rPr lang="uk-UA" dirty="0" smtClean="0"/>
            <a:t>Вміння співпрацювати, робити вибір та приймати рішення</a:t>
          </a:r>
          <a:endParaRPr lang="uk-UA" dirty="0"/>
        </a:p>
      </dgm:t>
    </dgm:pt>
    <dgm:pt modelId="{9586BB7B-F774-4F7F-8EA6-C9EBAA04DEE8}" type="parTrans" cxnId="{BDFABE6B-EC42-4B94-8B74-16B0E588EA85}">
      <dgm:prSet/>
      <dgm:spPr/>
      <dgm:t>
        <a:bodyPr/>
        <a:lstStyle/>
        <a:p>
          <a:endParaRPr lang="uk-UA"/>
        </a:p>
      </dgm:t>
    </dgm:pt>
    <dgm:pt modelId="{72C29EB5-2CB6-4D9C-B93A-109F34FB410B}" type="sibTrans" cxnId="{BDFABE6B-EC42-4B94-8B74-16B0E588EA85}">
      <dgm:prSet/>
      <dgm:spPr/>
      <dgm:t>
        <a:bodyPr/>
        <a:lstStyle/>
        <a:p>
          <a:endParaRPr lang="uk-UA"/>
        </a:p>
      </dgm:t>
    </dgm:pt>
    <dgm:pt modelId="{94FEC160-45D6-4DAE-B640-7352EF4016EA}" type="pres">
      <dgm:prSet presAssocID="{6C6E0751-1970-45F4-96BB-704FDE1961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F6D7968-CAD9-4B99-93EB-744A25B60141}" type="pres">
      <dgm:prSet presAssocID="{8ABEFBBF-DE6C-43F1-B60F-75564DE80E37}" presName="compNode" presStyleCnt="0"/>
      <dgm:spPr/>
    </dgm:pt>
    <dgm:pt modelId="{5AE67070-1EE5-4967-937B-2F6E4D18B929}" type="pres">
      <dgm:prSet presAssocID="{8ABEFBBF-DE6C-43F1-B60F-75564DE80E37}" presName="aNode" presStyleLbl="bgShp" presStyleIdx="0" presStyleCnt="3" custLinFactNeighborX="2962" custLinFactNeighborY="-2344"/>
      <dgm:spPr/>
      <dgm:t>
        <a:bodyPr/>
        <a:lstStyle/>
        <a:p>
          <a:endParaRPr lang="uk-UA"/>
        </a:p>
      </dgm:t>
    </dgm:pt>
    <dgm:pt modelId="{51AB9720-288E-4ECA-ACDB-A06C5BF45790}" type="pres">
      <dgm:prSet presAssocID="{8ABEFBBF-DE6C-43F1-B60F-75564DE80E37}" presName="textNode" presStyleLbl="bgShp" presStyleIdx="0" presStyleCnt="3"/>
      <dgm:spPr/>
      <dgm:t>
        <a:bodyPr/>
        <a:lstStyle/>
        <a:p>
          <a:endParaRPr lang="uk-UA"/>
        </a:p>
      </dgm:t>
    </dgm:pt>
    <dgm:pt modelId="{DA4CF6C3-E3D6-4E4D-8F5E-3F77F20E43AC}" type="pres">
      <dgm:prSet presAssocID="{8ABEFBBF-DE6C-43F1-B60F-75564DE80E37}" presName="compChildNode" presStyleCnt="0"/>
      <dgm:spPr/>
    </dgm:pt>
    <dgm:pt modelId="{8A3A831F-F93A-409D-811D-D4458ABD931B}" type="pres">
      <dgm:prSet presAssocID="{8ABEFBBF-DE6C-43F1-B60F-75564DE80E37}" presName="theInnerList" presStyleCnt="0"/>
      <dgm:spPr/>
    </dgm:pt>
    <dgm:pt modelId="{D853090C-8E80-49B4-93EB-E64C9E2B230C}" type="pres">
      <dgm:prSet presAssocID="{C0236921-6E7F-48A4-B36F-DBD73854942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943C9D-BB7C-4F7C-9B2B-80BE4820F8E9}" type="pres">
      <dgm:prSet presAssocID="{C0236921-6E7F-48A4-B36F-DBD738549425}" presName="aSpace2" presStyleCnt="0"/>
      <dgm:spPr/>
    </dgm:pt>
    <dgm:pt modelId="{93BFF609-8BBB-4E2A-9B2B-71D885FF95BC}" type="pres">
      <dgm:prSet presAssocID="{BCCE11BC-5286-4416-87AE-96410A9105D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9BD885-832D-4017-B109-32E53711DA08}" type="pres">
      <dgm:prSet presAssocID="{8ABEFBBF-DE6C-43F1-B60F-75564DE80E37}" presName="aSpace" presStyleCnt="0"/>
      <dgm:spPr/>
    </dgm:pt>
    <dgm:pt modelId="{725236EC-CB4A-4020-9D24-14AFF6345729}" type="pres">
      <dgm:prSet presAssocID="{3BED3DEE-E308-4C2B-9CA6-7EA05E5481F9}" presName="compNode" presStyleCnt="0"/>
      <dgm:spPr/>
    </dgm:pt>
    <dgm:pt modelId="{003E7F1C-18CA-4357-8798-42A298E84E33}" type="pres">
      <dgm:prSet presAssocID="{3BED3DEE-E308-4C2B-9CA6-7EA05E5481F9}" presName="aNode" presStyleLbl="bgShp" presStyleIdx="1" presStyleCnt="3"/>
      <dgm:spPr/>
      <dgm:t>
        <a:bodyPr/>
        <a:lstStyle/>
        <a:p>
          <a:endParaRPr lang="uk-UA"/>
        </a:p>
      </dgm:t>
    </dgm:pt>
    <dgm:pt modelId="{7D9F46C1-4D1E-45DE-B62A-8E37A8BE972A}" type="pres">
      <dgm:prSet presAssocID="{3BED3DEE-E308-4C2B-9CA6-7EA05E5481F9}" presName="textNode" presStyleLbl="bgShp" presStyleIdx="1" presStyleCnt="3"/>
      <dgm:spPr/>
      <dgm:t>
        <a:bodyPr/>
        <a:lstStyle/>
        <a:p>
          <a:endParaRPr lang="uk-UA"/>
        </a:p>
      </dgm:t>
    </dgm:pt>
    <dgm:pt modelId="{7A61D270-F077-4DD9-952C-286A2973E1EF}" type="pres">
      <dgm:prSet presAssocID="{3BED3DEE-E308-4C2B-9CA6-7EA05E5481F9}" presName="compChildNode" presStyleCnt="0"/>
      <dgm:spPr/>
    </dgm:pt>
    <dgm:pt modelId="{6549C55B-DBB6-48D4-B7F2-18AB5318C277}" type="pres">
      <dgm:prSet presAssocID="{3BED3DEE-E308-4C2B-9CA6-7EA05E5481F9}" presName="theInnerList" presStyleCnt="0"/>
      <dgm:spPr/>
    </dgm:pt>
    <dgm:pt modelId="{E2A931CE-CC1D-4999-BB4A-2643C8EA89F6}" type="pres">
      <dgm:prSet presAssocID="{593C1A23-3403-4662-A989-D0A4BC3C1FB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7AC8AF-F19E-41E4-95CC-18AE2184027A}" type="pres">
      <dgm:prSet presAssocID="{593C1A23-3403-4662-A989-D0A4BC3C1FB8}" presName="aSpace2" presStyleCnt="0"/>
      <dgm:spPr/>
    </dgm:pt>
    <dgm:pt modelId="{C03A33AE-BAFB-4478-B5FA-DA208CA2863A}" type="pres">
      <dgm:prSet presAssocID="{191E89CB-4B01-49BF-8CC8-EC0B3A9DCB4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FE408E-3FD3-4920-B49A-8A59789BD9D9}" type="pres">
      <dgm:prSet presAssocID="{3BED3DEE-E308-4C2B-9CA6-7EA05E5481F9}" presName="aSpace" presStyleCnt="0"/>
      <dgm:spPr/>
    </dgm:pt>
    <dgm:pt modelId="{EB677321-731F-4AD4-B964-0C30F1F64AD2}" type="pres">
      <dgm:prSet presAssocID="{2919F25F-AEF8-4A0E-8430-C41439CEB078}" presName="compNode" presStyleCnt="0"/>
      <dgm:spPr/>
    </dgm:pt>
    <dgm:pt modelId="{BE939DBD-A740-4A9C-AB0E-AF9E3C49B775}" type="pres">
      <dgm:prSet presAssocID="{2919F25F-AEF8-4A0E-8430-C41439CEB078}" presName="aNode" presStyleLbl="bgShp" presStyleIdx="2" presStyleCnt="3"/>
      <dgm:spPr/>
      <dgm:t>
        <a:bodyPr/>
        <a:lstStyle/>
        <a:p>
          <a:endParaRPr lang="uk-UA"/>
        </a:p>
      </dgm:t>
    </dgm:pt>
    <dgm:pt modelId="{FC9B2957-902F-42F1-8EAF-18CE2550D35D}" type="pres">
      <dgm:prSet presAssocID="{2919F25F-AEF8-4A0E-8430-C41439CEB078}" presName="textNode" presStyleLbl="bgShp" presStyleIdx="2" presStyleCnt="3"/>
      <dgm:spPr/>
      <dgm:t>
        <a:bodyPr/>
        <a:lstStyle/>
        <a:p>
          <a:endParaRPr lang="uk-UA"/>
        </a:p>
      </dgm:t>
    </dgm:pt>
    <dgm:pt modelId="{20D266DB-ADCC-4F72-8739-68A58F3C548A}" type="pres">
      <dgm:prSet presAssocID="{2919F25F-AEF8-4A0E-8430-C41439CEB078}" presName="compChildNode" presStyleCnt="0"/>
      <dgm:spPr/>
    </dgm:pt>
    <dgm:pt modelId="{AF5069D9-44DA-4F50-9C5F-89E769845787}" type="pres">
      <dgm:prSet presAssocID="{2919F25F-AEF8-4A0E-8430-C41439CEB078}" presName="theInnerList" presStyleCnt="0"/>
      <dgm:spPr/>
    </dgm:pt>
    <dgm:pt modelId="{A07C56B8-2E49-4D8E-88E3-72851543E353}" type="pres">
      <dgm:prSet presAssocID="{DADFE5E9-9230-462C-BD21-F1FBD731E96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B97867-4DA0-4906-977D-776790A11F5F}" type="pres">
      <dgm:prSet presAssocID="{DADFE5E9-9230-462C-BD21-F1FBD731E96E}" presName="aSpace2" presStyleCnt="0"/>
      <dgm:spPr/>
    </dgm:pt>
    <dgm:pt modelId="{6443728F-F65B-4F64-ACE1-A588D3F06795}" type="pres">
      <dgm:prSet presAssocID="{04A15815-275C-46F6-A437-B44F9B194ED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09AF089-CC5A-494A-9891-DD16DC7D378E}" srcId="{6C6E0751-1970-45F4-96BB-704FDE1961B6}" destId="{8ABEFBBF-DE6C-43F1-B60F-75564DE80E37}" srcOrd="0" destOrd="0" parTransId="{2A8109B1-00D6-4A64-B06C-875164EEF762}" sibTransId="{12837B01-0EEA-454D-A0EB-BF0FDDFF9ED6}"/>
    <dgm:cxn modelId="{3A376290-3429-4172-8996-8D3D4802D757}" srcId="{6C6E0751-1970-45F4-96BB-704FDE1961B6}" destId="{2919F25F-AEF8-4A0E-8430-C41439CEB078}" srcOrd="2" destOrd="0" parTransId="{67B6A080-075A-44B6-832B-A00683EE82DD}" sibTransId="{8D2953BE-4495-4727-A033-084C48C70A97}"/>
    <dgm:cxn modelId="{A63FCC5B-A140-440E-B3B4-1B8DC7F54B7D}" type="presOf" srcId="{3BED3DEE-E308-4C2B-9CA6-7EA05E5481F9}" destId="{7D9F46C1-4D1E-45DE-B62A-8E37A8BE972A}" srcOrd="1" destOrd="0" presId="urn:microsoft.com/office/officeart/2005/8/layout/lProcess2"/>
    <dgm:cxn modelId="{E05AABC4-FBFC-4A54-B3E8-5208FBF2E458}" type="presOf" srcId="{593C1A23-3403-4662-A989-D0A4BC3C1FB8}" destId="{E2A931CE-CC1D-4999-BB4A-2643C8EA89F6}" srcOrd="0" destOrd="0" presId="urn:microsoft.com/office/officeart/2005/8/layout/lProcess2"/>
    <dgm:cxn modelId="{B56451E0-A47C-48DB-BAC4-15B435CAA2AD}" type="presOf" srcId="{191E89CB-4B01-49BF-8CC8-EC0B3A9DCB43}" destId="{C03A33AE-BAFB-4478-B5FA-DA208CA2863A}" srcOrd="0" destOrd="0" presId="urn:microsoft.com/office/officeart/2005/8/layout/lProcess2"/>
    <dgm:cxn modelId="{D85AFB0B-297C-44F0-BC0C-C811CCDA6BC9}" srcId="{3BED3DEE-E308-4C2B-9CA6-7EA05E5481F9}" destId="{593C1A23-3403-4662-A989-D0A4BC3C1FB8}" srcOrd="0" destOrd="0" parTransId="{BC47E5D1-A16D-4C8E-B90F-C7810E013ECC}" sibTransId="{ABBEAA7A-C0F8-4705-A173-A32A57D96137}"/>
    <dgm:cxn modelId="{0AEC0D69-4D8C-4C7A-B463-D23947C44978}" srcId="{8ABEFBBF-DE6C-43F1-B60F-75564DE80E37}" destId="{C0236921-6E7F-48A4-B36F-DBD738549425}" srcOrd="0" destOrd="0" parTransId="{61F0EFC3-9A24-48C2-806E-81E0C857140B}" sibTransId="{66C058C0-0D6A-43F3-95D7-DB58E2FD1EAC}"/>
    <dgm:cxn modelId="{17630408-963A-437C-A968-C1BF28CA5F5F}" type="presOf" srcId="{2919F25F-AEF8-4A0E-8430-C41439CEB078}" destId="{BE939DBD-A740-4A9C-AB0E-AF9E3C49B775}" srcOrd="0" destOrd="0" presId="urn:microsoft.com/office/officeart/2005/8/layout/lProcess2"/>
    <dgm:cxn modelId="{8974E0D8-42EE-4AD1-A2BB-68C2597729F4}" srcId="{6C6E0751-1970-45F4-96BB-704FDE1961B6}" destId="{3BED3DEE-E308-4C2B-9CA6-7EA05E5481F9}" srcOrd="1" destOrd="0" parTransId="{C8091095-468B-4200-B519-C1FED5AD2C84}" sibTransId="{ECED944C-E10C-4885-912F-92D3DE42F8F9}"/>
    <dgm:cxn modelId="{BDFABE6B-EC42-4B94-8B74-16B0E588EA85}" srcId="{2919F25F-AEF8-4A0E-8430-C41439CEB078}" destId="{04A15815-275C-46F6-A437-B44F9B194ED4}" srcOrd="1" destOrd="0" parTransId="{9586BB7B-F774-4F7F-8EA6-C9EBAA04DEE8}" sibTransId="{72C29EB5-2CB6-4D9C-B93A-109F34FB410B}"/>
    <dgm:cxn modelId="{6888FE49-2B07-4898-8952-5EAEA260FDCA}" srcId="{3BED3DEE-E308-4C2B-9CA6-7EA05E5481F9}" destId="{191E89CB-4B01-49BF-8CC8-EC0B3A9DCB43}" srcOrd="1" destOrd="0" parTransId="{E2A03069-EDB8-4B6D-BCC9-4F86DE6ABC1E}" sibTransId="{56F5645B-9F2B-48E6-A840-A9DF8403E8CE}"/>
    <dgm:cxn modelId="{E6FE030C-3180-4A3E-8527-88599349B6AD}" type="presOf" srcId="{C0236921-6E7F-48A4-B36F-DBD738549425}" destId="{D853090C-8E80-49B4-93EB-E64C9E2B230C}" srcOrd="0" destOrd="0" presId="urn:microsoft.com/office/officeart/2005/8/layout/lProcess2"/>
    <dgm:cxn modelId="{AB8AEA67-E310-477A-86A4-114CF1333ECB}" type="presOf" srcId="{6C6E0751-1970-45F4-96BB-704FDE1961B6}" destId="{94FEC160-45D6-4DAE-B640-7352EF4016EA}" srcOrd="0" destOrd="0" presId="urn:microsoft.com/office/officeart/2005/8/layout/lProcess2"/>
    <dgm:cxn modelId="{62B17AE9-6E14-46FF-B3AF-E88EBC031215}" type="presOf" srcId="{8ABEFBBF-DE6C-43F1-B60F-75564DE80E37}" destId="{5AE67070-1EE5-4967-937B-2F6E4D18B929}" srcOrd="0" destOrd="0" presId="urn:microsoft.com/office/officeart/2005/8/layout/lProcess2"/>
    <dgm:cxn modelId="{D680A1DC-45A7-4E03-926D-ED679090BF88}" type="presOf" srcId="{DADFE5E9-9230-462C-BD21-F1FBD731E96E}" destId="{A07C56B8-2E49-4D8E-88E3-72851543E353}" srcOrd="0" destOrd="0" presId="urn:microsoft.com/office/officeart/2005/8/layout/lProcess2"/>
    <dgm:cxn modelId="{A469C2D0-E138-4908-B2C3-D830BD3A798A}" type="presOf" srcId="{3BED3DEE-E308-4C2B-9CA6-7EA05E5481F9}" destId="{003E7F1C-18CA-4357-8798-42A298E84E33}" srcOrd="0" destOrd="0" presId="urn:microsoft.com/office/officeart/2005/8/layout/lProcess2"/>
    <dgm:cxn modelId="{5FBC25D0-6B14-42F7-8D18-9859E2D84E97}" type="presOf" srcId="{BCCE11BC-5286-4416-87AE-96410A9105D7}" destId="{93BFF609-8BBB-4E2A-9B2B-71D885FF95BC}" srcOrd="0" destOrd="0" presId="urn:microsoft.com/office/officeart/2005/8/layout/lProcess2"/>
    <dgm:cxn modelId="{BEB03A53-81ED-4F4D-9030-834256E44E58}" type="presOf" srcId="{2919F25F-AEF8-4A0E-8430-C41439CEB078}" destId="{FC9B2957-902F-42F1-8EAF-18CE2550D35D}" srcOrd="1" destOrd="0" presId="urn:microsoft.com/office/officeart/2005/8/layout/lProcess2"/>
    <dgm:cxn modelId="{5CB50787-51FD-4445-81F6-BA10862E4C5A}" srcId="{2919F25F-AEF8-4A0E-8430-C41439CEB078}" destId="{DADFE5E9-9230-462C-BD21-F1FBD731E96E}" srcOrd="0" destOrd="0" parTransId="{551F3F0D-B13C-4AF2-A7E0-48343379E953}" sibTransId="{AD02489F-9F9B-4BAD-9BF8-6ECA06D14F87}"/>
    <dgm:cxn modelId="{690DB358-805D-4492-88D9-AFC1620D2D2A}" srcId="{8ABEFBBF-DE6C-43F1-B60F-75564DE80E37}" destId="{BCCE11BC-5286-4416-87AE-96410A9105D7}" srcOrd="1" destOrd="0" parTransId="{E1C14CAB-42B3-4123-87C1-3206B647DD8E}" sibTransId="{5EE09541-9DE4-4F63-A661-C40B4A59CE07}"/>
    <dgm:cxn modelId="{0A7ACC96-3907-45FB-A75D-E7E1F32EA4A7}" type="presOf" srcId="{8ABEFBBF-DE6C-43F1-B60F-75564DE80E37}" destId="{51AB9720-288E-4ECA-ACDB-A06C5BF45790}" srcOrd="1" destOrd="0" presId="urn:microsoft.com/office/officeart/2005/8/layout/lProcess2"/>
    <dgm:cxn modelId="{A00C90FD-8817-423B-B60D-EEC1F0BA2A51}" type="presOf" srcId="{04A15815-275C-46F6-A437-B44F9B194ED4}" destId="{6443728F-F65B-4F64-ACE1-A588D3F06795}" srcOrd="0" destOrd="0" presId="urn:microsoft.com/office/officeart/2005/8/layout/lProcess2"/>
    <dgm:cxn modelId="{2DA9D886-B633-45CB-B3BD-C848AD7C478C}" type="presParOf" srcId="{94FEC160-45D6-4DAE-B640-7352EF4016EA}" destId="{1F6D7968-CAD9-4B99-93EB-744A25B60141}" srcOrd="0" destOrd="0" presId="urn:microsoft.com/office/officeart/2005/8/layout/lProcess2"/>
    <dgm:cxn modelId="{89AC4C82-5F2C-41A3-8B52-7E4A087D5631}" type="presParOf" srcId="{1F6D7968-CAD9-4B99-93EB-744A25B60141}" destId="{5AE67070-1EE5-4967-937B-2F6E4D18B929}" srcOrd="0" destOrd="0" presId="urn:microsoft.com/office/officeart/2005/8/layout/lProcess2"/>
    <dgm:cxn modelId="{2C7213DB-E641-4266-BCE0-7CB499BF9CCE}" type="presParOf" srcId="{1F6D7968-CAD9-4B99-93EB-744A25B60141}" destId="{51AB9720-288E-4ECA-ACDB-A06C5BF45790}" srcOrd="1" destOrd="0" presId="urn:microsoft.com/office/officeart/2005/8/layout/lProcess2"/>
    <dgm:cxn modelId="{66D65E08-C1D7-441C-8B6E-CA19842116E2}" type="presParOf" srcId="{1F6D7968-CAD9-4B99-93EB-744A25B60141}" destId="{DA4CF6C3-E3D6-4E4D-8F5E-3F77F20E43AC}" srcOrd="2" destOrd="0" presId="urn:microsoft.com/office/officeart/2005/8/layout/lProcess2"/>
    <dgm:cxn modelId="{62D3CF16-30F5-44AB-9AD1-19094A9F26FA}" type="presParOf" srcId="{DA4CF6C3-E3D6-4E4D-8F5E-3F77F20E43AC}" destId="{8A3A831F-F93A-409D-811D-D4458ABD931B}" srcOrd="0" destOrd="0" presId="urn:microsoft.com/office/officeart/2005/8/layout/lProcess2"/>
    <dgm:cxn modelId="{34E04685-13BD-4161-90D9-9F484BB26E53}" type="presParOf" srcId="{8A3A831F-F93A-409D-811D-D4458ABD931B}" destId="{D853090C-8E80-49B4-93EB-E64C9E2B230C}" srcOrd="0" destOrd="0" presId="urn:microsoft.com/office/officeart/2005/8/layout/lProcess2"/>
    <dgm:cxn modelId="{A5D65143-9A2D-400D-9B37-1A3DF5605ADF}" type="presParOf" srcId="{8A3A831F-F93A-409D-811D-D4458ABD931B}" destId="{11943C9D-BB7C-4F7C-9B2B-80BE4820F8E9}" srcOrd="1" destOrd="0" presId="urn:microsoft.com/office/officeart/2005/8/layout/lProcess2"/>
    <dgm:cxn modelId="{1C1BC6AB-B3BE-4E65-BA40-5532792820CF}" type="presParOf" srcId="{8A3A831F-F93A-409D-811D-D4458ABD931B}" destId="{93BFF609-8BBB-4E2A-9B2B-71D885FF95BC}" srcOrd="2" destOrd="0" presId="urn:microsoft.com/office/officeart/2005/8/layout/lProcess2"/>
    <dgm:cxn modelId="{CC542C76-D4B4-4CAA-987D-361FFCB60298}" type="presParOf" srcId="{94FEC160-45D6-4DAE-B640-7352EF4016EA}" destId="{679BD885-832D-4017-B109-32E53711DA08}" srcOrd="1" destOrd="0" presId="urn:microsoft.com/office/officeart/2005/8/layout/lProcess2"/>
    <dgm:cxn modelId="{D4B9AE10-13C3-4586-94AC-DB6A8555CA3A}" type="presParOf" srcId="{94FEC160-45D6-4DAE-B640-7352EF4016EA}" destId="{725236EC-CB4A-4020-9D24-14AFF6345729}" srcOrd="2" destOrd="0" presId="urn:microsoft.com/office/officeart/2005/8/layout/lProcess2"/>
    <dgm:cxn modelId="{5317D5BE-ABF3-4BC0-9AF1-C088EBCC1FE2}" type="presParOf" srcId="{725236EC-CB4A-4020-9D24-14AFF6345729}" destId="{003E7F1C-18CA-4357-8798-42A298E84E33}" srcOrd="0" destOrd="0" presId="urn:microsoft.com/office/officeart/2005/8/layout/lProcess2"/>
    <dgm:cxn modelId="{9D053679-8232-45A3-A3AA-546EFDE6D8BA}" type="presParOf" srcId="{725236EC-CB4A-4020-9D24-14AFF6345729}" destId="{7D9F46C1-4D1E-45DE-B62A-8E37A8BE972A}" srcOrd="1" destOrd="0" presId="urn:microsoft.com/office/officeart/2005/8/layout/lProcess2"/>
    <dgm:cxn modelId="{B63BAFF0-591E-4ED1-BDCA-B1E193873A5C}" type="presParOf" srcId="{725236EC-CB4A-4020-9D24-14AFF6345729}" destId="{7A61D270-F077-4DD9-952C-286A2973E1EF}" srcOrd="2" destOrd="0" presId="urn:microsoft.com/office/officeart/2005/8/layout/lProcess2"/>
    <dgm:cxn modelId="{F005401A-FA75-4192-B8C3-C546C5ECB7A7}" type="presParOf" srcId="{7A61D270-F077-4DD9-952C-286A2973E1EF}" destId="{6549C55B-DBB6-48D4-B7F2-18AB5318C277}" srcOrd="0" destOrd="0" presId="urn:microsoft.com/office/officeart/2005/8/layout/lProcess2"/>
    <dgm:cxn modelId="{0713C34C-66D9-4347-952A-8650B055B523}" type="presParOf" srcId="{6549C55B-DBB6-48D4-B7F2-18AB5318C277}" destId="{E2A931CE-CC1D-4999-BB4A-2643C8EA89F6}" srcOrd="0" destOrd="0" presId="urn:microsoft.com/office/officeart/2005/8/layout/lProcess2"/>
    <dgm:cxn modelId="{C0AD3F35-AF2C-462E-8017-D44F0DC6EC37}" type="presParOf" srcId="{6549C55B-DBB6-48D4-B7F2-18AB5318C277}" destId="{B67AC8AF-F19E-41E4-95CC-18AE2184027A}" srcOrd="1" destOrd="0" presId="urn:microsoft.com/office/officeart/2005/8/layout/lProcess2"/>
    <dgm:cxn modelId="{183DA647-67E3-4B1E-B648-A5B3A2972BB7}" type="presParOf" srcId="{6549C55B-DBB6-48D4-B7F2-18AB5318C277}" destId="{C03A33AE-BAFB-4478-B5FA-DA208CA2863A}" srcOrd="2" destOrd="0" presId="urn:microsoft.com/office/officeart/2005/8/layout/lProcess2"/>
    <dgm:cxn modelId="{00C7CE59-45BC-4EF1-93C2-BA1373280A73}" type="presParOf" srcId="{94FEC160-45D6-4DAE-B640-7352EF4016EA}" destId="{2AFE408E-3FD3-4920-B49A-8A59789BD9D9}" srcOrd="3" destOrd="0" presId="urn:microsoft.com/office/officeart/2005/8/layout/lProcess2"/>
    <dgm:cxn modelId="{939482E0-CA22-4960-9FB6-B12B055DDBE4}" type="presParOf" srcId="{94FEC160-45D6-4DAE-B640-7352EF4016EA}" destId="{EB677321-731F-4AD4-B964-0C30F1F64AD2}" srcOrd="4" destOrd="0" presId="urn:microsoft.com/office/officeart/2005/8/layout/lProcess2"/>
    <dgm:cxn modelId="{3BAD7A60-2359-4FD7-AED7-A2128F58597E}" type="presParOf" srcId="{EB677321-731F-4AD4-B964-0C30F1F64AD2}" destId="{BE939DBD-A740-4A9C-AB0E-AF9E3C49B775}" srcOrd="0" destOrd="0" presId="urn:microsoft.com/office/officeart/2005/8/layout/lProcess2"/>
    <dgm:cxn modelId="{379A9613-349C-4B33-9277-26DCE733BB24}" type="presParOf" srcId="{EB677321-731F-4AD4-B964-0C30F1F64AD2}" destId="{FC9B2957-902F-42F1-8EAF-18CE2550D35D}" srcOrd="1" destOrd="0" presId="urn:microsoft.com/office/officeart/2005/8/layout/lProcess2"/>
    <dgm:cxn modelId="{3D747879-DD8A-4D38-9527-A272B8257C8B}" type="presParOf" srcId="{EB677321-731F-4AD4-B964-0C30F1F64AD2}" destId="{20D266DB-ADCC-4F72-8739-68A58F3C548A}" srcOrd="2" destOrd="0" presId="urn:microsoft.com/office/officeart/2005/8/layout/lProcess2"/>
    <dgm:cxn modelId="{6AC09BA6-BDC5-42F5-8BF2-ED812929F76D}" type="presParOf" srcId="{20D266DB-ADCC-4F72-8739-68A58F3C548A}" destId="{AF5069D9-44DA-4F50-9C5F-89E769845787}" srcOrd="0" destOrd="0" presId="urn:microsoft.com/office/officeart/2005/8/layout/lProcess2"/>
    <dgm:cxn modelId="{C93E8AAB-F38C-4CD9-8263-344A0488E505}" type="presParOf" srcId="{AF5069D9-44DA-4F50-9C5F-89E769845787}" destId="{A07C56B8-2E49-4D8E-88E3-72851543E353}" srcOrd="0" destOrd="0" presId="urn:microsoft.com/office/officeart/2005/8/layout/lProcess2"/>
    <dgm:cxn modelId="{BC111A71-40A8-4D09-92E8-E30D3CED0E0B}" type="presParOf" srcId="{AF5069D9-44DA-4F50-9C5F-89E769845787}" destId="{3EB97867-4DA0-4906-977D-776790A11F5F}" srcOrd="1" destOrd="0" presId="urn:microsoft.com/office/officeart/2005/8/layout/lProcess2"/>
    <dgm:cxn modelId="{E3D11C03-10F2-44A0-A2B6-5FCE3584B5C1}" type="presParOf" srcId="{AF5069D9-44DA-4F50-9C5F-89E769845787}" destId="{6443728F-F65B-4F64-ACE1-A588D3F0679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F96A2-65D1-4901-8A12-9784419806B3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284C52C-8A35-48A5-8100-DE243FCB1227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Формування всебічно розвинутої особистості на основі моральних цінностей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DF9E4CCD-22BB-4110-872E-AB3D7A70FF3B}" type="parTrans" cxnId="{1C9D3609-E1EB-448A-9CB4-0950EE0983F6}">
      <dgm:prSet/>
      <dgm:spPr/>
      <dgm:t>
        <a:bodyPr/>
        <a:lstStyle/>
        <a:p>
          <a:endParaRPr lang="uk-UA"/>
        </a:p>
      </dgm:t>
    </dgm:pt>
    <dgm:pt modelId="{CCD5BCEC-E8D2-479F-8ED3-7EFE0E4EA33B}" type="sibTrans" cxnId="{1C9D3609-E1EB-448A-9CB4-0950EE0983F6}">
      <dgm:prSet/>
      <dgm:spPr/>
      <dgm:t>
        <a:bodyPr/>
        <a:lstStyle/>
        <a:p>
          <a:endParaRPr lang="uk-UA"/>
        </a:p>
      </dgm:t>
    </dgm:pt>
    <dgm:pt modelId="{C5352DE8-A3F9-46D0-BD72-6B23F2F08AD1}">
      <dgm:prSet phldrT="[Текст]" custT="1"/>
      <dgm:spPr/>
      <dgm:t>
        <a:bodyPr/>
        <a:lstStyle/>
        <a:p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Розвиток  пізнавального інтересу, творчої активності, мислення, раціональної організації навчальної праці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397AFC90-1459-4EE3-8225-75EF163336EB}" type="parTrans" cxnId="{5429B95F-4118-4C13-B3FA-F598FE2B7872}">
      <dgm:prSet/>
      <dgm:spPr/>
      <dgm:t>
        <a:bodyPr/>
        <a:lstStyle/>
        <a:p>
          <a:endParaRPr lang="uk-UA"/>
        </a:p>
      </dgm:t>
    </dgm:pt>
    <dgm:pt modelId="{D1ACF94A-D45D-4DE8-A07E-9419B063CBF7}" type="sibTrans" cxnId="{5429B95F-4118-4C13-B3FA-F598FE2B7872}">
      <dgm:prSet/>
      <dgm:spPr/>
      <dgm:t>
        <a:bodyPr/>
        <a:lstStyle/>
        <a:p>
          <a:endParaRPr lang="uk-UA"/>
        </a:p>
      </dgm:t>
    </dgm:pt>
    <dgm:pt modelId="{9325C809-2C5C-46A9-8CD8-863AE14B53BA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Розвиток критичного мислення, здатності усвідомлювати га відстоювати свою особисту позицію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13019FE6-5A11-477B-B68A-F48AD6262E23}" type="parTrans" cxnId="{BFBBA9C8-7FFC-4704-95A6-2B07A01398EC}">
      <dgm:prSet/>
      <dgm:spPr/>
      <dgm:t>
        <a:bodyPr/>
        <a:lstStyle/>
        <a:p>
          <a:endParaRPr lang="uk-UA"/>
        </a:p>
      </dgm:t>
    </dgm:pt>
    <dgm:pt modelId="{9A113BAA-A728-4A28-98BC-4FEF5BCB64F8}" type="sibTrans" cxnId="{BFBBA9C8-7FFC-4704-95A6-2B07A01398EC}">
      <dgm:prSet/>
      <dgm:spPr/>
      <dgm:t>
        <a:bodyPr/>
        <a:lstStyle/>
        <a:p>
          <a:endParaRPr lang="uk-UA"/>
        </a:p>
      </dgm:t>
    </dgm:pt>
    <dgm:pt modelId="{36705038-2998-4ADC-B623-A2F73B530E36}">
      <dgm:prSet phldrT="[Текст]" custT="1"/>
      <dgm:spPr/>
      <dgm:t>
        <a:bodyPr/>
        <a:lstStyle/>
        <a:p>
          <a:pPr algn="ctr"/>
          <a:r>
            <a:rPr lang="uk-UA" sz="1600" smtClean="0">
              <a:latin typeface="Times New Roman" pitchFamily="18" charset="0"/>
              <a:cs typeface="Times New Roman" pitchFamily="18" charset="0"/>
            </a:rPr>
            <a:t>Вироблення вміння самостійно здобувати знання, готовність до застосування знань, умінь в практичній діяльності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5E81A29D-ACE3-4BAB-996B-07BFDB715BD7}" type="parTrans" cxnId="{63463DC0-17A1-4807-8D87-23E4A5C4877C}">
      <dgm:prSet/>
      <dgm:spPr/>
      <dgm:t>
        <a:bodyPr/>
        <a:lstStyle/>
        <a:p>
          <a:endParaRPr lang="uk-UA"/>
        </a:p>
      </dgm:t>
    </dgm:pt>
    <dgm:pt modelId="{0DF825F1-7BD1-4F84-90A5-1A65B60C9F2E}" type="sibTrans" cxnId="{63463DC0-17A1-4807-8D87-23E4A5C4877C}">
      <dgm:prSet/>
      <dgm:spPr/>
      <dgm:t>
        <a:bodyPr/>
        <a:lstStyle/>
        <a:p>
          <a:endParaRPr lang="uk-UA"/>
        </a:p>
      </dgm:t>
    </dgm:pt>
    <dgm:pt modelId="{4950747A-8CFD-40B0-8371-53E1E27DDE26}">
      <dgm:prSet phldrT="[Текст]" custT="1"/>
      <dgm:spPr/>
      <dgm:t>
        <a:bodyPr/>
        <a:lstStyle/>
        <a:p>
          <a:r>
            <a:rPr lang="uk-UA" sz="1600" smtClean="0">
              <a:latin typeface="Times New Roman" pitchFamily="18" charset="0"/>
              <a:cs typeface="Times New Roman" pitchFamily="18" charset="0"/>
            </a:rPr>
            <a:t>Формування особистого світогляду – узагальненого розуміння всього світу в цілому на ґрунті великої кількості поглядів</a:t>
          </a:r>
          <a:endParaRPr lang="uk-UA" sz="1600" dirty="0">
            <a:latin typeface="Times New Roman" pitchFamily="18" charset="0"/>
            <a:cs typeface="Times New Roman" pitchFamily="18" charset="0"/>
          </a:endParaRPr>
        </a:p>
      </dgm:t>
    </dgm:pt>
    <dgm:pt modelId="{8D596E0C-23B4-403A-A357-522112D1A767}" type="parTrans" cxnId="{4433B2F5-C9FB-4435-AA07-130D1E6336B8}">
      <dgm:prSet/>
      <dgm:spPr/>
      <dgm:t>
        <a:bodyPr/>
        <a:lstStyle/>
        <a:p>
          <a:endParaRPr lang="uk-UA"/>
        </a:p>
      </dgm:t>
    </dgm:pt>
    <dgm:pt modelId="{A6FA0C79-6366-4F49-AEC0-4AD36C2BBDFF}" type="sibTrans" cxnId="{4433B2F5-C9FB-4435-AA07-130D1E6336B8}">
      <dgm:prSet/>
      <dgm:spPr/>
      <dgm:t>
        <a:bodyPr/>
        <a:lstStyle/>
        <a:p>
          <a:endParaRPr lang="uk-UA"/>
        </a:p>
      </dgm:t>
    </dgm:pt>
    <dgm:pt modelId="{DD5EEE8A-6DEE-4DE6-8BF4-3A2BE8F54B70}" type="pres">
      <dgm:prSet presAssocID="{B7BF96A2-65D1-4901-8A12-9784419806B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A296E43-B54F-4DDF-8143-8B384891C58E}" type="pres">
      <dgm:prSet presAssocID="{B7BF96A2-65D1-4901-8A12-9784419806B3}" presName="matrix" presStyleCnt="0"/>
      <dgm:spPr/>
      <dgm:t>
        <a:bodyPr/>
        <a:lstStyle/>
        <a:p>
          <a:endParaRPr lang="ru-RU"/>
        </a:p>
      </dgm:t>
    </dgm:pt>
    <dgm:pt modelId="{86153C6F-141F-42C5-BB4D-02968E2AB29D}" type="pres">
      <dgm:prSet presAssocID="{B7BF96A2-65D1-4901-8A12-9784419806B3}" presName="tile1" presStyleLbl="node1" presStyleIdx="0" presStyleCnt="4"/>
      <dgm:spPr/>
      <dgm:t>
        <a:bodyPr/>
        <a:lstStyle/>
        <a:p>
          <a:endParaRPr lang="uk-UA"/>
        </a:p>
      </dgm:t>
    </dgm:pt>
    <dgm:pt modelId="{2AE355EF-F04E-47CA-8B97-BB2CB9DEEEE6}" type="pres">
      <dgm:prSet presAssocID="{B7BF96A2-65D1-4901-8A12-9784419806B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85EBB3-4844-4EC9-A50A-451763761793}" type="pres">
      <dgm:prSet presAssocID="{B7BF96A2-65D1-4901-8A12-9784419806B3}" presName="tile2" presStyleLbl="node1" presStyleIdx="1" presStyleCnt="4" custLinFactNeighborX="29167" custLinFactNeighborY="-5897"/>
      <dgm:spPr/>
      <dgm:t>
        <a:bodyPr/>
        <a:lstStyle/>
        <a:p>
          <a:endParaRPr lang="uk-UA"/>
        </a:p>
      </dgm:t>
    </dgm:pt>
    <dgm:pt modelId="{A5DF130B-C27E-44F7-BD92-41768B33D40B}" type="pres">
      <dgm:prSet presAssocID="{B7BF96A2-65D1-4901-8A12-9784419806B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0709C9-9E6B-4185-A65A-AB82BD7B62BD}" type="pres">
      <dgm:prSet presAssocID="{B7BF96A2-65D1-4901-8A12-9784419806B3}" presName="tile3" presStyleLbl="node1" presStyleIdx="2" presStyleCnt="4"/>
      <dgm:spPr/>
      <dgm:t>
        <a:bodyPr/>
        <a:lstStyle/>
        <a:p>
          <a:endParaRPr lang="uk-UA"/>
        </a:p>
      </dgm:t>
    </dgm:pt>
    <dgm:pt modelId="{997559FD-B6F8-438A-9FF0-A0FC48527A1E}" type="pres">
      <dgm:prSet presAssocID="{B7BF96A2-65D1-4901-8A12-9784419806B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3B23FE-B97B-4006-9E4C-3188024849DF}" type="pres">
      <dgm:prSet presAssocID="{B7BF96A2-65D1-4901-8A12-9784419806B3}" presName="tile4" presStyleLbl="node1" presStyleIdx="3" presStyleCnt="4"/>
      <dgm:spPr/>
      <dgm:t>
        <a:bodyPr/>
        <a:lstStyle/>
        <a:p>
          <a:endParaRPr lang="uk-UA"/>
        </a:p>
      </dgm:t>
    </dgm:pt>
    <dgm:pt modelId="{EAA4A19C-5574-44E9-9AE6-6F99CBC5206E}" type="pres">
      <dgm:prSet presAssocID="{B7BF96A2-65D1-4901-8A12-9784419806B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6AB6B2-1392-4DA3-BB2E-ACF77323B8FF}" type="pres">
      <dgm:prSet presAssocID="{B7BF96A2-65D1-4901-8A12-9784419806B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B01177A2-C73B-4B74-B185-B505F4C3656F}" type="presOf" srcId="{9325C809-2C5C-46A9-8CD8-863AE14B53BA}" destId="{A5DF130B-C27E-44F7-BD92-41768B33D40B}" srcOrd="1" destOrd="0" presId="urn:microsoft.com/office/officeart/2005/8/layout/matrix1"/>
    <dgm:cxn modelId="{4433B2F5-C9FB-4435-AA07-130D1E6336B8}" srcId="{F284C52C-8A35-48A5-8100-DE243FCB1227}" destId="{4950747A-8CFD-40B0-8371-53E1E27DDE26}" srcOrd="3" destOrd="0" parTransId="{8D596E0C-23B4-403A-A357-522112D1A767}" sibTransId="{A6FA0C79-6366-4F49-AEC0-4AD36C2BBDFF}"/>
    <dgm:cxn modelId="{9E38BE3B-6FC3-451D-B1CF-2AFA6E63B137}" type="presOf" srcId="{36705038-2998-4ADC-B623-A2F73B530E36}" destId="{650709C9-9E6B-4185-A65A-AB82BD7B62BD}" srcOrd="0" destOrd="0" presId="urn:microsoft.com/office/officeart/2005/8/layout/matrix1"/>
    <dgm:cxn modelId="{71C08270-ECA6-402C-8E96-A91D18CFA30A}" type="presOf" srcId="{9325C809-2C5C-46A9-8CD8-863AE14B53BA}" destId="{3185EBB3-4844-4EC9-A50A-451763761793}" srcOrd="0" destOrd="0" presId="urn:microsoft.com/office/officeart/2005/8/layout/matrix1"/>
    <dgm:cxn modelId="{A4C0F540-BA64-433F-88BB-BBB15CCA0647}" type="presOf" srcId="{B7BF96A2-65D1-4901-8A12-9784419806B3}" destId="{DD5EEE8A-6DEE-4DE6-8BF4-3A2BE8F54B70}" srcOrd="0" destOrd="0" presId="urn:microsoft.com/office/officeart/2005/8/layout/matrix1"/>
    <dgm:cxn modelId="{F966F98B-9FEA-4659-B468-0218462414DF}" type="presOf" srcId="{4950747A-8CFD-40B0-8371-53E1E27DDE26}" destId="{E33B23FE-B97B-4006-9E4C-3188024849DF}" srcOrd="0" destOrd="0" presId="urn:microsoft.com/office/officeart/2005/8/layout/matrix1"/>
    <dgm:cxn modelId="{63463DC0-17A1-4807-8D87-23E4A5C4877C}" srcId="{F284C52C-8A35-48A5-8100-DE243FCB1227}" destId="{36705038-2998-4ADC-B623-A2F73B530E36}" srcOrd="2" destOrd="0" parTransId="{5E81A29D-ACE3-4BAB-996B-07BFDB715BD7}" sibTransId="{0DF825F1-7BD1-4F84-90A5-1A65B60C9F2E}"/>
    <dgm:cxn modelId="{27C97E74-7F23-47FD-B53D-829EA1BCE584}" type="presOf" srcId="{C5352DE8-A3F9-46D0-BD72-6B23F2F08AD1}" destId="{2AE355EF-F04E-47CA-8B97-BB2CB9DEEEE6}" srcOrd="1" destOrd="0" presId="urn:microsoft.com/office/officeart/2005/8/layout/matrix1"/>
    <dgm:cxn modelId="{45829BB1-2DA1-41CA-A830-F00086918152}" type="presOf" srcId="{F284C52C-8A35-48A5-8100-DE243FCB1227}" destId="{356AB6B2-1392-4DA3-BB2E-ACF77323B8FF}" srcOrd="0" destOrd="0" presId="urn:microsoft.com/office/officeart/2005/8/layout/matrix1"/>
    <dgm:cxn modelId="{5429B95F-4118-4C13-B3FA-F598FE2B7872}" srcId="{F284C52C-8A35-48A5-8100-DE243FCB1227}" destId="{C5352DE8-A3F9-46D0-BD72-6B23F2F08AD1}" srcOrd="0" destOrd="0" parTransId="{397AFC90-1459-4EE3-8225-75EF163336EB}" sibTransId="{D1ACF94A-D45D-4DE8-A07E-9419B063CBF7}"/>
    <dgm:cxn modelId="{4289CAB5-7060-49AB-B9CD-E4B172008A6E}" type="presOf" srcId="{36705038-2998-4ADC-B623-A2F73B530E36}" destId="{997559FD-B6F8-438A-9FF0-A0FC48527A1E}" srcOrd="1" destOrd="0" presId="urn:microsoft.com/office/officeart/2005/8/layout/matrix1"/>
    <dgm:cxn modelId="{BFBBA9C8-7FFC-4704-95A6-2B07A01398EC}" srcId="{F284C52C-8A35-48A5-8100-DE243FCB1227}" destId="{9325C809-2C5C-46A9-8CD8-863AE14B53BA}" srcOrd="1" destOrd="0" parTransId="{13019FE6-5A11-477B-B68A-F48AD6262E23}" sibTransId="{9A113BAA-A728-4A28-98BC-4FEF5BCB64F8}"/>
    <dgm:cxn modelId="{95AD65D1-A60C-4D64-9766-2D3BEC9F5F83}" type="presOf" srcId="{C5352DE8-A3F9-46D0-BD72-6B23F2F08AD1}" destId="{86153C6F-141F-42C5-BB4D-02968E2AB29D}" srcOrd="0" destOrd="0" presId="urn:microsoft.com/office/officeart/2005/8/layout/matrix1"/>
    <dgm:cxn modelId="{A75E0ACD-24BA-4515-93E8-B5E7FCF98F8B}" type="presOf" srcId="{4950747A-8CFD-40B0-8371-53E1E27DDE26}" destId="{EAA4A19C-5574-44E9-9AE6-6F99CBC5206E}" srcOrd="1" destOrd="0" presId="urn:microsoft.com/office/officeart/2005/8/layout/matrix1"/>
    <dgm:cxn modelId="{1C9D3609-E1EB-448A-9CB4-0950EE0983F6}" srcId="{B7BF96A2-65D1-4901-8A12-9784419806B3}" destId="{F284C52C-8A35-48A5-8100-DE243FCB1227}" srcOrd="0" destOrd="0" parTransId="{DF9E4CCD-22BB-4110-872E-AB3D7A70FF3B}" sibTransId="{CCD5BCEC-E8D2-479F-8ED3-7EFE0E4EA33B}"/>
    <dgm:cxn modelId="{3D95721B-EA5C-49DF-999F-2070D505B3F7}" type="presParOf" srcId="{DD5EEE8A-6DEE-4DE6-8BF4-3A2BE8F54B70}" destId="{CA296E43-B54F-4DDF-8143-8B384891C58E}" srcOrd="0" destOrd="0" presId="urn:microsoft.com/office/officeart/2005/8/layout/matrix1"/>
    <dgm:cxn modelId="{6C5DD805-D9D2-4493-B0C1-FFB5FCBC6145}" type="presParOf" srcId="{CA296E43-B54F-4DDF-8143-8B384891C58E}" destId="{86153C6F-141F-42C5-BB4D-02968E2AB29D}" srcOrd="0" destOrd="0" presId="urn:microsoft.com/office/officeart/2005/8/layout/matrix1"/>
    <dgm:cxn modelId="{A70A7922-29AF-4692-8108-B3D72AE58D14}" type="presParOf" srcId="{CA296E43-B54F-4DDF-8143-8B384891C58E}" destId="{2AE355EF-F04E-47CA-8B97-BB2CB9DEEEE6}" srcOrd="1" destOrd="0" presId="urn:microsoft.com/office/officeart/2005/8/layout/matrix1"/>
    <dgm:cxn modelId="{82373FF1-51FF-426E-9C78-5F013B96DB07}" type="presParOf" srcId="{CA296E43-B54F-4DDF-8143-8B384891C58E}" destId="{3185EBB3-4844-4EC9-A50A-451763761793}" srcOrd="2" destOrd="0" presId="urn:microsoft.com/office/officeart/2005/8/layout/matrix1"/>
    <dgm:cxn modelId="{7D2FDC25-F5CC-4857-8B2F-26C11538C0C1}" type="presParOf" srcId="{CA296E43-B54F-4DDF-8143-8B384891C58E}" destId="{A5DF130B-C27E-44F7-BD92-41768B33D40B}" srcOrd="3" destOrd="0" presId="urn:microsoft.com/office/officeart/2005/8/layout/matrix1"/>
    <dgm:cxn modelId="{C1399B75-F95F-42AE-9C15-1940ECF43D2F}" type="presParOf" srcId="{CA296E43-B54F-4DDF-8143-8B384891C58E}" destId="{650709C9-9E6B-4185-A65A-AB82BD7B62BD}" srcOrd="4" destOrd="0" presId="urn:microsoft.com/office/officeart/2005/8/layout/matrix1"/>
    <dgm:cxn modelId="{F8F5443D-43B5-4A29-9E82-0A3360E41443}" type="presParOf" srcId="{CA296E43-B54F-4DDF-8143-8B384891C58E}" destId="{997559FD-B6F8-438A-9FF0-A0FC48527A1E}" srcOrd="5" destOrd="0" presId="urn:microsoft.com/office/officeart/2005/8/layout/matrix1"/>
    <dgm:cxn modelId="{FA6822F0-A13F-4AFA-BADC-4E32A415B61F}" type="presParOf" srcId="{CA296E43-B54F-4DDF-8143-8B384891C58E}" destId="{E33B23FE-B97B-4006-9E4C-3188024849DF}" srcOrd="6" destOrd="0" presId="urn:microsoft.com/office/officeart/2005/8/layout/matrix1"/>
    <dgm:cxn modelId="{6C7A9636-0871-4DA1-A950-4B2B664AC973}" type="presParOf" srcId="{CA296E43-B54F-4DDF-8143-8B384891C58E}" destId="{EAA4A19C-5574-44E9-9AE6-6F99CBC5206E}" srcOrd="7" destOrd="0" presId="urn:microsoft.com/office/officeart/2005/8/layout/matrix1"/>
    <dgm:cxn modelId="{C292E4BE-158D-4C2D-BBD0-96CE70F08CC7}" type="presParOf" srcId="{DD5EEE8A-6DEE-4DE6-8BF4-3A2BE8F54B70}" destId="{356AB6B2-1392-4DA3-BB2E-ACF77323B8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7070-1EE5-4967-937B-2F6E4D18B929}">
      <dsp:nvSpPr>
        <dsp:cNvPr id="0" name=""/>
        <dsp:cNvSpPr/>
      </dsp:nvSpPr>
      <dsp:spPr>
        <a:xfrm>
          <a:off x="69008" y="0"/>
          <a:ext cx="2299942" cy="3063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Times New Roman" pitchFamily="18" charset="0"/>
              <a:cs typeface="Times New Roman" pitchFamily="18" charset="0"/>
            </a:rPr>
            <a:t>Інформаційна компетентність</a:t>
          </a:r>
          <a:endParaRPr lang="uk-UA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008" y="0"/>
        <a:ext cx="2299942" cy="919017"/>
      </dsp:txXfrm>
    </dsp:sp>
    <dsp:sp modelId="{D853090C-8E80-49B4-93EB-E64C9E2B230C}">
      <dsp:nvSpPr>
        <dsp:cNvPr id="0" name=""/>
        <dsp:cNvSpPr/>
      </dsp:nvSpPr>
      <dsp:spPr>
        <a:xfrm>
          <a:off x="230878" y="919914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Вміння використовувати різні джерела інформації; самостійно аналізувати, критично оцінювати.</a:t>
          </a:r>
          <a:endParaRPr lang="uk-UA" sz="1200" kern="1200" dirty="0"/>
        </a:p>
      </dsp:txBody>
      <dsp:txXfrm>
        <a:off x="257931" y="946967"/>
        <a:ext cx="1785847" cy="869547"/>
      </dsp:txXfrm>
    </dsp:sp>
    <dsp:sp modelId="{93BFF609-8BBB-4E2A-9B2B-71D885FF95BC}">
      <dsp:nvSpPr>
        <dsp:cNvPr id="0" name=""/>
        <dsp:cNvSpPr/>
      </dsp:nvSpPr>
      <dsp:spPr>
        <a:xfrm>
          <a:off x="230878" y="1985669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Вміння вибирати головне, залучати власний досвід.</a:t>
          </a:r>
          <a:endParaRPr lang="uk-UA" sz="1200" kern="1200" dirty="0"/>
        </a:p>
      </dsp:txBody>
      <dsp:txXfrm>
        <a:off x="257931" y="2012722"/>
        <a:ext cx="1785847" cy="869547"/>
      </dsp:txXfrm>
    </dsp:sp>
    <dsp:sp modelId="{003E7F1C-18CA-4357-8798-42A298E84E33}">
      <dsp:nvSpPr>
        <dsp:cNvPr id="0" name=""/>
        <dsp:cNvSpPr/>
      </dsp:nvSpPr>
      <dsp:spPr>
        <a:xfrm>
          <a:off x="2473322" y="0"/>
          <a:ext cx="2299942" cy="3063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Times New Roman" pitchFamily="18" charset="0"/>
              <a:cs typeface="Times New Roman" pitchFamily="18" charset="0"/>
            </a:rPr>
            <a:t>Комунікативна компетентність</a:t>
          </a:r>
          <a:endParaRPr lang="uk-UA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3322" y="0"/>
        <a:ext cx="2299942" cy="919017"/>
      </dsp:txXfrm>
    </dsp:sp>
    <dsp:sp modelId="{E2A931CE-CC1D-4999-BB4A-2643C8EA89F6}">
      <dsp:nvSpPr>
        <dsp:cNvPr id="0" name=""/>
        <dsp:cNvSpPr/>
      </dsp:nvSpPr>
      <dsp:spPr>
        <a:xfrm>
          <a:off x="2703317" y="919914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Вміння бути активним слухачем; доводити власну точку зору, адаптуватися різному мовному середовищі.</a:t>
          </a:r>
          <a:endParaRPr lang="uk-UA" sz="1200" kern="1200" dirty="0"/>
        </a:p>
      </dsp:txBody>
      <dsp:txXfrm>
        <a:off x="2730370" y="946967"/>
        <a:ext cx="1785847" cy="869547"/>
      </dsp:txXfrm>
    </dsp:sp>
    <dsp:sp modelId="{C03A33AE-BAFB-4478-B5FA-DA208CA2863A}">
      <dsp:nvSpPr>
        <dsp:cNvPr id="0" name=""/>
        <dsp:cNvSpPr/>
      </dsp:nvSpPr>
      <dsp:spPr>
        <a:xfrm>
          <a:off x="2703317" y="1985669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Вміння конструктивно критикувати; адекватно ставитися до критики. </a:t>
          </a:r>
          <a:endParaRPr lang="uk-UA" sz="1200" kern="1200" dirty="0"/>
        </a:p>
      </dsp:txBody>
      <dsp:txXfrm>
        <a:off x="2730370" y="2012722"/>
        <a:ext cx="1785847" cy="869547"/>
      </dsp:txXfrm>
    </dsp:sp>
    <dsp:sp modelId="{BE939DBD-A740-4A9C-AB0E-AF9E3C49B775}">
      <dsp:nvSpPr>
        <dsp:cNvPr id="0" name=""/>
        <dsp:cNvSpPr/>
      </dsp:nvSpPr>
      <dsp:spPr>
        <a:xfrm>
          <a:off x="4945760" y="0"/>
          <a:ext cx="2299942" cy="3063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latin typeface="Times New Roman" pitchFamily="18" charset="0"/>
              <a:cs typeface="Times New Roman" pitchFamily="18" charset="0"/>
            </a:rPr>
            <a:t>Соціальна компетентність</a:t>
          </a:r>
          <a:endParaRPr lang="uk-UA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5760" y="0"/>
        <a:ext cx="2299942" cy="919017"/>
      </dsp:txXfrm>
    </dsp:sp>
    <dsp:sp modelId="{A07C56B8-2E49-4D8E-88E3-72851543E353}">
      <dsp:nvSpPr>
        <dsp:cNvPr id="0" name=""/>
        <dsp:cNvSpPr/>
      </dsp:nvSpPr>
      <dsp:spPr>
        <a:xfrm>
          <a:off x="5175755" y="919914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Висока пізнавальна та  соціальна активність учнів, мотивація діяльності.</a:t>
          </a:r>
          <a:endParaRPr lang="uk-UA" sz="1200" kern="1200" dirty="0"/>
        </a:p>
      </dsp:txBody>
      <dsp:txXfrm>
        <a:off x="5202808" y="946967"/>
        <a:ext cx="1785847" cy="869547"/>
      </dsp:txXfrm>
    </dsp:sp>
    <dsp:sp modelId="{6443728F-F65B-4F64-ACE1-A588D3F06795}">
      <dsp:nvSpPr>
        <dsp:cNvPr id="0" name=""/>
        <dsp:cNvSpPr/>
      </dsp:nvSpPr>
      <dsp:spPr>
        <a:xfrm>
          <a:off x="5175755" y="1985669"/>
          <a:ext cx="1839953" cy="923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Вміння співпрацювати, робити вибір та приймати рішення</a:t>
          </a:r>
          <a:endParaRPr lang="uk-UA" sz="1200" kern="1200" dirty="0"/>
        </a:p>
      </dsp:txBody>
      <dsp:txXfrm>
        <a:off x="5202808" y="2012722"/>
        <a:ext cx="1785847" cy="869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53C6F-141F-42C5-BB4D-02968E2AB29D}">
      <dsp:nvSpPr>
        <dsp:cNvPr id="0" name=""/>
        <dsp:cNvSpPr/>
      </dsp:nvSpPr>
      <dsp:spPr>
        <a:xfrm rot="16200000">
          <a:off x="501007" y="-501007"/>
          <a:ext cx="2454369" cy="3456384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Розвиток  пізнавального інтересу, творчої активності, мислення, раціональної організації навчальної праці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" y="1"/>
        <a:ext cx="3456384" cy="1840776"/>
      </dsp:txXfrm>
    </dsp:sp>
    <dsp:sp modelId="{3185EBB3-4844-4EC9-A50A-451763761793}">
      <dsp:nvSpPr>
        <dsp:cNvPr id="0" name=""/>
        <dsp:cNvSpPr/>
      </dsp:nvSpPr>
      <dsp:spPr>
        <a:xfrm>
          <a:off x="3456384" y="0"/>
          <a:ext cx="3456384" cy="2454369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54397"/>
                <a:satOff val="-3144"/>
                <a:lumOff val="4314"/>
                <a:alphaOff val="0"/>
                <a:shade val="63000"/>
                <a:tint val="82000"/>
              </a:schemeClr>
              <a:schemeClr val="accent2">
                <a:hueOff val="-54397"/>
                <a:satOff val="-3144"/>
                <a:lumOff val="4314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Розвиток критичного мислення, здатності усвідомлювати га відстоювати свою особисту позицію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6384" y="0"/>
        <a:ext cx="3456384" cy="1840776"/>
      </dsp:txXfrm>
    </dsp:sp>
    <dsp:sp modelId="{650709C9-9E6B-4185-A65A-AB82BD7B62BD}">
      <dsp:nvSpPr>
        <dsp:cNvPr id="0" name=""/>
        <dsp:cNvSpPr/>
      </dsp:nvSpPr>
      <dsp:spPr>
        <a:xfrm rot="10800000">
          <a:off x="0" y="2454369"/>
          <a:ext cx="3456384" cy="2454369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08793"/>
                <a:satOff val="-6288"/>
                <a:lumOff val="8627"/>
                <a:alphaOff val="0"/>
                <a:shade val="63000"/>
                <a:tint val="82000"/>
              </a:schemeClr>
              <a:schemeClr val="accent2">
                <a:hueOff val="-108793"/>
                <a:satOff val="-6288"/>
                <a:lumOff val="8627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Вироблення вміння самостійно здобувати знання, готовність до застосування знань, умінь в практичній діяльності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067961"/>
        <a:ext cx="3456384" cy="1840776"/>
      </dsp:txXfrm>
    </dsp:sp>
    <dsp:sp modelId="{E33B23FE-B97B-4006-9E4C-3188024849DF}">
      <dsp:nvSpPr>
        <dsp:cNvPr id="0" name=""/>
        <dsp:cNvSpPr/>
      </dsp:nvSpPr>
      <dsp:spPr>
        <a:xfrm rot="5400000">
          <a:off x="3957391" y="1953361"/>
          <a:ext cx="2454369" cy="3456384"/>
        </a:xfrm>
        <a:prstGeom prst="round1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163190"/>
                <a:satOff val="-9432"/>
                <a:lumOff val="12941"/>
                <a:alphaOff val="0"/>
                <a:shade val="63000"/>
                <a:tint val="82000"/>
              </a:schemeClr>
              <a:schemeClr val="accent2">
                <a:hueOff val="-163190"/>
                <a:satOff val="-9432"/>
                <a:lumOff val="12941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Times New Roman" pitchFamily="18" charset="0"/>
              <a:cs typeface="Times New Roman" pitchFamily="18" charset="0"/>
            </a:rPr>
            <a:t>Формування особистого світогляду – узагальненого розуміння всього світу в цілому на ґрунті великої кількості поглядів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456383" y="3067961"/>
        <a:ext cx="3456384" cy="1840776"/>
      </dsp:txXfrm>
    </dsp:sp>
    <dsp:sp modelId="{356AB6B2-1392-4DA3-BB2E-ACF77323B8FF}">
      <dsp:nvSpPr>
        <dsp:cNvPr id="0" name=""/>
        <dsp:cNvSpPr/>
      </dsp:nvSpPr>
      <dsp:spPr>
        <a:xfrm>
          <a:off x="2419468" y="1840776"/>
          <a:ext cx="2073830" cy="12271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Формування всебічно розвинутої особистості на основі моральних цінностей</a:t>
          </a:r>
          <a:endParaRPr lang="uk-UA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9374" y="1900682"/>
        <a:ext cx="1954018" cy="1107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AEE09-E45B-4F4A-9349-3FF6C0E54CB8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D883-92EC-4159-B6FD-647BB7F7D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5F7015-715F-4E5C-A84B-F16C3E913F10}" type="datetimeFigureOut">
              <a:rPr lang="uk-UA" smtClean="0"/>
              <a:pPr/>
              <a:t>26.11.2014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724246-7915-41D6-AE98-08663A1033B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28" y="0"/>
            <a:ext cx="9197627" cy="6853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9185" y="177281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чителя 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правознавства</a:t>
            </a:r>
          </a:p>
          <a:p>
            <a:pPr algn="ctr"/>
            <a:r>
              <a:rPr lang="uk-UA" sz="4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Гоцуляк</a:t>
            </a:r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Світлани Володимирівни</a:t>
            </a:r>
          </a:p>
        </p:txBody>
      </p:sp>
    </p:spTree>
    <p:extLst>
      <p:ext uri="{BB962C8B-B14F-4D97-AF65-F5344CB8AC3E}">
        <p14:creationId xmlns:p14="http://schemas.microsoft.com/office/powerpoint/2010/main" val="37095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" y="260647"/>
            <a:ext cx="9096341" cy="6768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67" y="-29345"/>
            <a:ext cx="9144000" cy="7029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6770" y="1268760"/>
            <a:ext cx="7227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00042"/>
            <a:ext cx="60608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Місячник правової освіти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3359308"/>
            <a:ext cx="561662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4342A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Заняття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елементами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тренінгу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Законодавство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яке тебе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захищає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година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Пустощі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кримінальна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співробітником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правоохоронних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закон»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щасливе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Перегляд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Вікторина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знаєш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спеціалістом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ССД на тему: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Відповідальність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протиправну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Бесіда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«Права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обов’язки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турнір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ООН про права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робіт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тему «Права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34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1071546"/>
            <a:ext cx="7434695" cy="209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Ціннісне ставлення особистості до суспільства і держави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Мета:формування правової культури,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прищеплення учням поваги до прав і свобод людини,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 знання і виконання учнями Законів України;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усвідомлення учнями своїх прав, свобод, обов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язків,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свідоме ставлення до законів та державної влади.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08496"/>
            <a:ext cx="2821752" cy="188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77" y="5169944"/>
            <a:ext cx="217173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9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357298"/>
          <a:ext cx="6096000" cy="479393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98529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Організація та оформлення  виставки  з розміщенням на ній офіційних  видань Мін’юсту   в галузі прав людини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65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Проведення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відкритого</a:t>
                      </a:r>
                      <a:r>
                        <a:rPr lang="uk-UA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уроку 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«Права людини»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65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Висвітлення заходів  під час проведення 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тижня права  на сайті школи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323">
                <a:tc>
                  <a:txBody>
                    <a:bodyPr/>
                    <a:lstStyle/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Провести прес-конференції, круглі столи з метою виховання нового громадянина, соціально активної, професіонально компетентної особи: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“Правоохоронні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 ”;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“Формування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правової культури та активної громадянської позиції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учнів”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засідання клубу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“Підліток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204">
                <a:tc>
                  <a:txBody>
                    <a:bodyPr/>
                    <a:lstStyle/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Провести години спілкування направлені на з’ясування суті понять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“права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людини”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“свободи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людини”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механізмів захисту прав людини, аналізу правових ситуацій, висловлювання відомих людей: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“Ти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людина, громадянин, значить, маєш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права”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“Людина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“Права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дитини. Сучасна ситуація в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Україні”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“Я маю право…”;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“Наслідки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злочину для особи та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суспільства”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“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Основні</a:t>
                      </a:r>
                      <a:r>
                        <a:rPr lang="uk-UA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права, свободи і обов’язки громадян </a:t>
                      </a:r>
                      <a:r>
                        <a:rPr lang="uk-UA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України</a:t>
                      </a:r>
                      <a:r>
                        <a:rPr lang="uk-UA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uk-UA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Година профорієнтації : в кабінеті юриста.</a:t>
                      </a:r>
                      <a:endParaRPr lang="ru-RU" sz="9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63" marR="59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08" y="642918"/>
            <a:ext cx="6625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Тиждень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правознавства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школі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G:\Фото до атестації\B6ifGxUij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29132"/>
            <a:ext cx="2882893" cy="2162170"/>
          </a:xfrm>
          <a:prstGeom prst="rect">
            <a:avLst/>
          </a:prstGeom>
          <a:noFill/>
        </p:spPr>
      </p:pic>
      <p:pic>
        <p:nvPicPr>
          <p:cNvPr id="3075" name="Picture 3" descr="D:\телефон\школа\20022013859.jpg"/>
          <p:cNvPicPr>
            <a:picLocks noChangeAspect="1" noChangeArrowheads="1"/>
          </p:cNvPicPr>
          <p:nvPr/>
        </p:nvPicPr>
        <p:blipFill>
          <a:blip r:embed="rId4" cstate="print"/>
          <a:srcRect r="24605"/>
          <a:stretch>
            <a:fillRect/>
          </a:stretch>
        </p:blipFill>
        <p:spPr bwMode="auto">
          <a:xfrm>
            <a:off x="7072330" y="3143248"/>
            <a:ext cx="1662653" cy="1237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1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357166"/>
            <a:ext cx="693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Позакласна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правознавства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14298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err="1" smtClean="0"/>
              <a:t>Волонтерський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центру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дитини</a:t>
            </a:r>
            <a:r>
              <a:rPr lang="ru-RU" dirty="0" smtClean="0"/>
              <a:t> за </a:t>
            </a:r>
            <a:r>
              <a:rPr lang="ru-RU" dirty="0" err="1" smtClean="0"/>
              <a:t>програмою</a:t>
            </a:r>
            <a:r>
              <a:rPr lang="ru-RU" dirty="0" smtClean="0"/>
              <a:t> « </a:t>
            </a:r>
            <a:r>
              <a:rPr lang="uk-UA" dirty="0" smtClean="0"/>
              <a:t>Рівний </a:t>
            </a:r>
            <a:r>
              <a:rPr lang="uk-UA" dirty="0" err="1" smtClean="0"/>
              <a:t>рівному”</a:t>
            </a:r>
            <a:endParaRPr lang="uk-UA" dirty="0" smtClean="0"/>
          </a:p>
          <a:p>
            <a:pPr marL="342900" indent="-342900" algn="ctr">
              <a:buAutoNum type="arabicPeriod"/>
            </a:pPr>
            <a:r>
              <a:rPr lang="uk-UA" dirty="0" smtClean="0"/>
              <a:t>Розробка  профілактичних методів  та рекомендацій щодо попередження насильства в </a:t>
            </a:r>
            <a:r>
              <a:rPr lang="uk-UA" dirty="0" err="1" smtClean="0"/>
              <a:t>будь-</a:t>
            </a:r>
            <a:r>
              <a:rPr lang="uk-UA" dirty="0" smtClean="0"/>
              <a:t> яких його проявах  в учнівському та молодіжному середовищі.</a:t>
            </a:r>
          </a:p>
          <a:p>
            <a:pPr marL="342900" indent="-342900" algn="ctr">
              <a:buAutoNum type="arabicPeriod"/>
            </a:pPr>
            <a:r>
              <a:rPr lang="uk-UA" dirty="0" smtClean="0"/>
              <a:t>Координаційна діяльність між членами дитячої організації </a:t>
            </a:r>
            <a:r>
              <a:rPr lang="uk-UA" dirty="0" err="1" smtClean="0"/>
              <a:t>“Щедрик”</a:t>
            </a:r>
            <a:r>
              <a:rPr lang="uk-UA" dirty="0" smtClean="0"/>
              <a:t>, </a:t>
            </a:r>
            <a:r>
              <a:rPr lang="uk-UA" dirty="0" err="1" smtClean="0"/>
              <a:t>“Наддністряночка”</a:t>
            </a:r>
            <a:r>
              <a:rPr lang="uk-UA" dirty="0" smtClean="0"/>
              <a:t> та волонтерами, які організовують дозвілля   школярів ,проводять тренінгові заняття,видають буклети. Знімають </a:t>
            </a:r>
            <a:r>
              <a:rPr lang="uk-UA" dirty="0" err="1" smtClean="0"/>
              <a:t>відеоролеки</a:t>
            </a:r>
            <a:r>
              <a:rPr lang="uk-UA" dirty="0" smtClean="0"/>
              <a:t>, соціальні дитячі </a:t>
            </a:r>
            <a:r>
              <a:rPr lang="uk-UA" dirty="0" err="1" smtClean="0"/>
              <a:t>рекламки</a:t>
            </a:r>
            <a:r>
              <a:rPr lang="uk-UA" dirty="0" smtClean="0"/>
              <a:t>, проекти .</a:t>
            </a:r>
          </a:p>
          <a:p>
            <a:pPr marL="342900" indent="-342900"/>
            <a:r>
              <a:rPr lang="uk-UA" dirty="0" smtClean="0"/>
              <a:t>       4. Профорієнтаційна робота. Зустрічі та ознайомлення зі специфікою роботи юристів.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uk-UA" dirty="0" smtClean="0"/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4" y="4558816"/>
            <a:ext cx="2971304" cy="222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8448"/>
            <a:ext cx="3519403" cy="26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7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5944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 на відпочинок і дозвілля.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68" y="908720"/>
            <a:ext cx="2153864" cy="2825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28920"/>
            <a:ext cx="1725060" cy="230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17736"/>
            <a:ext cx="2677467" cy="2123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7306"/>
            <a:ext cx="3248040" cy="2436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34272"/>
            <a:ext cx="2557810" cy="2232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99" y="4221088"/>
            <a:ext cx="2633365" cy="19750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015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3429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Право на громадську позицію</a:t>
            </a:r>
            <a:r>
              <a:rPr lang="uk-UA" dirty="0" smtClean="0">
                <a:latin typeface="Book Antiqua" panose="02040602050305030304" pitchFamily="18" charset="0"/>
              </a:rPr>
              <a:t>.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uk-UA" dirty="0" smtClean="0">
                <a:latin typeface="Book Antiqua" panose="02040602050305030304" pitchFamily="18" charset="0"/>
              </a:rPr>
              <a:t>Патріотизм – це не лише словесна любов до України, це, передусім, патріотичні </a:t>
            </a:r>
            <a:r>
              <a:rPr lang="uk-UA" dirty="0" err="1" smtClean="0">
                <a:latin typeface="Book Antiqua" panose="02040602050305030304" pitchFamily="18" charset="0"/>
              </a:rPr>
              <a:t>діяня</a:t>
            </a:r>
            <a:r>
              <a:rPr lang="uk-UA" dirty="0" smtClean="0">
                <a:latin typeface="Book Antiqua" panose="02040602050305030304" pitchFamily="18" charset="0"/>
              </a:rPr>
              <a:t> кожного з нас. В м. </a:t>
            </a:r>
            <a:r>
              <a:rPr lang="uk-UA" dirty="0" err="1" smtClean="0">
                <a:latin typeface="Book Antiqua" panose="02040602050305030304" pitchFamily="18" charset="0"/>
              </a:rPr>
              <a:t>Заліщики</a:t>
            </a:r>
            <a:r>
              <a:rPr lang="uk-UA" dirty="0" smtClean="0">
                <a:latin typeface="Book Antiqua" panose="02040602050305030304" pitchFamily="18" charset="0"/>
              </a:rPr>
              <a:t> 16 вересня відбулася акція </a:t>
            </a:r>
            <a:r>
              <a:rPr lang="uk-UA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“Міст єднання”, </a:t>
            </a:r>
            <a:r>
              <a:rPr lang="uk-UA" dirty="0" smtClean="0">
                <a:latin typeface="Book Antiqua" panose="02040602050305030304" pitchFamily="18" charset="0"/>
              </a:rPr>
              <a:t>під час проведення якої було пофарбовано у жовто-блакитні кольори міст через річку Дністер, який з’єднує Тернопільщину та Буковину. Ми також долучилися до цієї акції.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 descr="-8_hlI5MKf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48432" cy="342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O40nHPwqH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0"/>
            <a:ext cx="184844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vXLXqiZV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144" y="25388"/>
            <a:ext cx="5460996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 descr="2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6328"/>
            <a:ext cx="9144000" cy="1951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1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Q2pEQnLN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nEG0zVmK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381526"/>
            <a:ext cx="1857356" cy="2476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8BNT_nHA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357694"/>
            <a:ext cx="3333741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LdfSLk87z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6499"/>
            <a:ext cx="3335334" cy="2501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03648" y="69269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Право на працю » Ми за чисті парки та сквери нашого міста»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064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886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500042"/>
            <a:ext cx="65722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Якими я мрію бачити своїх учнів:</a:t>
            </a:r>
          </a:p>
          <a:p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 творчими, вільними від стереотипів;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людьми, які прагнуть нового та не забувають свої коріння;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 щирими, які вміють любити, дружити, будувати відносини;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людьми, які мають стійку життєву позицію і вміють її відстоювати;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людьми, які стануть гідними представниками нашої Вітчизни і будуть плідно працювати для її процвітання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44448"/>
            <a:ext cx="406976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9519"/>
            <a:ext cx="1597348" cy="23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5"/>
            <a:ext cx="9144000" cy="696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888" y="1628800"/>
            <a:ext cx="6192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Зміст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/>
              <a:t>Організаційний етап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/>
              <a:t>Теоретичний етап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/>
              <a:t>«Скарбничка ідей»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000" dirty="0" smtClean="0"/>
              <a:t>Висновки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Ірина\AppData\Local\Microsoft\Windows\Temporary Internet Files\Content.IE5\03VLSW6H\MC90043391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20" y="6237312"/>
            <a:ext cx="600766" cy="6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4" name="Picture 2" descr="C:\Users\Комета\Desktop\DmsdfVeKp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7448"/>
            <a:ext cx="3281175" cy="575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83568" y="1305342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Дата народження – 25.03.1987 р.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Освіта: вища: Чернівецький національний університет імені Ю. </a:t>
            </a:r>
            <a:r>
              <a:rPr lang="uk-UA" sz="20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Федьковича</a:t>
            </a: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Спеціальність: «Історія»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Кваліфікація: історик, викладач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Стаж роботи – </a:t>
            </a:r>
            <a:r>
              <a:rPr lang="uk-UA" sz="20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років.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Посада: вчитель історії та правознавства 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Категорія – </a:t>
            </a:r>
            <a:r>
              <a:rPr lang="en-US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категорія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763340"/>
            <a:ext cx="309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Загальні відомості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067944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Життєве кредо</a:t>
            </a:r>
          </a:p>
          <a:p>
            <a:pPr lvl="0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прожита секунда -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частинку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прожити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568972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Педагогічне кредо</a:t>
            </a:r>
          </a:p>
          <a:p>
            <a:pPr lvl="0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знаю: учителями не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ними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народжуються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учитель –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Божий дар, а й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наполеглива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віддане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" y="0"/>
            <a:ext cx="9118514" cy="6868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Тема, над якою працюю:</a:t>
            </a:r>
          </a:p>
          <a:p>
            <a:pPr algn="ctr"/>
            <a:endParaRPr lang="uk-UA" sz="24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 сучасних технологій на </a:t>
            </a:r>
            <a:r>
              <a:rPr lang="uk-UA" sz="4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уроках 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правознавства </a:t>
            </a:r>
            <a:endParaRPr lang="uk-UA" sz="4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засіб формування пізнавальної 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 учнів.</a:t>
            </a:r>
            <a:endParaRPr lang="uk-UA" sz="4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C:\Documents and Settings\User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00636"/>
            <a:ext cx="3429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0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27" cy="6850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292893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uk-UA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9704473"/>
              </p:ext>
            </p:extLst>
          </p:nvPr>
        </p:nvGraphicFramePr>
        <p:xfrm>
          <a:off x="1071538" y="3571876"/>
          <a:ext cx="7246588" cy="306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38" y="428604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rgbClr val="663300"/>
                </a:solidFill>
              </a:rPr>
              <a:t>Сучасні технології навчання, які я використовую в своїй роботі:</a:t>
            </a:r>
          </a:p>
          <a:p>
            <a:pPr>
              <a:buBlip>
                <a:blip r:embed="rId8"/>
              </a:buBlip>
            </a:pPr>
            <a:r>
              <a:rPr lang="uk-UA" sz="2000" b="1" i="1" dirty="0" smtClean="0">
                <a:latin typeface="Cambria" pitchFamily="18" charset="0"/>
              </a:rPr>
              <a:t>Технологія інтерактивного навчання</a:t>
            </a:r>
          </a:p>
          <a:p>
            <a:pPr>
              <a:buBlip>
                <a:blip r:embed="rId8"/>
              </a:buBlip>
            </a:pPr>
            <a:r>
              <a:rPr lang="uk-UA" sz="2000" b="1" i="1" dirty="0" smtClean="0">
                <a:latin typeface="Cambria" pitchFamily="18" charset="0"/>
              </a:rPr>
              <a:t>Технологія проблемного навчання</a:t>
            </a:r>
          </a:p>
          <a:p>
            <a:pPr>
              <a:buBlip>
                <a:blip r:embed="rId8"/>
              </a:buBlip>
            </a:pPr>
            <a:r>
              <a:rPr lang="uk-UA" sz="2000" b="1" i="1" dirty="0" smtClean="0">
                <a:latin typeface="Cambria" pitchFamily="18" charset="0"/>
              </a:rPr>
              <a:t>Ігрові технології навчання</a:t>
            </a:r>
          </a:p>
          <a:p>
            <a:pPr>
              <a:buBlip>
                <a:blip r:embed="rId8"/>
              </a:buBlip>
            </a:pPr>
            <a:r>
              <a:rPr lang="uk-UA" sz="2000" b="1" i="1" dirty="0" smtClean="0">
                <a:latin typeface="Cambria" pitchFamily="18" charset="0"/>
              </a:rPr>
              <a:t>Дискусія</a:t>
            </a:r>
          </a:p>
          <a:p>
            <a:pPr>
              <a:buBlip>
                <a:blip r:embed="rId8"/>
              </a:buBlip>
            </a:pPr>
            <a:r>
              <a:rPr lang="uk-UA" sz="2000" b="1" i="1" dirty="0" smtClean="0">
                <a:latin typeface="Cambria" pitchFamily="18" charset="0"/>
              </a:rPr>
              <a:t>Проектна технологія</a:t>
            </a:r>
          </a:p>
          <a:p>
            <a:pPr>
              <a:buBlip>
                <a:blip r:embed="rId8"/>
              </a:buBlip>
            </a:pPr>
            <a:r>
              <a:rPr lang="uk-UA" sz="2000" b="1" i="1" dirty="0" err="1" smtClean="0">
                <a:latin typeface="Cambria" pitchFamily="18" charset="0"/>
              </a:rPr>
              <a:t>Тренінгова</a:t>
            </a:r>
            <a:r>
              <a:rPr lang="uk-UA" sz="2000" b="1" i="1" dirty="0" smtClean="0">
                <a:latin typeface="Cambria" pitchFamily="18" charset="0"/>
              </a:rPr>
              <a:t> технологія</a:t>
            </a:r>
            <a:endParaRPr lang="uk-UA" b="1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6"/>
            <a:ext cx="9144000" cy="7102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47667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Мої педагогічні завдання</a:t>
            </a:r>
            <a:endParaRPr lang="uk-UA" sz="4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9315624"/>
              </p:ext>
            </p:extLst>
          </p:nvPr>
        </p:nvGraphicFramePr>
        <p:xfrm>
          <a:off x="1547664" y="1484784"/>
          <a:ext cx="6912768" cy="4908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2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" y="0"/>
            <a:ext cx="9144000" cy="6860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142852"/>
            <a:ext cx="6231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Майстер клас з правознавства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714356"/>
            <a:ext cx="20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конспекти уроків)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214181"/>
            <a:ext cx="69127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Урок - презентація на тему:</a:t>
            </a: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«ОСНОВИ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ТЕОРІЇ ДЕРЖАВИ»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«Державний лад. Політичні режими. Форми територіального устрою держави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endParaRPr lang="uk-UA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Урок – практикум на тему:  «Конституційні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права і свободи людини та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громадянина»</a:t>
            </a:r>
          </a:p>
          <a:p>
            <a:endParaRPr lang="uk-UA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Урок - тренінг на тему:»Шлюб та сім’я»</a:t>
            </a: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Розробка позакласного заходу </a:t>
            </a:r>
          </a:p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«Турнір правознавців»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G:\Фото до атестації\IMG_4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43380"/>
            <a:ext cx="3320666" cy="23574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G:\Фото до атестації\IMG_4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86322"/>
            <a:ext cx="2281144" cy="171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26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1928802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Виступ на шкільному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методоб’єднанні.Круглий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стіл “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Робота з батьками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“Правовий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порадник для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батьків”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-Кримінальна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відповідальність неповнолітніх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-Права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обовязки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підлітків у контактах із органами правопорядку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14422"/>
            <a:ext cx="2637846" cy="197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6599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Методична робота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428736"/>
            <a:ext cx="530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Районне засідання школи молодого вчителя.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“Тренінгові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технології на уроках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правознавства”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00438"/>
            <a:ext cx="2075662" cy="2854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714744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4143380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i="1" dirty="0" smtClean="0">
                <a:solidFill>
                  <a:srgbClr val="5D0D18"/>
                </a:solidFill>
              </a:rPr>
              <a:t>Предметні тижні</a:t>
            </a:r>
            <a:endParaRPr lang="ru-RU" b="1" i="1" dirty="0">
              <a:solidFill>
                <a:srgbClr val="5D0D1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45005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Диплом УОН ТОДА  </a:t>
            </a:r>
          </a:p>
          <a:p>
            <a:pPr algn="ctr"/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впровадження активних форм і методів у профілактичну </a:t>
            </a:r>
            <a:r>
              <a:rPr lang="uk-UA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правовиховну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роботу, учасника обласного </a:t>
            </a:r>
            <a:r>
              <a:rPr lang="uk-UA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огляду-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конкурсу правової освіти і виховання</a:t>
            </a:r>
          </a:p>
          <a:p>
            <a:pPr algn="ctr"/>
            <a:r>
              <a:rPr lang="uk-UA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Запорожан</a:t>
            </a:r>
            <a:r>
              <a:rPr lang="uk-U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І.Г.  2011р.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вітряний поті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1060</TotalTime>
  <Words>944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Повітряний потік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Комета</cp:lastModifiedBy>
  <cp:revision>102</cp:revision>
  <dcterms:created xsi:type="dcterms:W3CDTF">2012-10-24T18:00:13Z</dcterms:created>
  <dcterms:modified xsi:type="dcterms:W3CDTF">2014-11-26T16:27:37Z</dcterms:modified>
</cp:coreProperties>
</file>