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63" r:id="rId2"/>
    <p:sldId id="269" r:id="rId3"/>
    <p:sldId id="267" r:id="rId4"/>
    <p:sldId id="275" r:id="rId5"/>
    <p:sldId id="276" r:id="rId6"/>
    <p:sldId id="277" r:id="rId7"/>
    <p:sldId id="278" r:id="rId8"/>
    <p:sldId id="270" r:id="rId9"/>
    <p:sldId id="279" r:id="rId10"/>
    <p:sldId id="259" r:id="rId11"/>
    <p:sldId id="260" r:id="rId12"/>
    <p:sldId id="281" r:id="rId13"/>
    <p:sldId id="272" r:id="rId14"/>
    <p:sldId id="273" r:id="rId15"/>
    <p:sldId id="274" r:id="rId16"/>
    <p:sldId id="280" r:id="rId17"/>
    <p:sldId id="282" r:id="rId18"/>
    <p:sldId id="28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33" autoAdjust="0"/>
  </p:normalViewPr>
  <p:slideViewPr>
    <p:cSldViewPr>
      <p:cViewPr varScale="1">
        <p:scale>
          <a:sx n="82" d="100"/>
          <a:sy n="82" d="100"/>
        </p:scale>
        <p:origin x="105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943A2E-D4C1-4B70-BA7A-046565C990B4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>
        <a:scene3d>
          <a:camera prst="orthographicFront">
            <a:rot lat="0" lon="0" rev="0"/>
          </a:camera>
          <a:lightRig rig="glow" dir="t">
            <a:rot lat="0" lon="0" rev="4800000"/>
          </a:lightRig>
        </a:scene3d>
      </dgm:spPr>
    </dgm:pt>
    <dgm:pt modelId="{2128F1AE-4EB0-4143-B201-F948DBDE72FC}">
      <dgm:prSet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pPr rtl="0" eaLnBrk="0" latinLnBrk="0"/>
          <a:r>
            <a:rPr lang="uk-UA" altLang="uk-UA" b="1" dirty="0" smtClean="0">
              <a:solidFill>
                <a:schemeClr val="tx1"/>
              </a:solidFill>
              <a:latin typeface="+mn-lt"/>
            </a:rPr>
            <a:t>Поділ вини залежно від вольового та інтелектуального змісту</a:t>
          </a:r>
        </a:p>
      </dgm:t>
    </dgm:pt>
    <dgm:pt modelId="{9C23572B-CA15-4201-8D2F-1FF853D105F3}" type="parTrans" cxnId="{7943879C-9529-4553-BB6B-FED9687249F7}">
      <dgm:prSet/>
      <dgm:spPr/>
      <dgm:t>
        <a:bodyPr/>
        <a:lstStyle/>
        <a:p>
          <a:endParaRPr lang="uk-UA"/>
        </a:p>
      </dgm:t>
    </dgm:pt>
    <dgm:pt modelId="{900CD5C8-4FF6-43C9-979D-3A17EAE2EE1C}" type="sibTrans" cxnId="{7943879C-9529-4553-BB6B-FED9687249F7}">
      <dgm:prSet/>
      <dgm:spPr/>
      <dgm:t>
        <a:bodyPr/>
        <a:lstStyle/>
        <a:p>
          <a:endParaRPr lang="uk-UA"/>
        </a:p>
      </dgm:t>
    </dgm:pt>
    <dgm:pt modelId="{172CFA58-9AB3-426C-A54F-A5E38A588279}">
      <dgm:prSet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pPr rtl="0" eaLnBrk="0" latinLnBrk="0"/>
          <a:r>
            <a:rPr lang="uk-UA" altLang="uk-UA" b="1" dirty="0" smtClean="0">
              <a:solidFill>
                <a:schemeClr val="tx1"/>
              </a:solidFill>
            </a:rPr>
            <a:t>Умисел</a:t>
          </a:r>
        </a:p>
      </dgm:t>
    </dgm:pt>
    <dgm:pt modelId="{59DAA470-370F-4922-9446-6124334B2612}" type="parTrans" cxnId="{1F944914-4388-476F-83A0-9B513780BFAF}">
      <dgm:prSet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uk-UA"/>
        </a:p>
      </dgm:t>
    </dgm:pt>
    <dgm:pt modelId="{71F00D2D-D9C1-4CF9-82FF-1F6A95079EE0}" type="sibTrans" cxnId="{1F944914-4388-476F-83A0-9B513780BFAF}">
      <dgm:prSet/>
      <dgm:spPr/>
      <dgm:t>
        <a:bodyPr/>
        <a:lstStyle/>
        <a:p>
          <a:endParaRPr lang="uk-UA"/>
        </a:p>
      </dgm:t>
    </dgm:pt>
    <dgm:pt modelId="{D3249A4D-F7DE-40E9-A015-C5B22E1FFF6A}">
      <dgm:prSet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pPr rtl="0" eaLnBrk="0" latinLnBrk="0"/>
          <a:r>
            <a:rPr lang="uk-UA" altLang="uk-UA" b="1" dirty="0" smtClean="0">
              <a:solidFill>
                <a:schemeClr val="tx1"/>
              </a:solidFill>
            </a:rPr>
            <a:t>Прямий</a:t>
          </a:r>
        </a:p>
        <a:p>
          <a:pPr rtl="0" eaLnBrk="0" latinLnBrk="0"/>
          <a:r>
            <a:rPr lang="uk-UA" altLang="uk-UA" b="1" dirty="0" smtClean="0">
              <a:solidFill>
                <a:schemeClr val="tx1"/>
              </a:solidFill>
            </a:rPr>
            <a:t>(усвідомлення особою  протиправності своїх дій)</a:t>
          </a:r>
        </a:p>
      </dgm:t>
    </dgm:pt>
    <dgm:pt modelId="{B1390995-6C82-4805-B6C7-1823C5145ABE}" type="parTrans" cxnId="{51CE1CA4-AC88-429F-9C19-20D2B3116DAE}">
      <dgm:prSet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uk-UA"/>
        </a:p>
      </dgm:t>
    </dgm:pt>
    <dgm:pt modelId="{B177499A-354D-4544-96AC-E7EF8A5F49EA}" type="sibTrans" cxnId="{51CE1CA4-AC88-429F-9C19-20D2B3116DAE}">
      <dgm:prSet/>
      <dgm:spPr/>
      <dgm:t>
        <a:bodyPr/>
        <a:lstStyle/>
        <a:p>
          <a:endParaRPr lang="uk-UA"/>
        </a:p>
      </dgm:t>
    </dgm:pt>
    <dgm:pt modelId="{EA2FC5FF-DB8D-44B6-8235-DABF91FA25E1}">
      <dgm:prSet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pPr rtl="0" eaLnBrk="0" latinLnBrk="0"/>
          <a:r>
            <a:rPr lang="uk-UA" altLang="uk-UA" b="1" dirty="0" smtClean="0">
              <a:solidFill>
                <a:schemeClr val="tx1"/>
              </a:solidFill>
            </a:rPr>
            <a:t>Непрямий</a:t>
          </a:r>
        </a:p>
        <a:p>
          <a:pPr rtl="0" eaLnBrk="0" latinLnBrk="0"/>
          <a:r>
            <a:rPr lang="uk-UA" altLang="uk-UA" b="1" dirty="0" smtClean="0">
              <a:solidFill>
                <a:schemeClr val="tx1"/>
              </a:solidFill>
            </a:rPr>
            <a:t>(особа не передбачала наслідків своїх дій)</a:t>
          </a:r>
        </a:p>
      </dgm:t>
    </dgm:pt>
    <dgm:pt modelId="{24823A2C-965A-49CD-8961-6F41B943F8C6}" type="parTrans" cxnId="{F1D814CD-5FE3-445A-A353-4BEB3CE8A002}">
      <dgm:prSet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uk-UA"/>
        </a:p>
      </dgm:t>
    </dgm:pt>
    <dgm:pt modelId="{FDF72E2D-B764-41F8-BF10-9CB9F3A28138}" type="sibTrans" cxnId="{F1D814CD-5FE3-445A-A353-4BEB3CE8A002}">
      <dgm:prSet/>
      <dgm:spPr/>
      <dgm:t>
        <a:bodyPr/>
        <a:lstStyle/>
        <a:p>
          <a:endParaRPr lang="uk-UA"/>
        </a:p>
      </dgm:t>
    </dgm:pt>
    <dgm:pt modelId="{51FBB30C-D63E-4D22-BC8D-D3EDAD7705A6}" type="pres">
      <dgm:prSet presAssocID="{FE943A2E-D4C1-4B70-BA7A-046565C990B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AE89393-6719-435A-A32D-6BD870B3A536}" type="pres">
      <dgm:prSet presAssocID="{2128F1AE-4EB0-4143-B201-F948DBDE72FC}" presName="hierRoot1" presStyleCnt="0">
        <dgm:presLayoutVars>
          <dgm:hierBranch/>
        </dgm:presLayoutVars>
      </dgm:prSet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18D5132B-2EB2-4E8E-93E7-92E68FDBDD25}" type="pres">
      <dgm:prSet presAssocID="{2128F1AE-4EB0-4143-B201-F948DBDE72FC}" presName="rootComposite1" presStyleCnt="0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B0F338A8-0C1B-4313-9B2C-127BE966C9E8}" type="pres">
      <dgm:prSet presAssocID="{2128F1AE-4EB0-4143-B201-F948DBDE72FC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44D21C74-4291-483C-AFC3-4B56E2788819}" type="pres">
      <dgm:prSet presAssocID="{2128F1AE-4EB0-4143-B201-F948DBDE72FC}" presName="rootConnector1" presStyleLbl="node1" presStyleIdx="0" presStyleCnt="0"/>
      <dgm:spPr/>
      <dgm:t>
        <a:bodyPr/>
        <a:lstStyle/>
        <a:p>
          <a:endParaRPr lang="uk-UA"/>
        </a:p>
      </dgm:t>
    </dgm:pt>
    <dgm:pt modelId="{89D11507-8A8C-49D6-9679-FDC6D7607569}" type="pres">
      <dgm:prSet presAssocID="{2128F1AE-4EB0-4143-B201-F948DBDE72FC}" presName="hierChild2" presStyleCnt="0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AAFD78C6-A13E-4C73-9010-5FF1C608870C}" type="pres">
      <dgm:prSet presAssocID="{59DAA470-370F-4922-9446-6124334B2612}" presName="Name35" presStyleLbl="parChTrans1D2" presStyleIdx="0" presStyleCnt="3"/>
      <dgm:spPr/>
      <dgm:t>
        <a:bodyPr/>
        <a:lstStyle/>
        <a:p>
          <a:endParaRPr lang="uk-UA"/>
        </a:p>
      </dgm:t>
    </dgm:pt>
    <dgm:pt modelId="{5D21C0D9-CB47-4EEB-B5A5-FFC0C3C717D0}" type="pres">
      <dgm:prSet presAssocID="{172CFA58-9AB3-426C-A54F-A5E38A588279}" presName="hierRoot2" presStyleCnt="0">
        <dgm:presLayoutVars>
          <dgm:hierBranch/>
        </dgm:presLayoutVars>
      </dgm:prSet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311456B8-A15A-4C56-95C4-23FCE0BE1BB7}" type="pres">
      <dgm:prSet presAssocID="{172CFA58-9AB3-426C-A54F-A5E38A588279}" presName="rootComposite" presStyleCnt="0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15AF4A99-77C3-4268-BB70-F7D90E8163A8}" type="pres">
      <dgm:prSet presAssocID="{172CFA58-9AB3-426C-A54F-A5E38A588279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BA551F7B-B7BB-406A-983F-3FADB77D7A8F}" type="pres">
      <dgm:prSet presAssocID="{172CFA58-9AB3-426C-A54F-A5E38A588279}" presName="rootConnector" presStyleLbl="node2" presStyleIdx="0" presStyleCnt="3"/>
      <dgm:spPr/>
      <dgm:t>
        <a:bodyPr/>
        <a:lstStyle/>
        <a:p>
          <a:endParaRPr lang="uk-UA"/>
        </a:p>
      </dgm:t>
    </dgm:pt>
    <dgm:pt modelId="{42165A32-D7C5-43D6-8C5F-D7F5517294EF}" type="pres">
      <dgm:prSet presAssocID="{172CFA58-9AB3-426C-A54F-A5E38A588279}" presName="hierChild4" presStyleCnt="0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CD5B71C0-3E00-41F4-8FAD-A35B0DBEE612}" type="pres">
      <dgm:prSet presAssocID="{172CFA58-9AB3-426C-A54F-A5E38A588279}" presName="hierChild5" presStyleCnt="0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DC831773-F77C-48BD-870B-E3F5C4AEB830}" type="pres">
      <dgm:prSet presAssocID="{B1390995-6C82-4805-B6C7-1823C5145ABE}" presName="Name35" presStyleLbl="parChTrans1D2" presStyleIdx="1" presStyleCnt="3"/>
      <dgm:spPr/>
      <dgm:t>
        <a:bodyPr/>
        <a:lstStyle/>
        <a:p>
          <a:endParaRPr lang="uk-UA"/>
        </a:p>
      </dgm:t>
    </dgm:pt>
    <dgm:pt modelId="{9F9B224E-27DC-460E-93BD-22B3AC1AFF0B}" type="pres">
      <dgm:prSet presAssocID="{D3249A4D-F7DE-40E9-A015-C5B22E1FFF6A}" presName="hierRoot2" presStyleCnt="0">
        <dgm:presLayoutVars>
          <dgm:hierBranch/>
        </dgm:presLayoutVars>
      </dgm:prSet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3E0AE502-BEDE-45BB-B6AA-FCB29EFD8982}" type="pres">
      <dgm:prSet presAssocID="{D3249A4D-F7DE-40E9-A015-C5B22E1FFF6A}" presName="rootComposite" presStyleCnt="0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417CBC9E-61D5-45C7-B993-1B19FF22EB22}" type="pres">
      <dgm:prSet presAssocID="{D3249A4D-F7DE-40E9-A015-C5B22E1FFF6A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3302DAFE-DD5D-4418-9A48-92748A6F8EEF}" type="pres">
      <dgm:prSet presAssocID="{D3249A4D-F7DE-40E9-A015-C5B22E1FFF6A}" presName="rootConnector" presStyleLbl="node2" presStyleIdx="1" presStyleCnt="3"/>
      <dgm:spPr/>
      <dgm:t>
        <a:bodyPr/>
        <a:lstStyle/>
        <a:p>
          <a:endParaRPr lang="uk-UA"/>
        </a:p>
      </dgm:t>
    </dgm:pt>
    <dgm:pt modelId="{B63A6459-59F4-4ABC-8518-0224B0B2693B}" type="pres">
      <dgm:prSet presAssocID="{D3249A4D-F7DE-40E9-A015-C5B22E1FFF6A}" presName="hierChild4" presStyleCnt="0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234510D2-6123-4388-8B7E-306AA112BBCF}" type="pres">
      <dgm:prSet presAssocID="{D3249A4D-F7DE-40E9-A015-C5B22E1FFF6A}" presName="hierChild5" presStyleCnt="0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DD082381-E5C0-44DF-8191-7C51D2787903}" type="pres">
      <dgm:prSet presAssocID="{24823A2C-965A-49CD-8961-6F41B943F8C6}" presName="Name35" presStyleLbl="parChTrans1D2" presStyleIdx="2" presStyleCnt="3"/>
      <dgm:spPr/>
      <dgm:t>
        <a:bodyPr/>
        <a:lstStyle/>
        <a:p>
          <a:endParaRPr lang="uk-UA"/>
        </a:p>
      </dgm:t>
    </dgm:pt>
    <dgm:pt modelId="{D46E7D99-7D86-413A-A9F6-D1E805C943D9}" type="pres">
      <dgm:prSet presAssocID="{EA2FC5FF-DB8D-44B6-8235-DABF91FA25E1}" presName="hierRoot2" presStyleCnt="0">
        <dgm:presLayoutVars>
          <dgm:hierBranch/>
        </dgm:presLayoutVars>
      </dgm:prSet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84403F25-C69D-4C91-AB98-264C89569390}" type="pres">
      <dgm:prSet presAssocID="{EA2FC5FF-DB8D-44B6-8235-DABF91FA25E1}" presName="rootComposite" presStyleCnt="0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49D4BBAC-83D0-43EC-B1A5-24C4199D7295}" type="pres">
      <dgm:prSet presAssocID="{EA2FC5FF-DB8D-44B6-8235-DABF91FA25E1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5C8187CC-C396-4F21-B1FF-2397DE0D5881}" type="pres">
      <dgm:prSet presAssocID="{EA2FC5FF-DB8D-44B6-8235-DABF91FA25E1}" presName="rootConnector" presStyleLbl="node2" presStyleIdx="2" presStyleCnt="3"/>
      <dgm:spPr/>
      <dgm:t>
        <a:bodyPr/>
        <a:lstStyle/>
        <a:p>
          <a:endParaRPr lang="uk-UA"/>
        </a:p>
      </dgm:t>
    </dgm:pt>
    <dgm:pt modelId="{7A4A5FED-8C4F-4008-8850-E08FC07E7CFC}" type="pres">
      <dgm:prSet presAssocID="{EA2FC5FF-DB8D-44B6-8235-DABF91FA25E1}" presName="hierChild4" presStyleCnt="0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0CB6A205-3F09-47ED-9E61-7883382C6E95}" type="pres">
      <dgm:prSet presAssocID="{EA2FC5FF-DB8D-44B6-8235-DABF91FA25E1}" presName="hierChild5" presStyleCnt="0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44B9DB57-D6F1-4929-9FB4-519888CD8516}" type="pres">
      <dgm:prSet presAssocID="{2128F1AE-4EB0-4143-B201-F948DBDE72FC}" presName="hierChild3" presStyleCnt="0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</dgm:ptLst>
  <dgm:cxnLst>
    <dgm:cxn modelId="{09D935D5-EE96-4EB7-B299-54D7DD3B065C}" type="presOf" srcId="{D3249A4D-F7DE-40E9-A015-C5B22E1FFF6A}" destId="{3302DAFE-DD5D-4418-9A48-92748A6F8EEF}" srcOrd="1" destOrd="0" presId="urn:microsoft.com/office/officeart/2005/8/layout/orgChart1"/>
    <dgm:cxn modelId="{997670CB-0671-4442-956B-F50FCD8FDC3A}" type="presOf" srcId="{B1390995-6C82-4805-B6C7-1823C5145ABE}" destId="{DC831773-F77C-48BD-870B-E3F5C4AEB830}" srcOrd="0" destOrd="0" presId="urn:microsoft.com/office/officeart/2005/8/layout/orgChart1"/>
    <dgm:cxn modelId="{1F944914-4388-476F-83A0-9B513780BFAF}" srcId="{2128F1AE-4EB0-4143-B201-F948DBDE72FC}" destId="{172CFA58-9AB3-426C-A54F-A5E38A588279}" srcOrd="0" destOrd="0" parTransId="{59DAA470-370F-4922-9446-6124334B2612}" sibTransId="{71F00D2D-D9C1-4CF9-82FF-1F6A95079EE0}"/>
    <dgm:cxn modelId="{7943879C-9529-4553-BB6B-FED9687249F7}" srcId="{FE943A2E-D4C1-4B70-BA7A-046565C990B4}" destId="{2128F1AE-4EB0-4143-B201-F948DBDE72FC}" srcOrd="0" destOrd="0" parTransId="{9C23572B-CA15-4201-8D2F-1FF853D105F3}" sibTransId="{900CD5C8-4FF6-43C9-979D-3A17EAE2EE1C}"/>
    <dgm:cxn modelId="{F1D814CD-5FE3-445A-A353-4BEB3CE8A002}" srcId="{2128F1AE-4EB0-4143-B201-F948DBDE72FC}" destId="{EA2FC5FF-DB8D-44B6-8235-DABF91FA25E1}" srcOrd="2" destOrd="0" parTransId="{24823A2C-965A-49CD-8961-6F41B943F8C6}" sibTransId="{FDF72E2D-B764-41F8-BF10-9CB9F3A28138}"/>
    <dgm:cxn modelId="{D18F55F4-1797-42D1-8C0B-96C012AE323E}" type="presOf" srcId="{2128F1AE-4EB0-4143-B201-F948DBDE72FC}" destId="{B0F338A8-0C1B-4313-9B2C-127BE966C9E8}" srcOrd="0" destOrd="0" presId="urn:microsoft.com/office/officeart/2005/8/layout/orgChart1"/>
    <dgm:cxn modelId="{F4B1A0F3-87AD-4C06-8962-AC888F9EA581}" type="presOf" srcId="{EA2FC5FF-DB8D-44B6-8235-DABF91FA25E1}" destId="{49D4BBAC-83D0-43EC-B1A5-24C4199D7295}" srcOrd="0" destOrd="0" presId="urn:microsoft.com/office/officeart/2005/8/layout/orgChart1"/>
    <dgm:cxn modelId="{809CA83C-B2D8-4E3F-B2D2-EE51997FFCAE}" type="presOf" srcId="{24823A2C-965A-49CD-8961-6F41B943F8C6}" destId="{DD082381-E5C0-44DF-8191-7C51D2787903}" srcOrd="0" destOrd="0" presId="urn:microsoft.com/office/officeart/2005/8/layout/orgChart1"/>
    <dgm:cxn modelId="{41F02EBF-3B86-4A87-B8C6-6186F308A26E}" type="presOf" srcId="{FE943A2E-D4C1-4B70-BA7A-046565C990B4}" destId="{51FBB30C-D63E-4D22-BC8D-D3EDAD7705A6}" srcOrd="0" destOrd="0" presId="urn:microsoft.com/office/officeart/2005/8/layout/orgChart1"/>
    <dgm:cxn modelId="{CD1B9633-00D8-4A84-ABA2-5796FC1B1894}" type="presOf" srcId="{172CFA58-9AB3-426C-A54F-A5E38A588279}" destId="{15AF4A99-77C3-4268-BB70-F7D90E8163A8}" srcOrd="0" destOrd="0" presId="urn:microsoft.com/office/officeart/2005/8/layout/orgChart1"/>
    <dgm:cxn modelId="{51CE1CA4-AC88-429F-9C19-20D2B3116DAE}" srcId="{2128F1AE-4EB0-4143-B201-F948DBDE72FC}" destId="{D3249A4D-F7DE-40E9-A015-C5B22E1FFF6A}" srcOrd="1" destOrd="0" parTransId="{B1390995-6C82-4805-B6C7-1823C5145ABE}" sibTransId="{B177499A-354D-4544-96AC-E7EF8A5F49EA}"/>
    <dgm:cxn modelId="{B4B28C30-E4FC-466F-B778-B5D31AD388BD}" type="presOf" srcId="{EA2FC5FF-DB8D-44B6-8235-DABF91FA25E1}" destId="{5C8187CC-C396-4F21-B1FF-2397DE0D5881}" srcOrd="1" destOrd="0" presId="urn:microsoft.com/office/officeart/2005/8/layout/orgChart1"/>
    <dgm:cxn modelId="{683CC445-D697-42C2-ABAB-2AD0A24C83E9}" type="presOf" srcId="{D3249A4D-F7DE-40E9-A015-C5B22E1FFF6A}" destId="{417CBC9E-61D5-45C7-B993-1B19FF22EB22}" srcOrd="0" destOrd="0" presId="urn:microsoft.com/office/officeart/2005/8/layout/orgChart1"/>
    <dgm:cxn modelId="{9C9758F9-BE93-4E5F-903E-0DECA7387C42}" type="presOf" srcId="{2128F1AE-4EB0-4143-B201-F948DBDE72FC}" destId="{44D21C74-4291-483C-AFC3-4B56E2788819}" srcOrd="1" destOrd="0" presId="urn:microsoft.com/office/officeart/2005/8/layout/orgChart1"/>
    <dgm:cxn modelId="{0EA4F7F5-AB3B-4287-9F9E-A4686B4AB8E9}" type="presOf" srcId="{172CFA58-9AB3-426C-A54F-A5E38A588279}" destId="{BA551F7B-B7BB-406A-983F-3FADB77D7A8F}" srcOrd="1" destOrd="0" presId="urn:microsoft.com/office/officeart/2005/8/layout/orgChart1"/>
    <dgm:cxn modelId="{1FDE2E35-FEE8-4239-8DA6-5BD9CCD52B64}" type="presOf" srcId="{59DAA470-370F-4922-9446-6124334B2612}" destId="{AAFD78C6-A13E-4C73-9010-5FF1C608870C}" srcOrd="0" destOrd="0" presId="urn:microsoft.com/office/officeart/2005/8/layout/orgChart1"/>
    <dgm:cxn modelId="{6A8C7AF8-01C2-4BE9-93C7-0262B02F1FFA}" type="presParOf" srcId="{51FBB30C-D63E-4D22-BC8D-D3EDAD7705A6}" destId="{9AE89393-6719-435A-A32D-6BD870B3A536}" srcOrd="0" destOrd="0" presId="urn:microsoft.com/office/officeart/2005/8/layout/orgChart1"/>
    <dgm:cxn modelId="{3FDB481C-57D4-49CF-BCF5-7F3D84B6D633}" type="presParOf" srcId="{9AE89393-6719-435A-A32D-6BD870B3A536}" destId="{18D5132B-2EB2-4E8E-93E7-92E68FDBDD25}" srcOrd="0" destOrd="0" presId="urn:microsoft.com/office/officeart/2005/8/layout/orgChart1"/>
    <dgm:cxn modelId="{06DED68D-6ABB-442E-9736-234673E7A3C4}" type="presParOf" srcId="{18D5132B-2EB2-4E8E-93E7-92E68FDBDD25}" destId="{B0F338A8-0C1B-4313-9B2C-127BE966C9E8}" srcOrd="0" destOrd="0" presId="urn:microsoft.com/office/officeart/2005/8/layout/orgChart1"/>
    <dgm:cxn modelId="{813B5CE8-8D93-4E02-B1C2-0099227C1F5A}" type="presParOf" srcId="{18D5132B-2EB2-4E8E-93E7-92E68FDBDD25}" destId="{44D21C74-4291-483C-AFC3-4B56E2788819}" srcOrd="1" destOrd="0" presId="urn:microsoft.com/office/officeart/2005/8/layout/orgChart1"/>
    <dgm:cxn modelId="{707EBFF8-289D-459A-9F4B-184D99495E43}" type="presParOf" srcId="{9AE89393-6719-435A-A32D-6BD870B3A536}" destId="{89D11507-8A8C-49D6-9679-FDC6D7607569}" srcOrd="1" destOrd="0" presId="urn:microsoft.com/office/officeart/2005/8/layout/orgChart1"/>
    <dgm:cxn modelId="{B3BFD0D8-7FFC-41CA-BB7B-C7E05E5A746C}" type="presParOf" srcId="{89D11507-8A8C-49D6-9679-FDC6D7607569}" destId="{AAFD78C6-A13E-4C73-9010-5FF1C608870C}" srcOrd="0" destOrd="0" presId="urn:microsoft.com/office/officeart/2005/8/layout/orgChart1"/>
    <dgm:cxn modelId="{C95E8585-865E-4599-8F08-9E363C83842A}" type="presParOf" srcId="{89D11507-8A8C-49D6-9679-FDC6D7607569}" destId="{5D21C0D9-CB47-4EEB-B5A5-FFC0C3C717D0}" srcOrd="1" destOrd="0" presId="urn:microsoft.com/office/officeart/2005/8/layout/orgChart1"/>
    <dgm:cxn modelId="{C4A34A3C-547A-4EBC-B19C-894A6A07AE14}" type="presParOf" srcId="{5D21C0D9-CB47-4EEB-B5A5-FFC0C3C717D0}" destId="{311456B8-A15A-4C56-95C4-23FCE0BE1BB7}" srcOrd="0" destOrd="0" presId="urn:microsoft.com/office/officeart/2005/8/layout/orgChart1"/>
    <dgm:cxn modelId="{6FAEE65A-E561-4C92-A638-45707B02C054}" type="presParOf" srcId="{311456B8-A15A-4C56-95C4-23FCE0BE1BB7}" destId="{15AF4A99-77C3-4268-BB70-F7D90E8163A8}" srcOrd="0" destOrd="0" presId="urn:microsoft.com/office/officeart/2005/8/layout/orgChart1"/>
    <dgm:cxn modelId="{1427CBE2-3FE3-4E7A-A6D4-487EB71A8A18}" type="presParOf" srcId="{311456B8-A15A-4C56-95C4-23FCE0BE1BB7}" destId="{BA551F7B-B7BB-406A-983F-3FADB77D7A8F}" srcOrd="1" destOrd="0" presId="urn:microsoft.com/office/officeart/2005/8/layout/orgChart1"/>
    <dgm:cxn modelId="{7163FB42-06A1-4C42-9F1B-AC474A56FC24}" type="presParOf" srcId="{5D21C0D9-CB47-4EEB-B5A5-FFC0C3C717D0}" destId="{42165A32-D7C5-43D6-8C5F-D7F5517294EF}" srcOrd="1" destOrd="0" presId="urn:microsoft.com/office/officeart/2005/8/layout/orgChart1"/>
    <dgm:cxn modelId="{04D158A5-6413-4552-AFA3-BA79C45F5341}" type="presParOf" srcId="{5D21C0D9-CB47-4EEB-B5A5-FFC0C3C717D0}" destId="{CD5B71C0-3E00-41F4-8FAD-A35B0DBEE612}" srcOrd="2" destOrd="0" presId="urn:microsoft.com/office/officeart/2005/8/layout/orgChart1"/>
    <dgm:cxn modelId="{C33D1F43-1D7B-4E81-A3C0-97B2C469B16E}" type="presParOf" srcId="{89D11507-8A8C-49D6-9679-FDC6D7607569}" destId="{DC831773-F77C-48BD-870B-E3F5C4AEB830}" srcOrd="2" destOrd="0" presId="urn:microsoft.com/office/officeart/2005/8/layout/orgChart1"/>
    <dgm:cxn modelId="{812A534B-99F6-45D0-B48E-4933441E76F6}" type="presParOf" srcId="{89D11507-8A8C-49D6-9679-FDC6D7607569}" destId="{9F9B224E-27DC-460E-93BD-22B3AC1AFF0B}" srcOrd="3" destOrd="0" presId="urn:microsoft.com/office/officeart/2005/8/layout/orgChart1"/>
    <dgm:cxn modelId="{CF22C7E2-B5C2-45E7-A507-085AB22051B0}" type="presParOf" srcId="{9F9B224E-27DC-460E-93BD-22B3AC1AFF0B}" destId="{3E0AE502-BEDE-45BB-B6AA-FCB29EFD8982}" srcOrd="0" destOrd="0" presId="urn:microsoft.com/office/officeart/2005/8/layout/orgChart1"/>
    <dgm:cxn modelId="{B675C22A-302C-4AFC-8A8F-0C882BC01BD8}" type="presParOf" srcId="{3E0AE502-BEDE-45BB-B6AA-FCB29EFD8982}" destId="{417CBC9E-61D5-45C7-B993-1B19FF22EB22}" srcOrd="0" destOrd="0" presId="urn:microsoft.com/office/officeart/2005/8/layout/orgChart1"/>
    <dgm:cxn modelId="{1A04A286-EF38-4068-A473-ED6CEFE1E787}" type="presParOf" srcId="{3E0AE502-BEDE-45BB-B6AA-FCB29EFD8982}" destId="{3302DAFE-DD5D-4418-9A48-92748A6F8EEF}" srcOrd="1" destOrd="0" presId="urn:microsoft.com/office/officeart/2005/8/layout/orgChart1"/>
    <dgm:cxn modelId="{97FFFAAD-A164-4AF4-B10A-574ADACEF819}" type="presParOf" srcId="{9F9B224E-27DC-460E-93BD-22B3AC1AFF0B}" destId="{B63A6459-59F4-4ABC-8518-0224B0B2693B}" srcOrd="1" destOrd="0" presId="urn:microsoft.com/office/officeart/2005/8/layout/orgChart1"/>
    <dgm:cxn modelId="{2655E9FB-1DDB-4A40-A3AC-5D02256312F9}" type="presParOf" srcId="{9F9B224E-27DC-460E-93BD-22B3AC1AFF0B}" destId="{234510D2-6123-4388-8B7E-306AA112BBCF}" srcOrd="2" destOrd="0" presId="urn:microsoft.com/office/officeart/2005/8/layout/orgChart1"/>
    <dgm:cxn modelId="{D6CB807A-C6B7-482C-92F9-00481F0744A4}" type="presParOf" srcId="{89D11507-8A8C-49D6-9679-FDC6D7607569}" destId="{DD082381-E5C0-44DF-8191-7C51D2787903}" srcOrd="4" destOrd="0" presId="urn:microsoft.com/office/officeart/2005/8/layout/orgChart1"/>
    <dgm:cxn modelId="{D5EBA9E7-F969-4892-A35B-499071E1C672}" type="presParOf" srcId="{89D11507-8A8C-49D6-9679-FDC6D7607569}" destId="{D46E7D99-7D86-413A-A9F6-D1E805C943D9}" srcOrd="5" destOrd="0" presId="urn:microsoft.com/office/officeart/2005/8/layout/orgChart1"/>
    <dgm:cxn modelId="{884854BA-99F3-44FA-A89E-126A3A597B90}" type="presParOf" srcId="{D46E7D99-7D86-413A-A9F6-D1E805C943D9}" destId="{84403F25-C69D-4C91-AB98-264C89569390}" srcOrd="0" destOrd="0" presId="urn:microsoft.com/office/officeart/2005/8/layout/orgChart1"/>
    <dgm:cxn modelId="{813CC1BA-018A-4438-BE37-691919A197BF}" type="presParOf" srcId="{84403F25-C69D-4C91-AB98-264C89569390}" destId="{49D4BBAC-83D0-43EC-B1A5-24C4199D7295}" srcOrd="0" destOrd="0" presId="urn:microsoft.com/office/officeart/2005/8/layout/orgChart1"/>
    <dgm:cxn modelId="{BADB84FE-430B-4C5A-8846-98C1F6799CAA}" type="presParOf" srcId="{84403F25-C69D-4C91-AB98-264C89569390}" destId="{5C8187CC-C396-4F21-B1FF-2397DE0D5881}" srcOrd="1" destOrd="0" presId="urn:microsoft.com/office/officeart/2005/8/layout/orgChart1"/>
    <dgm:cxn modelId="{AF7CC39B-F244-4E38-8858-E1565484A25D}" type="presParOf" srcId="{D46E7D99-7D86-413A-A9F6-D1E805C943D9}" destId="{7A4A5FED-8C4F-4008-8850-E08FC07E7CFC}" srcOrd="1" destOrd="0" presId="urn:microsoft.com/office/officeart/2005/8/layout/orgChart1"/>
    <dgm:cxn modelId="{F9C37049-C273-4B55-AF6D-140F1718A823}" type="presParOf" srcId="{D46E7D99-7D86-413A-A9F6-D1E805C943D9}" destId="{0CB6A205-3F09-47ED-9E61-7883382C6E95}" srcOrd="2" destOrd="0" presId="urn:microsoft.com/office/officeart/2005/8/layout/orgChart1"/>
    <dgm:cxn modelId="{D10CC341-05F2-4F64-B5F6-C3930C436408}" type="presParOf" srcId="{9AE89393-6719-435A-A32D-6BD870B3A536}" destId="{44B9DB57-D6F1-4929-9FB4-519888CD851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65D070A-401A-4E05-9B0A-242062346822}" type="doc">
      <dgm:prSet loTypeId="urn:microsoft.com/office/officeart/2005/8/layout/radial1" loCatId="relationship" qsTypeId="urn:microsoft.com/office/officeart/2005/8/quickstyle/3d1" qsCatId="3D" csTypeId="urn:microsoft.com/office/officeart/2005/8/colors/accent1_2" csCatId="accent1"/>
      <dgm:spPr/>
    </dgm:pt>
    <dgm:pt modelId="{964ECD7C-6380-491A-8339-51997D6401C2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uk-UA" b="1" i="0" u="none" strike="noStrike" cap="none" normalizeH="0" baseline="0" smtClean="0">
              <a:ln/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rPr>
            <a:t>Причини</a:t>
          </a:r>
          <a:endParaRPr kumimoji="0" lang="uk-UA" altLang="uk-UA" b="0" i="0" u="none" strike="noStrike" cap="none" normalizeH="0" baseline="0" smtClean="0">
            <a:ln/>
            <a:effectLst/>
          </a:endParaRP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uk-UA" b="1" i="0" u="none" strike="noStrike" cap="none" normalizeH="0" baseline="0" smtClean="0">
              <a:ln/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rPr>
            <a:t>правопору-шень</a:t>
          </a:r>
          <a:endParaRPr kumimoji="0" lang="uk-UA" altLang="uk-UA" b="0" i="0" u="none" strike="noStrike" cap="none" normalizeH="0" baseline="0" smtClean="0">
            <a:ln/>
            <a:effectLst/>
            <a:latin typeface="Arial" panose="020B0604020202020204" pitchFamily="34" charset="0"/>
          </a:endParaRPr>
        </a:p>
      </dgm:t>
    </dgm:pt>
    <dgm:pt modelId="{F3CE9AEF-DC30-4905-9438-7A5056527AA4}" type="parTrans" cxnId="{9461ED2C-5F23-4A48-A36F-8688112839F2}">
      <dgm:prSet/>
      <dgm:spPr/>
      <dgm:t>
        <a:bodyPr/>
        <a:lstStyle/>
        <a:p>
          <a:endParaRPr lang="uk-UA"/>
        </a:p>
      </dgm:t>
    </dgm:pt>
    <dgm:pt modelId="{D01AA328-9942-497C-AFE0-3E02C51CB866}" type="sibTrans" cxnId="{9461ED2C-5F23-4A48-A36F-8688112839F2}">
      <dgm:prSet/>
      <dgm:spPr/>
      <dgm:t>
        <a:bodyPr/>
        <a:lstStyle/>
        <a:p>
          <a:endParaRPr lang="uk-UA"/>
        </a:p>
      </dgm:t>
    </dgm:pt>
    <dgm:pt modelId="{E9ACB309-38CA-4EBB-B720-577C83AD2781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uk-UA" b="1" i="0" u="none" strike="noStrike" cap="none" normalizeH="0" baseline="0" dirty="0" err="1" smtClean="0">
              <a:ln/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rPr>
            <a:t>Неконтро-льованість</a:t>
          </a:r>
          <a:endParaRPr kumimoji="0" lang="uk-UA" altLang="uk-UA" b="0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</dgm:t>
    </dgm:pt>
    <dgm:pt modelId="{47C2A4BA-3E04-4EF8-A970-6F29FDDDEF93}" type="parTrans" cxnId="{A282FEE3-8644-4A8B-941E-5DB253F8DE9F}">
      <dgm:prSet/>
      <dgm:spPr/>
      <dgm:t>
        <a:bodyPr/>
        <a:lstStyle/>
        <a:p>
          <a:endParaRPr lang="uk-UA"/>
        </a:p>
      </dgm:t>
    </dgm:pt>
    <dgm:pt modelId="{B032A371-2739-4B01-9DA6-018FF1C8052F}" type="sibTrans" cxnId="{A282FEE3-8644-4A8B-941E-5DB253F8DE9F}">
      <dgm:prSet/>
      <dgm:spPr/>
      <dgm:t>
        <a:bodyPr/>
        <a:lstStyle/>
        <a:p>
          <a:endParaRPr lang="uk-UA"/>
        </a:p>
      </dgm:t>
    </dgm:pt>
    <dgm:pt modelId="{72AD7DDA-6FBD-462F-9C88-F19610F6AB76}">
      <dgm:prSet custT="1"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uk-UA" sz="16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rPr>
            <a:t>Байду-</a:t>
          </a:r>
          <a:r>
            <a:rPr kumimoji="0" lang="uk-UA" altLang="uk-UA" sz="16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rPr>
            <a:t>жість</a:t>
          </a:r>
          <a:endParaRPr kumimoji="0" lang="uk-UA" altLang="uk-UA" sz="1600" b="0" i="0" u="none" strike="noStrike" cap="none" normalizeH="0" baseline="0" dirty="0" smtClean="0">
            <a:ln/>
            <a:effectLst/>
          </a:endParaRPr>
        </a:p>
        <a:p>
          <a:pPr marL="0" marR="0" lvl="0" indent="0" algn="l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uk-UA" altLang="uk-UA" sz="1700" b="0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</dgm:t>
    </dgm:pt>
    <dgm:pt modelId="{2654D086-5C69-404E-96B4-CF7231CC6842}" type="parTrans" cxnId="{22190CF0-4983-4D5C-8E9F-F7CE816E2D2A}">
      <dgm:prSet/>
      <dgm:spPr/>
      <dgm:t>
        <a:bodyPr/>
        <a:lstStyle/>
        <a:p>
          <a:endParaRPr lang="uk-UA"/>
        </a:p>
      </dgm:t>
    </dgm:pt>
    <dgm:pt modelId="{8FDF5B5D-C0AF-4E88-8325-0CB825AF8CFC}" type="sibTrans" cxnId="{22190CF0-4983-4D5C-8E9F-F7CE816E2D2A}">
      <dgm:prSet/>
      <dgm:spPr/>
      <dgm:t>
        <a:bodyPr/>
        <a:lstStyle/>
        <a:p>
          <a:endParaRPr lang="uk-UA"/>
        </a:p>
      </dgm:t>
    </dgm:pt>
    <dgm:pt modelId="{0CB9868D-428E-47A7-807C-934A98446859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uk-UA" b="1" i="0" u="none" strike="noStrike" cap="none" normalizeH="0" baseline="0" smtClean="0">
              <a:ln/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rPr>
            <a:t>Спокуса</a:t>
          </a:r>
          <a:endParaRPr kumimoji="0" lang="uk-UA" altLang="uk-UA" b="0" i="0" u="none" strike="noStrike" cap="none" normalizeH="0" baseline="0" smtClean="0">
            <a:ln/>
            <a:effectLst/>
            <a:latin typeface="Arial" panose="020B0604020202020204" pitchFamily="34" charset="0"/>
          </a:endParaRPr>
        </a:p>
      </dgm:t>
    </dgm:pt>
    <dgm:pt modelId="{7A133AD5-442D-433F-99F9-D548265782D7}" type="parTrans" cxnId="{5CFA9FFF-3E44-460A-882D-4C34BCF13E2D}">
      <dgm:prSet/>
      <dgm:spPr/>
      <dgm:t>
        <a:bodyPr/>
        <a:lstStyle/>
        <a:p>
          <a:endParaRPr lang="uk-UA"/>
        </a:p>
      </dgm:t>
    </dgm:pt>
    <dgm:pt modelId="{F2BD7EDE-A739-41EE-8E9B-9BB80844439B}" type="sibTrans" cxnId="{5CFA9FFF-3E44-460A-882D-4C34BCF13E2D}">
      <dgm:prSet/>
      <dgm:spPr/>
      <dgm:t>
        <a:bodyPr/>
        <a:lstStyle/>
        <a:p>
          <a:endParaRPr lang="uk-UA"/>
        </a:p>
      </dgm:t>
    </dgm:pt>
    <dgm:pt modelId="{05E1F33C-8E91-4222-9655-693612FD13A5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uk-UA" b="1" i="0" u="none" strike="noStrike" cap="none" normalizeH="0" baseline="0" smtClean="0">
              <a:ln/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rPr>
            <a:t>Небезпе-чні розваги</a:t>
          </a:r>
          <a:endParaRPr kumimoji="0" lang="uk-UA" altLang="uk-UA" b="0" i="0" u="none" strike="noStrike" cap="none" normalizeH="0" baseline="0" smtClean="0">
            <a:ln/>
            <a:effectLst/>
          </a:endParaRPr>
        </a:p>
        <a:p>
          <a:pPr marL="0" marR="0" lvl="0" indent="0" algn="l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uk-UA" altLang="uk-UA" b="0" i="0" u="none" strike="noStrike" cap="none" normalizeH="0" baseline="0" smtClean="0">
            <a:ln/>
            <a:effectLst/>
            <a:latin typeface="Arial" panose="020B0604020202020204" pitchFamily="34" charset="0"/>
          </a:endParaRPr>
        </a:p>
      </dgm:t>
    </dgm:pt>
    <dgm:pt modelId="{CD1A699C-C685-481F-9EC6-10F737BDFD95}" type="parTrans" cxnId="{65BBAFB2-B526-418F-9819-7EFB4D77952A}">
      <dgm:prSet/>
      <dgm:spPr/>
      <dgm:t>
        <a:bodyPr/>
        <a:lstStyle/>
        <a:p>
          <a:endParaRPr lang="uk-UA"/>
        </a:p>
      </dgm:t>
    </dgm:pt>
    <dgm:pt modelId="{5CC62AA5-45FD-40F6-8F51-83DE9B9D8CB0}" type="sibTrans" cxnId="{65BBAFB2-B526-418F-9819-7EFB4D77952A}">
      <dgm:prSet/>
      <dgm:spPr/>
      <dgm:t>
        <a:bodyPr/>
        <a:lstStyle/>
        <a:p>
          <a:endParaRPr lang="uk-UA"/>
        </a:p>
      </dgm:t>
    </dgm:pt>
    <dgm:pt modelId="{1D05D39F-BDDB-4AB4-BDAA-BF8AF7B6F2BE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uk-UA" b="1" i="0" u="none" strike="noStrike" cap="none" normalizeH="0" baseline="0" smtClean="0">
              <a:ln/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rPr>
            <a:t>Легковаж-ність</a:t>
          </a:r>
          <a:endParaRPr kumimoji="0" lang="uk-UA" altLang="uk-UA" b="0" i="0" u="none" strike="noStrike" cap="none" normalizeH="0" baseline="0" smtClean="0">
            <a:ln/>
            <a:effectLst/>
          </a:endParaRPr>
        </a:p>
        <a:p>
          <a:pPr marL="0" marR="0" lvl="0" indent="0" algn="l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uk-UA" altLang="uk-UA" b="0" i="0" u="none" strike="noStrike" cap="none" normalizeH="0" baseline="0" smtClean="0">
            <a:ln/>
            <a:effectLst/>
            <a:latin typeface="Arial" panose="020B0604020202020204" pitchFamily="34" charset="0"/>
          </a:endParaRPr>
        </a:p>
      </dgm:t>
    </dgm:pt>
    <dgm:pt modelId="{72681DD9-9804-4BDD-B601-1C366FB4391F}" type="parTrans" cxnId="{8761C900-5A13-4EF1-BB0A-C264F40CA760}">
      <dgm:prSet/>
      <dgm:spPr/>
      <dgm:t>
        <a:bodyPr/>
        <a:lstStyle/>
        <a:p>
          <a:endParaRPr lang="uk-UA"/>
        </a:p>
      </dgm:t>
    </dgm:pt>
    <dgm:pt modelId="{DEB5E543-D23F-4706-9137-BC1D9804F908}" type="sibTrans" cxnId="{8761C900-5A13-4EF1-BB0A-C264F40CA760}">
      <dgm:prSet/>
      <dgm:spPr/>
      <dgm:t>
        <a:bodyPr/>
        <a:lstStyle/>
        <a:p>
          <a:endParaRPr lang="uk-UA"/>
        </a:p>
      </dgm:t>
    </dgm:pt>
    <dgm:pt modelId="{97EFA99A-03F7-4619-A4E4-C2DA311BAC5D}">
      <dgm:prSet/>
      <dgm:spPr/>
      <dgm:t>
        <a:bodyPr/>
        <a:lstStyle/>
        <a:p>
          <a:pPr marL="0" marR="0" lvl="0" indent="0" algn="l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uk-UA" b="1" i="0" u="none" strike="noStrike" cap="none" normalizeH="0" baseline="0" smtClean="0">
              <a:ln/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rPr>
            <a:t>Жадібність</a:t>
          </a:r>
          <a:endParaRPr kumimoji="0" lang="uk-UA" altLang="uk-UA" b="0" i="0" u="none" strike="noStrike" cap="none" normalizeH="0" baseline="0" smtClean="0">
            <a:ln/>
            <a:effectLst/>
            <a:latin typeface="Arial" panose="020B0604020202020204" pitchFamily="34" charset="0"/>
          </a:endParaRPr>
        </a:p>
      </dgm:t>
    </dgm:pt>
    <dgm:pt modelId="{6A3832F3-9FA6-4760-80C5-A3DDE97A6BBB}" type="parTrans" cxnId="{0BBD40A5-E70C-4CD5-9098-6CDCEB79EB81}">
      <dgm:prSet/>
      <dgm:spPr/>
      <dgm:t>
        <a:bodyPr/>
        <a:lstStyle/>
        <a:p>
          <a:endParaRPr lang="uk-UA"/>
        </a:p>
      </dgm:t>
    </dgm:pt>
    <dgm:pt modelId="{DE17D86C-A31A-4CBA-9AD6-3188FF42FB48}" type="sibTrans" cxnId="{0BBD40A5-E70C-4CD5-9098-6CDCEB79EB81}">
      <dgm:prSet/>
      <dgm:spPr/>
      <dgm:t>
        <a:bodyPr/>
        <a:lstStyle/>
        <a:p>
          <a:endParaRPr lang="uk-UA"/>
        </a:p>
      </dgm:t>
    </dgm:pt>
    <dgm:pt modelId="{31299C37-0DA7-4B46-BE7C-3955B20630F0}" type="pres">
      <dgm:prSet presAssocID="{565D070A-401A-4E05-9B0A-242062346822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43AF7F57-9AD2-4D57-AC45-CB380EDCE3A0}" type="pres">
      <dgm:prSet presAssocID="{964ECD7C-6380-491A-8339-51997D6401C2}" presName="centerShape" presStyleLbl="node0" presStyleIdx="0" presStyleCnt="1"/>
      <dgm:spPr/>
      <dgm:t>
        <a:bodyPr/>
        <a:lstStyle/>
        <a:p>
          <a:endParaRPr lang="uk-UA"/>
        </a:p>
      </dgm:t>
    </dgm:pt>
    <dgm:pt modelId="{734C4144-D021-4BEC-BA96-44FDE9C16A2A}" type="pres">
      <dgm:prSet presAssocID="{47C2A4BA-3E04-4EF8-A970-6F29FDDDEF93}" presName="Name9" presStyleLbl="parChTrans1D2" presStyleIdx="0" presStyleCnt="6"/>
      <dgm:spPr/>
      <dgm:t>
        <a:bodyPr/>
        <a:lstStyle/>
        <a:p>
          <a:endParaRPr lang="uk-UA"/>
        </a:p>
      </dgm:t>
    </dgm:pt>
    <dgm:pt modelId="{4992D127-CDD6-4547-A6FF-E34431D3CD22}" type="pres">
      <dgm:prSet presAssocID="{47C2A4BA-3E04-4EF8-A970-6F29FDDDEF93}" presName="connTx" presStyleLbl="parChTrans1D2" presStyleIdx="0" presStyleCnt="6"/>
      <dgm:spPr/>
      <dgm:t>
        <a:bodyPr/>
        <a:lstStyle/>
        <a:p>
          <a:endParaRPr lang="uk-UA"/>
        </a:p>
      </dgm:t>
    </dgm:pt>
    <dgm:pt modelId="{E7AE41D8-1721-4BE2-87F2-4899A5E13A0B}" type="pres">
      <dgm:prSet presAssocID="{E9ACB309-38CA-4EBB-B720-577C83AD2781}" presName="node" presStyleLbl="node1" presStyleIdx="0" presStyleCnt="6" custRadScaleRad="100144" custRadScaleInc="-367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D78A4F4-447E-4572-8171-5E6C4D3E3B55}" type="pres">
      <dgm:prSet presAssocID="{2654D086-5C69-404E-96B4-CF7231CC6842}" presName="Name9" presStyleLbl="parChTrans1D2" presStyleIdx="1" presStyleCnt="6"/>
      <dgm:spPr/>
      <dgm:t>
        <a:bodyPr/>
        <a:lstStyle/>
        <a:p>
          <a:endParaRPr lang="uk-UA"/>
        </a:p>
      </dgm:t>
    </dgm:pt>
    <dgm:pt modelId="{BECB84F6-1020-4260-8C6B-688B8D33188E}" type="pres">
      <dgm:prSet presAssocID="{2654D086-5C69-404E-96B4-CF7231CC6842}" presName="connTx" presStyleLbl="parChTrans1D2" presStyleIdx="1" presStyleCnt="6"/>
      <dgm:spPr/>
      <dgm:t>
        <a:bodyPr/>
        <a:lstStyle/>
        <a:p>
          <a:endParaRPr lang="uk-UA"/>
        </a:p>
      </dgm:t>
    </dgm:pt>
    <dgm:pt modelId="{9BE1EC46-62B9-4350-9862-F4F9804F777E}" type="pres">
      <dgm:prSet presAssocID="{72AD7DDA-6FBD-462F-9C88-F19610F6AB76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62E0860-49B3-452A-AC96-C4693C533418}" type="pres">
      <dgm:prSet presAssocID="{7A133AD5-442D-433F-99F9-D548265782D7}" presName="Name9" presStyleLbl="parChTrans1D2" presStyleIdx="2" presStyleCnt="6"/>
      <dgm:spPr/>
      <dgm:t>
        <a:bodyPr/>
        <a:lstStyle/>
        <a:p>
          <a:endParaRPr lang="uk-UA"/>
        </a:p>
      </dgm:t>
    </dgm:pt>
    <dgm:pt modelId="{3B766ADF-1C28-4CE1-843E-D5FD0B24D31F}" type="pres">
      <dgm:prSet presAssocID="{7A133AD5-442D-433F-99F9-D548265782D7}" presName="connTx" presStyleLbl="parChTrans1D2" presStyleIdx="2" presStyleCnt="6"/>
      <dgm:spPr/>
      <dgm:t>
        <a:bodyPr/>
        <a:lstStyle/>
        <a:p>
          <a:endParaRPr lang="uk-UA"/>
        </a:p>
      </dgm:t>
    </dgm:pt>
    <dgm:pt modelId="{F50AE173-1589-4881-B92A-1BE5FD1F8BAD}" type="pres">
      <dgm:prSet presAssocID="{0CB9868D-428E-47A7-807C-934A98446859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DFCD9CC-63C3-478F-9CC7-E6CA172CAA62}" type="pres">
      <dgm:prSet presAssocID="{CD1A699C-C685-481F-9EC6-10F737BDFD95}" presName="Name9" presStyleLbl="parChTrans1D2" presStyleIdx="3" presStyleCnt="6"/>
      <dgm:spPr/>
      <dgm:t>
        <a:bodyPr/>
        <a:lstStyle/>
        <a:p>
          <a:endParaRPr lang="uk-UA"/>
        </a:p>
      </dgm:t>
    </dgm:pt>
    <dgm:pt modelId="{0AA958D7-2B80-4458-917B-76DDDDCB4863}" type="pres">
      <dgm:prSet presAssocID="{CD1A699C-C685-481F-9EC6-10F737BDFD95}" presName="connTx" presStyleLbl="parChTrans1D2" presStyleIdx="3" presStyleCnt="6"/>
      <dgm:spPr/>
      <dgm:t>
        <a:bodyPr/>
        <a:lstStyle/>
        <a:p>
          <a:endParaRPr lang="uk-UA"/>
        </a:p>
      </dgm:t>
    </dgm:pt>
    <dgm:pt modelId="{EF8300A5-9F03-41EF-A3E0-C97BA4F4AB3A}" type="pres">
      <dgm:prSet presAssocID="{05E1F33C-8E91-4222-9655-693612FD13A5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88DF391-D086-45A5-9786-B4954B8153E8}" type="pres">
      <dgm:prSet presAssocID="{72681DD9-9804-4BDD-B601-1C366FB4391F}" presName="Name9" presStyleLbl="parChTrans1D2" presStyleIdx="4" presStyleCnt="6"/>
      <dgm:spPr/>
      <dgm:t>
        <a:bodyPr/>
        <a:lstStyle/>
        <a:p>
          <a:endParaRPr lang="uk-UA"/>
        </a:p>
      </dgm:t>
    </dgm:pt>
    <dgm:pt modelId="{EFD0CDAB-054A-45E2-B807-4F4663B6C3CE}" type="pres">
      <dgm:prSet presAssocID="{72681DD9-9804-4BDD-B601-1C366FB4391F}" presName="connTx" presStyleLbl="parChTrans1D2" presStyleIdx="4" presStyleCnt="6"/>
      <dgm:spPr/>
      <dgm:t>
        <a:bodyPr/>
        <a:lstStyle/>
        <a:p>
          <a:endParaRPr lang="uk-UA"/>
        </a:p>
      </dgm:t>
    </dgm:pt>
    <dgm:pt modelId="{8E171918-F489-4580-A48C-5F54D1A8DB69}" type="pres">
      <dgm:prSet presAssocID="{1D05D39F-BDDB-4AB4-BDAA-BF8AF7B6F2BE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FFF5196-F6E1-4359-B51E-3F0C48BF37DE}" type="pres">
      <dgm:prSet presAssocID="{6A3832F3-9FA6-4760-80C5-A3DDE97A6BBB}" presName="Name9" presStyleLbl="parChTrans1D2" presStyleIdx="5" presStyleCnt="6"/>
      <dgm:spPr/>
      <dgm:t>
        <a:bodyPr/>
        <a:lstStyle/>
        <a:p>
          <a:endParaRPr lang="uk-UA"/>
        </a:p>
      </dgm:t>
    </dgm:pt>
    <dgm:pt modelId="{8DE9366F-6219-4E16-8614-AED897B996C0}" type="pres">
      <dgm:prSet presAssocID="{6A3832F3-9FA6-4760-80C5-A3DDE97A6BBB}" presName="connTx" presStyleLbl="parChTrans1D2" presStyleIdx="5" presStyleCnt="6"/>
      <dgm:spPr/>
      <dgm:t>
        <a:bodyPr/>
        <a:lstStyle/>
        <a:p>
          <a:endParaRPr lang="uk-UA"/>
        </a:p>
      </dgm:t>
    </dgm:pt>
    <dgm:pt modelId="{14C3591C-0766-4F84-9C2F-C38D46F2A4B1}" type="pres">
      <dgm:prSet presAssocID="{97EFA99A-03F7-4619-A4E4-C2DA311BAC5D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0BBD40A5-E70C-4CD5-9098-6CDCEB79EB81}" srcId="{964ECD7C-6380-491A-8339-51997D6401C2}" destId="{97EFA99A-03F7-4619-A4E4-C2DA311BAC5D}" srcOrd="5" destOrd="0" parTransId="{6A3832F3-9FA6-4760-80C5-A3DDE97A6BBB}" sibTransId="{DE17D86C-A31A-4CBA-9AD6-3188FF42FB48}"/>
    <dgm:cxn modelId="{74756F9A-319C-468D-A4F4-74B8F98A578A}" type="presOf" srcId="{0CB9868D-428E-47A7-807C-934A98446859}" destId="{F50AE173-1589-4881-B92A-1BE5FD1F8BAD}" srcOrd="0" destOrd="0" presId="urn:microsoft.com/office/officeart/2005/8/layout/radial1"/>
    <dgm:cxn modelId="{8761C900-5A13-4EF1-BB0A-C264F40CA760}" srcId="{964ECD7C-6380-491A-8339-51997D6401C2}" destId="{1D05D39F-BDDB-4AB4-BDAA-BF8AF7B6F2BE}" srcOrd="4" destOrd="0" parTransId="{72681DD9-9804-4BDD-B601-1C366FB4391F}" sibTransId="{DEB5E543-D23F-4706-9137-BC1D9804F908}"/>
    <dgm:cxn modelId="{B1A5FBFB-436B-4F61-B482-ACA06ACAA12B}" type="presOf" srcId="{CD1A699C-C685-481F-9EC6-10F737BDFD95}" destId="{0AA958D7-2B80-4458-917B-76DDDDCB4863}" srcOrd="1" destOrd="0" presId="urn:microsoft.com/office/officeart/2005/8/layout/radial1"/>
    <dgm:cxn modelId="{D3C7EB49-1284-4CA1-921E-73C39B3B4EBC}" type="presOf" srcId="{E9ACB309-38CA-4EBB-B720-577C83AD2781}" destId="{E7AE41D8-1721-4BE2-87F2-4899A5E13A0B}" srcOrd="0" destOrd="0" presId="urn:microsoft.com/office/officeart/2005/8/layout/radial1"/>
    <dgm:cxn modelId="{9461ED2C-5F23-4A48-A36F-8688112839F2}" srcId="{565D070A-401A-4E05-9B0A-242062346822}" destId="{964ECD7C-6380-491A-8339-51997D6401C2}" srcOrd="0" destOrd="0" parTransId="{F3CE9AEF-DC30-4905-9438-7A5056527AA4}" sibTransId="{D01AA328-9942-497C-AFE0-3E02C51CB866}"/>
    <dgm:cxn modelId="{9DD6B0A3-428D-42AB-9832-F1503CEBAAD7}" type="presOf" srcId="{6A3832F3-9FA6-4760-80C5-A3DDE97A6BBB}" destId="{8FFF5196-F6E1-4359-B51E-3F0C48BF37DE}" srcOrd="0" destOrd="0" presId="urn:microsoft.com/office/officeart/2005/8/layout/radial1"/>
    <dgm:cxn modelId="{9486A7F7-1A2E-4D50-8459-62B814AD0D3A}" type="presOf" srcId="{964ECD7C-6380-491A-8339-51997D6401C2}" destId="{43AF7F57-9AD2-4D57-AC45-CB380EDCE3A0}" srcOrd="0" destOrd="0" presId="urn:microsoft.com/office/officeart/2005/8/layout/radial1"/>
    <dgm:cxn modelId="{EF9A5C38-E086-4E25-B23E-1B08FB90C261}" type="presOf" srcId="{7A133AD5-442D-433F-99F9-D548265782D7}" destId="{962E0860-49B3-452A-AC96-C4693C533418}" srcOrd="0" destOrd="0" presId="urn:microsoft.com/office/officeart/2005/8/layout/radial1"/>
    <dgm:cxn modelId="{0A378DB0-478F-4F8A-B5C1-7E5EE2EC7355}" type="presOf" srcId="{05E1F33C-8E91-4222-9655-693612FD13A5}" destId="{EF8300A5-9F03-41EF-A3E0-C97BA4F4AB3A}" srcOrd="0" destOrd="0" presId="urn:microsoft.com/office/officeart/2005/8/layout/radial1"/>
    <dgm:cxn modelId="{DE9DEABF-892A-42F1-B440-327049156E29}" type="presOf" srcId="{72681DD9-9804-4BDD-B601-1C366FB4391F}" destId="{588DF391-D086-45A5-9786-B4954B8153E8}" srcOrd="0" destOrd="0" presId="urn:microsoft.com/office/officeart/2005/8/layout/radial1"/>
    <dgm:cxn modelId="{FCF01F31-D5E6-4A61-B536-3CF8FAD6A3B4}" type="presOf" srcId="{47C2A4BA-3E04-4EF8-A970-6F29FDDDEF93}" destId="{4992D127-CDD6-4547-A6FF-E34431D3CD22}" srcOrd="1" destOrd="0" presId="urn:microsoft.com/office/officeart/2005/8/layout/radial1"/>
    <dgm:cxn modelId="{C6872074-0015-4435-8B7F-9B212D621712}" type="presOf" srcId="{CD1A699C-C685-481F-9EC6-10F737BDFD95}" destId="{5DFCD9CC-63C3-478F-9CC7-E6CA172CAA62}" srcOrd="0" destOrd="0" presId="urn:microsoft.com/office/officeart/2005/8/layout/radial1"/>
    <dgm:cxn modelId="{22190CF0-4983-4D5C-8E9F-F7CE816E2D2A}" srcId="{964ECD7C-6380-491A-8339-51997D6401C2}" destId="{72AD7DDA-6FBD-462F-9C88-F19610F6AB76}" srcOrd="1" destOrd="0" parTransId="{2654D086-5C69-404E-96B4-CF7231CC6842}" sibTransId="{8FDF5B5D-C0AF-4E88-8325-0CB825AF8CFC}"/>
    <dgm:cxn modelId="{DA2AB786-6C36-42EA-9762-D5DC5FD95103}" type="presOf" srcId="{2654D086-5C69-404E-96B4-CF7231CC6842}" destId="{1D78A4F4-447E-4572-8171-5E6C4D3E3B55}" srcOrd="0" destOrd="0" presId="urn:microsoft.com/office/officeart/2005/8/layout/radial1"/>
    <dgm:cxn modelId="{567A19D8-CBD9-4B69-8135-02A9D59C802E}" type="presOf" srcId="{565D070A-401A-4E05-9B0A-242062346822}" destId="{31299C37-0DA7-4B46-BE7C-3955B20630F0}" srcOrd="0" destOrd="0" presId="urn:microsoft.com/office/officeart/2005/8/layout/radial1"/>
    <dgm:cxn modelId="{5CFA9FFF-3E44-460A-882D-4C34BCF13E2D}" srcId="{964ECD7C-6380-491A-8339-51997D6401C2}" destId="{0CB9868D-428E-47A7-807C-934A98446859}" srcOrd="2" destOrd="0" parTransId="{7A133AD5-442D-433F-99F9-D548265782D7}" sibTransId="{F2BD7EDE-A739-41EE-8E9B-9BB80844439B}"/>
    <dgm:cxn modelId="{2132F67A-1864-4153-A74D-5F12C3A76A45}" type="presOf" srcId="{2654D086-5C69-404E-96B4-CF7231CC6842}" destId="{BECB84F6-1020-4260-8C6B-688B8D33188E}" srcOrd="1" destOrd="0" presId="urn:microsoft.com/office/officeart/2005/8/layout/radial1"/>
    <dgm:cxn modelId="{56720D84-0563-41A9-8B5A-C48F92D51991}" type="presOf" srcId="{72AD7DDA-6FBD-462F-9C88-F19610F6AB76}" destId="{9BE1EC46-62B9-4350-9862-F4F9804F777E}" srcOrd="0" destOrd="0" presId="urn:microsoft.com/office/officeart/2005/8/layout/radial1"/>
    <dgm:cxn modelId="{3A72E9FB-7A2F-4506-A73F-DD4B427B87C2}" type="presOf" srcId="{6A3832F3-9FA6-4760-80C5-A3DDE97A6BBB}" destId="{8DE9366F-6219-4E16-8614-AED897B996C0}" srcOrd="1" destOrd="0" presId="urn:microsoft.com/office/officeart/2005/8/layout/radial1"/>
    <dgm:cxn modelId="{A282FEE3-8644-4A8B-941E-5DB253F8DE9F}" srcId="{964ECD7C-6380-491A-8339-51997D6401C2}" destId="{E9ACB309-38CA-4EBB-B720-577C83AD2781}" srcOrd="0" destOrd="0" parTransId="{47C2A4BA-3E04-4EF8-A970-6F29FDDDEF93}" sibTransId="{B032A371-2739-4B01-9DA6-018FF1C8052F}"/>
    <dgm:cxn modelId="{77DC8B9A-038E-44BC-9714-AAC9E99DF9A1}" type="presOf" srcId="{1D05D39F-BDDB-4AB4-BDAA-BF8AF7B6F2BE}" destId="{8E171918-F489-4580-A48C-5F54D1A8DB69}" srcOrd="0" destOrd="0" presId="urn:microsoft.com/office/officeart/2005/8/layout/radial1"/>
    <dgm:cxn modelId="{65BBAFB2-B526-418F-9819-7EFB4D77952A}" srcId="{964ECD7C-6380-491A-8339-51997D6401C2}" destId="{05E1F33C-8E91-4222-9655-693612FD13A5}" srcOrd="3" destOrd="0" parTransId="{CD1A699C-C685-481F-9EC6-10F737BDFD95}" sibTransId="{5CC62AA5-45FD-40F6-8F51-83DE9B9D8CB0}"/>
    <dgm:cxn modelId="{B4ABDF2A-552C-44D5-90C4-215E994ABDF4}" type="presOf" srcId="{7A133AD5-442D-433F-99F9-D548265782D7}" destId="{3B766ADF-1C28-4CE1-843E-D5FD0B24D31F}" srcOrd="1" destOrd="0" presId="urn:microsoft.com/office/officeart/2005/8/layout/radial1"/>
    <dgm:cxn modelId="{0273164E-F5A1-4941-9AE0-DA284434B763}" type="presOf" srcId="{72681DD9-9804-4BDD-B601-1C366FB4391F}" destId="{EFD0CDAB-054A-45E2-B807-4F4663B6C3CE}" srcOrd="1" destOrd="0" presId="urn:microsoft.com/office/officeart/2005/8/layout/radial1"/>
    <dgm:cxn modelId="{FEAF5E08-DEAC-43CF-9B81-D45B30430997}" type="presOf" srcId="{47C2A4BA-3E04-4EF8-A970-6F29FDDDEF93}" destId="{734C4144-D021-4BEC-BA96-44FDE9C16A2A}" srcOrd="0" destOrd="0" presId="urn:microsoft.com/office/officeart/2005/8/layout/radial1"/>
    <dgm:cxn modelId="{53764D27-0B50-4147-8F01-69D155A30926}" type="presOf" srcId="{97EFA99A-03F7-4619-A4E4-C2DA311BAC5D}" destId="{14C3591C-0766-4F84-9C2F-C38D46F2A4B1}" srcOrd="0" destOrd="0" presId="urn:microsoft.com/office/officeart/2005/8/layout/radial1"/>
    <dgm:cxn modelId="{210C7889-F26D-4C13-A36D-9EA5B7AD6360}" type="presParOf" srcId="{31299C37-0DA7-4B46-BE7C-3955B20630F0}" destId="{43AF7F57-9AD2-4D57-AC45-CB380EDCE3A0}" srcOrd="0" destOrd="0" presId="urn:microsoft.com/office/officeart/2005/8/layout/radial1"/>
    <dgm:cxn modelId="{3D2FFC5C-6EEC-41EE-BE7E-8FABF4A7C98D}" type="presParOf" srcId="{31299C37-0DA7-4B46-BE7C-3955B20630F0}" destId="{734C4144-D021-4BEC-BA96-44FDE9C16A2A}" srcOrd="1" destOrd="0" presId="urn:microsoft.com/office/officeart/2005/8/layout/radial1"/>
    <dgm:cxn modelId="{055EDEF2-FE2C-4FDD-896E-46782E859394}" type="presParOf" srcId="{734C4144-D021-4BEC-BA96-44FDE9C16A2A}" destId="{4992D127-CDD6-4547-A6FF-E34431D3CD22}" srcOrd="0" destOrd="0" presId="urn:microsoft.com/office/officeart/2005/8/layout/radial1"/>
    <dgm:cxn modelId="{ABC31C4D-0CBC-46EB-B2EF-F1537535472B}" type="presParOf" srcId="{31299C37-0DA7-4B46-BE7C-3955B20630F0}" destId="{E7AE41D8-1721-4BE2-87F2-4899A5E13A0B}" srcOrd="2" destOrd="0" presId="urn:microsoft.com/office/officeart/2005/8/layout/radial1"/>
    <dgm:cxn modelId="{E7B48585-B21F-434D-86A8-227A496F164D}" type="presParOf" srcId="{31299C37-0DA7-4B46-BE7C-3955B20630F0}" destId="{1D78A4F4-447E-4572-8171-5E6C4D3E3B55}" srcOrd="3" destOrd="0" presId="urn:microsoft.com/office/officeart/2005/8/layout/radial1"/>
    <dgm:cxn modelId="{1852398A-D88A-4E05-8435-FE0FBCAB460C}" type="presParOf" srcId="{1D78A4F4-447E-4572-8171-5E6C4D3E3B55}" destId="{BECB84F6-1020-4260-8C6B-688B8D33188E}" srcOrd="0" destOrd="0" presId="urn:microsoft.com/office/officeart/2005/8/layout/radial1"/>
    <dgm:cxn modelId="{35F079B4-6872-4AEC-AD07-A5E78A9D0A83}" type="presParOf" srcId="{31299C37-0DA7-4B46-BE7C-3955B20630F0}" destId="{9BE1EC46-62B9-4350-9862-F4F9804F777E}" srcOrd="4" destOrd="0" presId="urn:microsoft.com/office/officeart/2005/8/layout/radial1"/>
    <dgm:cxn modelId="{8870856E-82B1-4042-9AB8-50E8CAC3C390}" type="presParOf" srcId="{31299C37-0DA7-4B46-BE7C-3955B20630F0}" destId="{962E0860-49B3-452A-AC96-C4693C533418}" srcOrd="5" destOrd="0" presId="urn:microsoft.com/office/officeart/2005/8/layout/radial1"/>
    <dgm:cxn modelId="{1740E827-D983-468D-AF9C-25C9B5C3F909}" type="presParOf" srcId="{962E0860-49B3-452A-AC96-C4693C533418}" destId="{3B766ADF-1C28-4CE1-843E-D5FD0B24D31F}" srcOrd="0" destOrd="0" presId="urn:microsoft.com/office/officeart/2005/8/layout/radial1"/>
    <dgm:cxn modelId="{835F1F48-048D-42E8-AB55-E965B1AAC51A}" type="presParOf" srcId="{31299C37-0DA7-4B46-BE7C-3955B20630F0}" destId="{F50AE173-1589-4881-B92A-1BE5FD1F8BAD}" srcOrd="6" destOrd="0" presId="urn:microsoft.com/office/officeart/2005/8/layout/radial1"/>
    <dgm:cxn modelId="{506EF884-376E-46C0-A709-CB0A2A9F908D}" type="presParOf" srcId="{31299C37-0DA7-4B46-BE7C-3955B20630F0}" destId="{5DFCD9CC-63C3-478F-9CC7-E6CA172CAA62}" srcOrd="7" destOrd="0" presId="urn:microsoft.com/office/officeart/2005/8/layout/radial1"/>
    <dgm:cxn modelId="{8476522A-FA2A-4D16-865D-2F6CE2610C65}" type="presParOf" srcId="{5DFCD9CC-63C3-478F-9CC7-E6CA172CAA62}" destId="{0AA958D7-2B80-4458-917B-76DDDDCB4863}" srcOrd="0" destOrd="0" presId="urn:microsoft.com/office/officeart/2005/8/layout/radial1"/>
    <dgm:cxn modelId="{AE83AC74-A627-4358-ADC7-E14AA1005A02}" type="presParOf" srcId="{31299C37-0DA7-4B46-BE7C-3955B20630F0}" destId="{EF8300A5-9F03-41EF-A3E0-C97BA4F4AB3A}" srcOrd="8" destOrd="0" presId="urn:microsoft.com/office/officeart/2005/8/layout/radial1"/>
    <dgm:cxn modelId="{BDF69938-7A40-4F37-B790-F82A3D77A137}" type="presParOf" srcId="{31299C37-0DA7-4B46-BE7C-3955B20630F0}" destId="{588DF391-D086-45A5-9786-B4954B8153E8}" srcOrd="9" destOrd="0" presId="urn:microsoft.com/office/officeart/2005/8/layout/radial1"/>
    <dgm:cxn modelId="{8E42AC8C-59AF-47F2-A2E3-42CCE3A60C91}" type="presParOf" srcId="{588DF391-D086-45A5-9786-B4954B8153E8}" destId="{EFD0CDAB-054A-45E2-B807-4F4663B6C3CE}" srcOrd="0" destOrd="0" presId="urn:microsoft.com/office/officeart/2005/8/layout/radial1"/>
    <dgm:cxn modelId="{51B9F89C-EFED-4C0F-84B3-9954EA814C04}" type="presParOf" srcId="{31299C37-0DA7-4B46-BE7C-3955B20630F0}" destId="{8E171918-F489-4580-A48C-5F54D1A8DB69}" srcOrd="10" destOrd="0" presId="urn:microsoft.com/office/officeart/2005/8/layout/radial1"/>
    <dgm:cxn modelId="{448D3A5D-4C17-4029-892B-33486D43E526}" type="presParOf" srcId="{31299C37-0DA7-4B46-BE7C-3955B20630F0}" destId="{8FFF5196-F6E1-4359-B51E-3F0C48BF37DE}" srcOrd="11" destOrd="0" presId="urn:microsoft.com/office/officeart/2005/8/layout/radial1"/>
    <dgm:cxn modelId="{867173C1-D19B-46E9-A0CA-0073840BAC6C}" type="presParOf" srcId="{8FFF5196-F6E1-4359-B51E-3F0C48BF37DE}" destId="{8DE9366F-6219-4E16-8614-AED897B996C0}" srcOrd="0" destOrd="0" presId="urn:microsoft.com/office/officeart/2005/8/layout/radial1"/>
    <dgm:cxn modelId="{EF7F7827-C853-48A6-AD53-79FAAE6ADECE}" type="presParOf" srcId="{31299C37-0DA7-4B46-BE7C-3955B20630F0}" destId="{14C3591C-0766-4F84-9C2F-C38D46F2A4B1}" srcOrd="12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FCB9458-B334-48A4-937A-D33F366583A0}" type="doc">
      <dgm:prSet loTypeId="urn:microsoft.com/office/officeart/2005/8/layout/radial5" loCatId="relationship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uk-UA"/>
        </a:p>
      </dgm:t>
    </dgm:pt>
    <dgm:pt modelId="{B0C9D6AB-7EF7-445F-9E47-1FC2D8D6F89B}">
      <dgm:prSet phldrT="[Текст]" custT="1"/>
      <dgm:spPr/>
      <dgm:t>
        <a:bodyPr/>
        <a:lstStyle/>
        <a:p>
          <a:r>
            <a:rPr lang="uk-UA" sz="1600" smtClean="0">
              <a:solidFill>
                <a:srgbClr val="FF0000"/>
              </a:solidFill>
              <a:latin typeface="Arial Black" panose="020B0A04020102020204" pitchFamily="34" charset="0"/>
            </a:rPr>
            <a:t>ВИДИ</a:t>
          </a:r>
        </a:p>
        <a:p>
          <a:r>
            <a:rPr lang="uk-UA" sz="1600" smtClean="0">
              <a:solidFill>
                <a:srgbClr val="FF0000"/>
              </a:solidFill>
              <a:latin typeface="Arial Black" panose="020B0A04020102020204" pitchFamily="34" charset="0"/>
            </a:rPr>
            <a:t>ПРАВОПОРУ-ШЕНЬ</a:t>
          </a:r>
          <a:endParaRPr lang="uk-UA" sz="1600" dirty="0">
            <a:solidFill>
              <a:srgbClr val="FF0000"/>
            </a:solidFill>
            <a:latin typeface="Arial Black" panose="020B0A04020102020204" pitchFamily="34" charset="0"/>
          </a:endParaRPr>
        </a:p>
      </dgm:t>
    </dgm:pt>
    <dgm:pt modelId="{31FE3CAB-E719-4578-946E-543E6E4FF4CD}" type="parTrans" cxnId="{DDFB20E4-E66F-4446-963A-08FFB7B5C4A7}">
      <dgm:prSet/>
      <dgm:spPr/>
      <dgm:t>
        <a:bodyPr/>
        <a:lstStyle/>
        <a:p>
          <a:endParaRPr lang="uk-UA"/>
        </a:p>
      </dgm:t>
    </dgm:pt>
    <dgm:pt modelId="{992AF7BC-A904-48E8-B224-1737C9261F5E}" type="sibTrans" cxnId="{DDFB20E4-E66F-4446-963A-08FFB7B5C4A7}">
      <dgm:prSet/>
      <dgm:spPr/>
      <dgm:t>
        <a:bodyPr/>
        <a:lstStyle/>
        <a:p>
          <a:endParaRPr lang="uk-UA"/>
        </a:p>
      </dgm:t>
    </dgm:pt>
    <dgm:pt modelId="{EF881FC7-3321-4ACA-A27C-4A2C770040EB}">
      <dgm:prSet phldrT="[Текст]" custT="1"/>
      <dgm:spPr/>
      <dgm:t>
        <a:bodyPr/>
        <a:lstStyle/>
        <a:p>
          <a:r>
            <a:rPr lang="uk-UA" sz="1400" b="1" smtClean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rPr>
            <a:t>Адміністра-</a:t>
          </a:r>
        </a:p>
        <a:p>
          <a:r>
            <a:rPr lang="uk-UA" sz="1400" b="1" smtClean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rPr>
            <a:t>тивні</a:t>
          </a:r>
          <a:endParaRPr lang="uk-UA" sz="1400" b="1" dirty="0">
            <a:solidFill>
              <a:schemeClr val="tx1">
                <a:lumMod val="95000"/>
                <a:lumOff val="5000"/>
              </a:schemeClr>
            </a:solidFill>
            <a:latin typeface="Arial Black" panose="020B0A04020102020204" pitchFamily="34" charset="0"/>
          </a:endParaRPr>
        </a:p>
      </dgm:t>
    </dgm:pt>
    <dgm:pt modelId="{F41F4880-790D-47C1-ABB7-8EF6968B8AB1}" type="parTrans" cxnId="{D8E229A7-35A6-44D0-B6E9-A4E227B5B6D3}">
      <dgm:prSet/>
      <dgm:spPr/>
      <dgm:t>
        <a:bodyPr/>
        <a:lstStyle/>
        <a:p>
          <a:endParaRPr lang="uk-UA"/>
        </a:p>
      </dgm:t>
    </dgm:pt>
    <dgm:pt modelId="{82227646-FFD7-4E5B-A3F4-245844E65383}" type="sibTrans" cxnId="{D8E229A7-35A6-44D0-B6E9-A4E227B5B6D3}">
      <dgm:prSet/>
      <dgm:spPr/>
      <dgm:t>
        <a:bodyPr/>
        <a:lstStyle/>
        <a:p>
          <a:endParaRPr lang="uk-UA"/>
        </a:p>
      </dgm:t>
    </dgm:pt>
    <dgm:pt modelId="{72290EA5-A8C8-447C-ACF5-A30460292CE6}">
      <dgm:prSet phldrT="[Текст]" custT="1"/>
      <dgm:spPr>
        <a:solidFill>
          <a:srgbClr val="FF0000"/>
        </a:solidFill>
      </dgm:spPr>
      <dgm:t>
        <a:bodyPr/>
        <a:lstStyle/>
        <a:p>
          <a:r>
            <a:rPr lang="uk-UA" sz="1600" smtClean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rPr>
            <a:t>Криміна-</a:t>
          </a:r>
        </a:p>
        <a:p>
          <a:r>
            <a:rPr lang="uk-UA" sz="1600" smtClean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rPr>
            <a:t>льні</a:t>
          </a:r>
          <a:endParaRPr lang="uk-UA" sz="1600" dirty="0">
            <a:solidFill>
              <a:schemeClr val="tx1">
                <a:lumMod val="95000"/>
                <a:lumOff val="5000"/>
              </a:schemeClr>
            </a:solidFill>
            <a:latin typeface="Arial Black" panose="020B0A04020102020204" pitchFamily="34" charset="0"/>
          </a:endParaRPr>
        </a:p>
      </dgm:t>
    </dgm:pt>
    <dgm:pt modelId="{207194A5-0A60-4925-BFDC-DA936A8CB5D1}" type="parTrans" cxnId="{D5F62152-4445-483C-B18D-5B4DAA59B5DB}">
      <dgm:prSet/>
      <dgm:spPr/>
      <dgm:t>
        <a:bodyPr/>
        <a:lstStyle/>
        <a:p>
          <a:endParaRPr lang="uk-UA"/>
        </a:p>
      </dgm:t>
    </dgm:pt>
    <dgm:pt modelId="{56913A46-6FC3-407B-A232-30F11F59244D}" type="sibTrans" cxnId="{D5F62152-4445-483C-B18D-5B4DAA59B5DB}">
      <dgm:prSet/>
      <dgm:spPr/>
      <dgm:t>
        <a:bodyPr/>
        <a:lstStyle/>
        <a:p>
          <a:endParaRPr lang="uk-UA"/>
        </a:p>
      </dgm:t>
    </dgm:pt>
    <dgm:pt modelId="{C30527C2-03EA-4E70-87F4-6E86620473B6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uk-UA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rPr>
            <a:t>Цивільно-правові</a:t>
          </a:r>
          <a:endParaRPr lang="uk-UA" sz="1600" b="1" dirty="0">
            <a:solidFill>
              <a:schemeClr val="tx1">
                <a:lumMod val="95000"/>
                <a:lumOff val="5000"/>
              </a:schemeClr>
            </a:solidFill>
            <a:latin typeface="Arial Black" panose="020B0A04020102020204" pitchFamily="34" charset="0"/>
          </a:endParaRPr>
        </a:p>
      </dgm:t>
    </dgm:pt>
    <dgm:pt modelId="{BD1F8A45-3287-4A8B-BCCC-38EDD6650BF8}" type="parTrans" cxnId="{1714CFE4-8C86-43B1-AF99-19E051B1FD0E}">
      <dgm:prSet/>
      <dgm:spPr/>
      <dgm:t>
        <a:bodyPr/>
        <a:lstStyle/>
        <a:p>
          <a:endParaRPr lang="uk-UA"/>
        </a:p>
      </dgm:t>
    </dgm:pt>
    <dgm:pt modelId="{1600FA63-A563-4195-9A47-02CAE7F1EAC4}" type="sibTrans" cxnId="{1714CFE4-8C86-43B1-AF99-19E051B1FD0E}">
      <dgm:prSet/>
      <dgm:spPr/>
      <dgm:t>
        <a:bodyPr/>
        <a:lstStyle/>
        <a:p>
          <a:endParaRPr lang="uk-UA"/>
        </a:p>
      </dgm:t>
    </dgm:pt>
    <dgm:pt modelId="{458A8133-CA46-4BAB-B239-C9A74D586294}">
      <dgm:prSet phldrT="[Текст]" custT="1"/>
      <dgm:spPr>
        <a:solidFill>
          <a:srgbClr val="92D050"/>
        </a:solidFill>
      </dgm:spPr>
      <dgm:t>
        <a:bodyPr/>
        <a:lstStyle/>
        <a:p>
          <a:r>
            <a:rPr lang="uk-UA" sz="16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rPr>
            <a:t>Дисциплі-нарні</a:t>
          </a:r>
          <a:endParaRPr lang="uk-UA" sz="1600" dirty="0">
            <a:solidFill>
              <a:schemeClr val="tx1">
                <a:lumMod val="95000"/>
                <a:lumOff val="5000"/>
              </a:schemeClr>
            </a:solidFill>
            <a:latin typeface="Arial Black" panose="020B0A04020102020204" pitchFamily="34" charset="0"/>
          </a:endParaRPr>
        </a:p>
      </dgm:t>
    </dgm:pt>
    <dgm:pt modelId="{4EFBA5D6-4A3A-4A9F-B098-63587ACD7F24}" type="parTrans" cxnId="{E36BAB89-2558-45A7-8CDE-046162AE4B31}">
      <dgm:prSet/>
      <dgm:spPr/>
      <dgm:t>
        <a:bodyPr/>
        <a:lstStyle/>
        <a:p>
          <a:endParaRPr lang="uk-UA"/>
        </a:p>
      </dgm:t>
    </dgm:pt>
    <dgm:pt modelId="{3584442E-43FC-4E5E-A4B9-3A07AC594835}" type="sibTrans" cxnId="{E36BAB89-2558-45A7-8CDE-046162AE4B31}">
      <dgm:prSet/>
      <dgm:spPr/>
      <dgm:t>
        <a:bodyPr/>
        <a:lstStyle/>
        <a:p>
          <a:endParaRPr lang="uk-UA"/>
        </a:p>
      </dgm:t>
    </dgm:pt>
    <dgm:pt modelId="{D28FFA5A-F63D-458D-B40D-27F8BAFE80FC}" type="pres">
      <dgm:prSet presAssocID="{DFCB9458-B334-48A4-937A-D33F366583A0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54CA815B-8B8F-4106-B20B-C37DC17A55DC}" type="pres">
      <dgm:prSet presAssocID="{B0C9D6AB-7EF7-445F-9E47-1FC2D8D6F89B}" presName="centerShape" presStyleLbl="node0" presStyleIdx="0" presStyleCnt="1" custScaleX="182016" custScaleY="174646"/>
      <dgm:spPr/>
      <dgm:t>
        <a:bodyPr/>
        <a:lstStyle/>
        <a:p>
          <a:endParaRPr lang="uk-UA"/>
        </a:p>
      </dgm:t>
    </dgm:pt>
    <dgm:pt modelId="{AEBD55DF-949D-48D3-A95B-83D15ACCE979}" type="pres">
      <dgm:prSet presAssocID="{F41F4880-790D-47C1-ABB7-8EF6968B8AB1}" presName="parTrans" presStyleLbl="sibTrans2D1" presStyleIdx="0" presStyleCnt="4"/>
      <dgm:spPr/>
      <dgm:t>
        <a:bodyPr/>
        <a:lstStyle/>
        <a:p>
          <a:endParaRPr lang="uk-UA"/>
        </a:p>
      </dgm:t>
    </dgm:pt>
    <dgm:pt modelId="{FB6EB53C-E31F-4BAF-A953-2F1C62B72BF6}" type="pres">
      <dgm:prSet presAssocID="{F41F4880-790D-47C1-ABB7-8EF6968B8AB1}" presName="connectorText" presStyleLbl="sibTrans2D1" presStyleIdx="0" presStyleCnt="4"/>
      <dgm:spPr/>
      <dgm:t>
        <a:bodyPr/>
        <a:lstStyle/>
        <a:p>
          <a:endParaRPr lang="uk-UA"/>
        </a:p>
      </dgm:t>
    </dgm:pt>
    <dgm:pt modelId="{9E6F7C2E-013C-43A1-91E1-5891C25BCC18}" type="pres">
      <dgm:prSet presAssocID="{EF881FC7-3321-4ACA-A27C-4A2C770040EB}" presName="node" presStyleLbl="node1" presStyleIdx="0" presStyleCnt="4" custScaleX="126953" custScaleY="122953" custRadScaleRad="96275" custRadScaleInc="712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580A022-46E6-4247-8404-414F754AF2F1}" type="pres">
      <dgm:prSet presAssocID="{207194A5-0A60-4925-BFDC-DA936A8CB5D1}" presName="parTrans" presStyleLbl="sibTrans2D1" presStyleIdx="1" presStyleCnt="4"/>
      <dgm:spPr/>
      <dgm:t>
        <a:bodyPr/>
        <a:lstStyle/>
        <a:p>
          <a:endParaRPr lang="uk-UA"/>
        </a:p>
      </dgm:t>
    </dgm:pt>
    <dgm:pt modelId="{F5385009-FA55-4C4A-BE3F-A705A3487268}" type="pres">
      <dgm:prSet presAssocID="{207194A5-0A60-4925-BFDC-DA936A8CB5D1}" presName="connectorText" presStyleLbl="sibTrans2D1" presStyleIdx="1" presStyleCnt="4"/>
      <dgm:spPr/>
      <dgm:t>
        <a:bodyPr/>
        <a:lstStyle/>
        <a:p>
          <a:endParaRPr lang="uk-UA"/>
        </a:p>
      </dgm:t>
    </dgm:pt>
    <dgm:pt modelId="{F531A30F-05BD-4671-9C07-D74316117A58}" type="pres">
      <dgm:prSet presAssocID="{72290EA5-A8C8-447C-ACF5-A30460292CE6}" presName="node" presStyleLbl="node1" presStyleIdx="1" presStyleCnt="4" custScaleX="131074" custScaleY="12869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1167EAE-C562-45A6-AC83-6CDEC2ECEDB3}" type="pres">
      <dgm:prSet presAssocID="{BD1F8A45-3287-4A8B-BCCC-38EDD6650BF8}" presName="parTrans" presStyleLbl="sibTrans2D1" presStyleIdx="2" presStyleCnt="4"/>
      <dgm:spPr/>
      <dgm:t>
        <a:bodyPr/>
        <a:lstStyle/>
        <a:p>
          <a:endParaRPr lang="uk-UA"/>
        </a:p>
      </dgm:t>
    </dgm:pt>
    <dgm:pt modelId="{ED7BDEEE-4932-4B94-96A3-834D636BFFFC}" type="pres">
      <dgm:prSet presAssocID="{BD1F8A45-3287-4A8B-BCCC-38EDD6650BF8}" presName="connectorText" presStyleLbl="sibTrans2D1" presStyleIdx="2" presStyleCnt="4"/>
      <dgm:spPr/>
      <dgm:t>
        <a:bodyPr/>
        <a:lstStyle/>
        <a:p>
          <a:endParaRPr lang="uk-UA"/>
        </a:p>
      </dgm:t>
    </dgm:pt>
    <dgm:pt modelId="{6D4079ED-B9A3-49C4-97AA-60CA35F61AE1}" type="pres">
      <dgm:prSet presAssocID="{C30527C2-03EA-4E70-87F4-6E86620473B6}" presName="node" presStyleLbl="node1" presStyleIdx="2" presStyleCnt="4" custScaleX="127195" custScaleY="119476" custRadScaleRad="97956" custRadScaleInc="-711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F2C7480-792D-4021-85C5-E3792AF5154E}" type="pres">
      <dgm:prSet presAssocID="{4EFBA5D6-4A3A-4A9F-B098-63587ACD7F24}" presName="parTrans" presStyleLbl="sibTrans2D1" presStyleIdx="3" presStyleCnt="4"/>
      <dgm:spPr/>
      <dgm:t>
        <a:bodyPr/>
        <a:lstStyle/>
        <a:p>
          <a:endParaRPr lang="uk-UA"/>
        </a:p>
      </dgm:t>
    </dgm:pt>
    <dgm:pt modelId="{F8A7ACAE-4128-4A90-B5E4-C70F95C2BD21}" type="pres">
      <dgm:prSet presAssocID="{4EFBA5D6-4A3A-4A9F-B098-63587ACD7F24}" presName="connectorText" presStyleLbl="sibTrans2D1" presStyleIdx="3" presStyleCnt="4"/>
      <dgm:spPr/>
      <dgm:t>
        <a:bodyPr/>
        <a:lstStyle/>
        <a:p>
          <a:endParaRPr lang="uk-UA"/>
        </a:p>
      </dgm:t>
    </dgm:pt>
    <dgm:pt modelId="{D7BE3D7F-16F9-4BD4-8069-49A38310CB23}" type="pres">
      <dgm:prSet presAssocID="{458A8133-CA46-4BAB-B239-C9A74D586294}" presName="node" presStyleLbl="node1" presStyleIdx="3" presStyleCnt="4" custScaleX="120554" custScaleY="115058" custRadScaleRad="91007" custRadScaleInc="190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8D59F73F-F7DA-4386-86AA-F900D6534709}" type="presOf" srcId="{EF881FC7-3321-4ACA-A27C-4A2C770040EB}" destId="{9E6F7C2E-013C-43A1-91E1-5891C25BCC18}" srcOrd="0" destOrd="0" presId="urn:microsoft.com/office/officeart/2005/8/layout/radial5"/>
    <dgm:cxn modelId="{AB6E9CA6-39DB-4427-B5F1-A76565B0CBE2}" type="presOf" srcId="{207194A5-0A60-4925-BFDC-DA936A8CB5D1}" destId="{F5385009-FA55-4C4A-BE3F-A705A3487268}" srcOrd="1" destOrd="0" presId="urn:microsoft.com/office/officeart/2005/8/layout/radial5"/>
    <dgm:cxn modelId="{DDFB20E4-E66F-4446-963A-08FFB7B5C4A7}" srcId="{DFCB9458-B334-48A4-937A-D33F366583A0}" destId="{B0C9D6AB-7EF7-445F-9E47-1FC2D8D6F89B}" srcOrd="0" destOrd="0" parTransId="{31FE3CAB-E719-4578-946E-543E6E4FF4CD}" sibTransId="{992AF7BC-A904-48E8-B224-1737C9261F5E}"/>
    <dgm:cxn modelId="{B9C141EE-EF24-41B0-AA5D-E6A7831002AF}" type="presOf" srcId="{458A8133-CA46-4BAB-B239-C9A74D586294}" destId="{D7BE3D7F-16F9-4BD4-8069-49A38310CB23}" srcOrd="0" destOrd="0" presId="urn:microsoft.com/office/officeart/2005/8/layout/radial5"/>
    <dgm:cxn modelId="{22516296-B706-4555-AB10-EAC2FB3361A3}" type="presOf" srcId="{BD1F8A45-3287-4A8B-BCCC-38EDD6650BF8}" destId="{ED7BDEEE-4932-4B94-96A3-834D636BFFFC}" srcOrd="1" destOrd="0" presId="urn:microsoft.com/office/officeart/2005/8/layout/radial5"/>
    <dgm:cxn modelId="{448C94CC-6719-47FB-8E5E-E9F45915B735}" type="presOf" srcId="{F41F4880-790D-47C1-ABB7-8EF6968B8AB1}" destId="{AEBD55DF-949D-48D3-A95B-83D15ACCE979}" srcOrd="0" destOrd="0" presId="urn:microsoft.com/office/officeart/2005/8/layout/radial5"/>
    <dgm:cxn modelId="{89DB5690-1721-4405-874F-6850198DD3B4}" type="presOf" srcId="{DFCB9458-B334-48A4-937A-D33F366583A0}" destId="{D28FFA5A-F63D-458D-B40D-27F8BAFE80FC}" srcOrd="0" destOrd="0" presId="urn:microsoft.com/office/officeart/2005/8/layout/radial5"/>
    <dgm:cxn modelId="{1714CFE4-8C86-43B1-AF99-19E051B1FD0E}" srcId="{B0C9D6AB-7EF7-445F-9E47-1FC2D8D6F89B}" destId="{C30527C2-03EA-4E70-87F4-6E86620473B6}" srcOrd="2" destOrd="0" parTransId="{BD1F8A45-3287-4A8B-BCCC-38EDD6650BF8}" sibTransId="{1600FA63-A563-4195-9A47-02CAE7F1EAC4}"/>
    <dgm:cxn modelId="{B67B5F04-DA92-44FC-9C43-57509873E2CC}" type="presOf" srcId="{C30527C2-03EA-4E70-87F4-6E86620473B6}" destId="{6D4079ED-B9A3-49C4-97AA-60CA35F61AE1}" srcOrd="0" destOrd="0" presId="urn:microsoft.com/office/officeart/2005/8/layout/radial5"/>
    <dgm:cxn modelId="{D89130BB-9E2D-4AA5-9C24-75B3351FF01B}" type="presOf" srcId="{4EFBA5D6-4A3A-4A9F-B098-63587ACD7F24}" destId="{FF2C7480-792D-4021-85C5-E3792AF5154E}" srcOrd="0" destOrd="0" presId="urn:microsoft.com/office/officeart/2005/8/layout/radial5"/>
    <dgm:cxn modelId="{E24CD970-463F-4D19-917B-0DE9DA68481E}" type="presOf" srcId="{72290EA5-A8C8-447C-ACF5-A30460292CE6}" destId="{F531A30F-05BD-4671-9C07-D74316117A58}" srcOrd="0" destOrd="0" presId="urn:microsoft.com/office/officeart/2005/8/layout/radial5"/>
    <dgm:cxn modelId="{1B6C0EB4-19F2-4A60-81F1-E0EA50FDBFD6}" type="presOf" srcId="{B0C9D6AB-7EF7-445F-9E47-1FC2D8D6F89B}" destId="{54CA815B-8B8F-4106-B20B-C37DC17A55DC}" srcOrd="0" destOrd="0" presId="urn:microsoft.com/office/officeart/2005/8/layout/radial5"/>
    <dgm:cxn modelId="{D5F62152-4445-483C-B18D-5B4DAA59B5DB}" srcId="{B0C9D6AB-7EF7-445F-9E47-1FC2D8D6F89B}" destId="{72290EA5-A8C8-447C-ACF5-A30460292CE6}" srcOrd="1" destOrd="0" parTransId="{207194A5-0A60-4925-BFDC-DA936A8CB5D1}" sibTransId="{56913A46-6FC3-407B-A232-30F11F59244D}"/>
    <dgm:cxn modelId="{34A31FF2-CDB5-4234-8668-F64435881534}" type="presOf" srcId="{4EFBA5D6-4A3A-4A9F-B098-63587ACD7F24}" destId="{F8A7ACAE-4128-4A90-B5E4-C70F95C2BD21}" srcOrd="1" destOrd="0" presId="urn:microsoft.com/office/officeart/2005/8/layout/radial5"/>
    <dgm:cxn modelId="{47532A36-7470-4B19-8334-802DDC6BCC7E}" type="presOf" srcId="{BD1F8A45-3287-4A8B-BCCC-38EDD6650BF8}" destId="{61167EAE-C562-45A6-AC83-6CDEC2ECEDB3}" srcOrd="0" destOrd="0" presId="urn:microsoft.com/office/officeart/2005/8/layout/radial5"/>
    <dgm:cxn modelId="{D8E229A7-35A6-44D0-B6E9-A4E227B5B6D3}" srcId="{B0C9D6AB-7EF7-445F-9E47-1FC2D8D6F89B}" destId="{EF881FC7-3321-4ACA-A27C-4A2C770040EB}" srcOrd="0" destOrd="0" parTransId="{F41F4880-790D-47C1-ABB7-8EF6968B8AB1}" sibTransId="{82227646-FFD7-4E5B-A3F4-245844E65383}"/>
    <dgm:cxn modelId="{C82C4A67-7357-402C-BF14-C79B4DACABEF}" type="presOf" srcId="{F41F4880-790D-47C1-ABB7-8EF6968B8AB1}" destId="{FB6EB53C-E31F-4BAF-A953-2F1C62B72BF6}" srcOrd="1" destOrd="0" presId="urn:microsoft.com/office/officeart/2005/8/layout/radial5"/>
    <dgm:cxn modelId="{49E82CAB-C41E-465B-BC0E-526E73ECCCF4}" type="presOf" srcId="{207194A5-0A60-4925-BFDC-DA936A8CB5D1}" destId="{6580A022-46E6-4247-8404-414F754AF2F1}" srcOrd="0" destOrd="0" presId="urn:microsoft.com/office/officeart/2005/8/layout/radial5"/>
    <dgm:cxn modelId="{E36BAB89-2558-45A7-8CDE-046162AE4B31}" srcId="{B0C9D6AB-7EF7-445F-9E47-1FC2D8D6F89B}" destId="{458A8133-CA46-4BAB-B239-C9A74D586294}" srcOrd="3" destOrd="0" parTransId="{4EFBA5D6-4A3A-4A9F-B098-63587ACD7F24}" sibTransId="{3584442E-43FC-4E5E-A4B9-3A07AC594835}"/>
    <dgm:cxn modelId="{F6D9FB1F-AEB1-4096-B038-55781B1A017C}" type="presParOf" srcId="{D28FFA5A-F63D-458D-B40D-27F8BAFE80FC}" destId="{54CA815B-8B8F-4106-B20B-C37DC17A55DC}" srcOrd="0" destOrd="0" presId="urn:microsoft.com/office/officeart/2005/8/layout/radial5"/>
    <dgm:cxn modelId="{96D2D2F4-DF41-42EB-A612-AAA384BE3B88}" type="presParOf" srcId="{D28FFA5A-F63D-458D-B40D-27F8BAFE80FC}" destId="{AEBD55DF-949D-48D3-A95B-83D15ACCE979}" srcOrd="1" destOrd="0" presId="urn:microsoft.com/office/officeart/2005/8/layout/radial5"/>
    <dgm:cxn modelId="{50EE5D2A-E37E-4237-BBCF-CCF89BF96BE9}" type="presParOf" srcId="{AEBD55DF-949D-48D3-A95B-83D15ACCE979}" destId="{FB6EB53C-E31F-4BAF-A953-2F1C62B72BF6}" srcOrd="0" destOrd="0" presId="urn:microsoft.com/office/officeart/2005/8/layout/radial5"/>
    <dgm:cxn modelId="{4E1938D4-F7D7-4B95-822E-F3843BB73393}" type="presParOf" srcId="{D28FFA5A-F63D-458D-B40D-27F8BAFE80FC}" destId="{9E6F7C2E-013C-43A1-91E1-5891C25BCC18}" srcOrd="2" destOrd="0" presId="urn:microsoft.com/office/officeart/2005/8/layout/radial5"/>
    <dgm:cxn modelId="{96B6D39B-7DBC-40C3-A910-83C467064D31}" type="presParOf" srcId="{D28FFA5A-F63D-458D-B40D-27F8BAFE80FC}" destId="{6580A022-46E6-4247-8404-414F754AF2F1}" srcOrd="3" destOrd="0" presId="urn:microsoft.com/office/officeart/2005/8/layout/radial5"/>
    <dgm:cxn modelId="{61145408-F4A7-453A-B362-A44BB9515988}" type="presParOf" srcId="{6580A022-46E6-4247-8404-414F754AF2F1}" destId="{F5385009-FA55-4C4A-BE3F-A705A3487268}" srcOrd="0" destOrd="0" presId="urn:microsoft.com/office/officeart/2005/8/layout/radial5"/>
    <dgm:cxn modelId="{33179F2A-35D1-460E-89A9-B9F181EE7EDE}" type="presParOf" srcId="{D28FFA5A-F63D-458D-B40D-27F8BAFE80FC}" destId="{F531A30F-05BD-4671-9C07-D74316117A58}" srcOrd="4" destOrd="0" presId="urn:microsoft.com/office/officeart/2005/8/layout/radial5"/>
    <dgm:cxn modelId="{297F5E8D-D461-4DFC-B909-D9D1B966C6F2}" type="presParOf" srcId="{D28FFA5A-F63D-458D-B40D-27F8BAFE80FC}" destId="{61167EAE-C562-45A6-AC83-6CDEC2ECEDB3}" srcOrd="5" destOrd="0" presId="urn:microsoft.com/office/officeart/2005/8/layout/radial5"/>
    <dgm:cxn modelId="{2BD435F2-BB6F-4DA6-B20E-71F858457740}" type="presParOf" srcId="{61167EAE-C562-45A6-AC83-6CDEC2ECEDB3}" destId="{ED7BDEEE-4932-4B94-96A3-834D636BFFFC}" srcOrd="0" destOrd="0" presId="urn:microsoft.com/office/officeart/2005/8/layout/radial5"/>
    <dgm:cxn modelId="{A0605504-8A49-40E7-8639-17BCBBD1090D}" type="presParOf" srcId="{D28FFA5A-F63D-458D-B40D-27F8BAFE80FC}" destId="{6D4079ED-B9A3-49C4-97AA-60CA35F61AE1}" srcOrd="6" destOrd="0" presId="urn:microsoft.com/office/officeart/2005/8/layout/radial5"/>
    <dgm:cxn modelId="{8363F891-87FD-4BC4-A83D-7AF038B04F02}" type="presParOf" srcId="{D28FFA5A-F63D-458D-B40D-27F8BAFE80FC}" destId="{FF2C7480-792D-4021-85C5-E3792AF5154E}" srcOrd="7" destOrd="0" presId="urn:microsoft.com/office/officeart/2005/8/layout/radial5"/>
    <dgm:cxn modelId="{4AFDF165-A5D4-4987-901A-520793FB703F}" type="presParOf" srcId="{FF2C7480-792D-4021-85C5-E3792AF5154E}" destId="{F8A7ACAE-4128-4A90-B5E4-C70F95C2BD21}" srcOrd="0" destOrd="0" presId="urn:microsoft.com/office/officeart/2005/8/layout/radial5"/>
    <dgm:cxn modelId="{79150A17-0D94-44A2-862A-F34468D6B083}" type="presParOf" srcId="{D28FFA5A-F63D-458D-B40D-27F8BAFE80FC}" destId="{D7BE3D7F-16F9-4BD4-8069-49A38310CB23}" srcOrd="8" destOrd="0" presId="urn:microsoft.com/office/officeart/2005/8/layout/radial5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082381-E5C0-44DF-8191-7C51D2787903}">
      <dsp:nvSpPr>
        <dsp:cNvPr id="0" name=""/>
        <dsp:cNvSpPr/>
      </dsp:nvSpPr>
      <dsp:spPr>
        <a:xfrm>
          <a:off x="3025554" y="1613264"/>
          <a:ext cx="2140601" cy="3715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5754"/>
              </a:lnTo>
              <a:lnTo>
                <a:pt x="2140601" y="185754"/>
              </a:lnTo>
              <a:lnTo>
                <a:pt x="2140601" y="371509"/>
              </a:lnTo>
            </a:path>
          </a:pathLst>
        </a:custGeom>
        <a:noFill/>
        <a:ln w="25400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831773-F77C-48BD-870B-E3F5C4AEB830}">
      <dsp:nvSpPr>
        <dsp:cNvPr id="0" name=""/>
        <dsp:cNvSpPr/>
      </dsp:nvSpPr>
      <dsp:spPr>
        <a:xfrm>
          <a:off x="2979834" y="1613264"/>
          <a:ext cx="91440" cy="37150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71509"/>
              </a:lnTo>
            </a:path>
          </a:pathLst>
        </a:custGeom>
        <a:noFill/>
        <a:ln w="25400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FD78C6-A13E-4C73-9010-5FF1C608870C}">
      <dsp:nvSpPr>
        <dsp:cNvPr id="0" name=""/>
        <dsp:cNvSpPr/>
      </dsp:nvSpPr>
      <dsp:spPr>
        <a:xfrm>
          <a:off x="884952" y="1613264"/>
          <a:ext cx="2140601" cy="371509"/>
        </a:xfrm>
        <a:custGeom>
          <a:avLst/>
          <a:gdLst/>
          <a:ahLst/>
          <a:cxnLst/>
          <a:rect l="0" t="0" r="0" b="0"/>
          <a:pathLst>
            <a:path>
              <a:moveTo>
                <a:pt x="2140601" y="0"/>
              </a:moveTo>
              <a:lnTo>
                <a:pt x="2140601" y="185754"/>
              </a:lnTo>
              <a:lnTo>
                <a:pt x="0" y="185754"/>
              </a:lnTo>
              <a:lnTo>
                <a:pt x="0" y="371509"/>
              </a:lnTo>
            </a:path>
          </a:pathLst>
        </a:custGeom>
        <a:noFill/>
        <a:ln w="25400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F338A8-0C1B-4313-9B2C-127BE966C9E8}">
      <dsp:nvSpPr>
        <dsp:cNvPr id="0" name=""/>
        <dsp:cNvSpPr/>
      </dsp:nvSpPr>
      <dsp:spPr>
        <a:xfrm>
          <a:off x="2141008" y="728718"/>
          <a:ext cx="1769092" cy="88454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 rtl="0" eaLnBrk="0" latinLnBrk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altLang="uk-UA" sz="1300" b="1" kern="1200" dirty="0" smtClean="0">
              <a:solidFill>
                <a:schemeClr val="tx1"/>
              </a:solidFill>
              <a:latin typeface="+mn-lt"/>
            </a:rPr>
            <a:t>Поділ вини залежно від вольового та інтелектуального змісту</a:t>
          </a:r>
        </a:p>
      </dsp:txBody>
      <dsp:txXfrm>
        <a:off x="2141008" y="728718"/>
        <a:ext cx="1769092" cy="884546"/>
      </dsp:txXfrm>
    </dsp:sp>
    <dsp:sp modelId="{15AF4A99-77C3-4268-BB70-F7D90E8163A8}">
      <dsp:nvSpPr>
        <dsp:cNvPr id="0" name=""/>
        <dsp:cNvSpPr/>
      </dsp:nvSpPr>
      <dsp:spPr>
        <a:xfrm>
          <a:off x="406" y="1984774"/>
          <a:ext cx="1769092" cy="88454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 rtl="0" eaLnBrk="0" latinLnBrk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altLang="uk-UA" sz="1300" b="1" kern="1200" dirty="0" smtClean="0">
              <a:solidFill>
                <a:schemeClr val="tx1"/>
              </a:solidFill>
            </a:rPr>
            <a:t>Умисел</a:t>
          </a:r>
        </a:p>
      </dsp:txBody>
      <dsp:txXfrm>
        <a:off x="406" y="1984774"/>
        <a:ext cx="1769092" cy="884546"/>
      </dsp:txXfrm>
    </dsp:sp>
    <dsp:sp modelId="{417CBC9E-61D5-45C7-B993-1B19FF22EB22}">
      <dsp:nvSpPr>
        <dsp:cNvPr id="0" name=""/>
        <dsp:cNvSpPr/>
      </dsp:nvSpPr>
      <dsp:spPr>
        <a:xfrm>
          <a:off x="2141008" y="1984774"/>
          <a:ext cx="1769092" cy="88454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 rtl="0" eaLnBrk="0" latinLnBrk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altLang="uk-UA" sz="1300" b="1" kern="1200" dirty="0" smtClean="0">
              <a:solidFill>
                <a:schemeClr val="tx1"/>
              </a:solidFill>
            </a:rPr>
            <a:t>Прямий</a:t>
          </a:r>
        </a:p>
        <a:p>
          <a:pPr lvl="0" algn="ctr" defTabSz="577850" rtl="0" eaLnBrk="0" latinLnBrk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altLang="uk-UA" sz="1300" b="1" kern="1200" dirty="0" smtClean="0">
              <a:solidFill>
                <a:schemeClr val="tx1"/>
              </a:solidFill>
            </a:rPr>
            <a:t>(усвідомлення особою  протиправності своїх дій)</a:t>
          </a:r>
        </a:p>
      </dsp:txBody>
      <dsp:txXfrm>
        <a:off x="2141008" y="1984774"/>
        <a:ext cx="1769092" cy="884546"/>
      </dsp:txXfrm>
    </dsp:sp>
    <dsp:sp modelId="{49D4BBAC-83D0-43EC-B1A5-24C4199D7295}">
      <dsp:nvSpPr>
        <dsp:cNvPr id="0" name=""/>
        <dsp:cNvSpPr/>
      </dsp:nvSpPr>
      <dsp:spPr>
        <a:xfrm>
          <a:off x="4281610" y="1984774"/>
          <a:ext cx="1769092" cy="88454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 rtl="0" eaLnBrk="0" latinLnBrk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altLang="uk-UA" sz="1300" b="1" kern="1200" dirty="0" smtClean="0">
              <a:solidFill>
                <a:schemeClr val="tx1"/>
              </a:solidFill>
            </a:rPr>
            <a:t>Непрямий</a:t>
          </a:r>
        </a:p>
        <a:p>
          <a:pPr lvl="0" algn="ctr" defTabSz="577850" rtl="0" eaLnBrk="0" latinLnBrk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altLang="uk-UA" sz="1300" b="1" kern="1200" dirty="0" smtClean="0">
              <a:solidFill>
                <a:schemeClr val="tx1"/>
              </a:solidFill>
            </a:rPr>
            <a:t>(особа не передбачала наслідків своїх дій)</a:t>
          </a:r>
        </a:p>
      </dsp:txBody>
      <dsp:txXfrm>
        <a:off x="4281610" y="1984774"/>
        <a:ext cx="1769092" cy="8845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AF7F57-9AD2-4D57-AC45-CB380EDCE3A0}">
      <dsp:nvSpPr>
        <dsp:cNvPr id="0" name=""/>
        <dsp:cNvSpPr/>
      </dsp:nvSpPr>
      <dsp:spPr>
        <a:xfrm>
          <a:off x="1982390" y="1982390"/>
          <a:ext cx="1521618" cy="152161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uk-UA" sz="1600" b="1" i="0" u="none" strike="noStrike" kern="1200" cap="none" normalizeH="0" baseline="0" smtClean="0">
              <a:ln/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rPr>
            <a:t>Причини</a:t>
          </a:r>
          <a:endParaRPr kumimoji="0" lang="uk-UA" altLang="uk-UA" sz="1600" b="0" i="0" u="none" strike="noStrike" kern="1200" cap="none" normalizeH="0" baseline="0" smtClean="0">
            <a:ln/>
            <a:effectLst/>
          </a:endParaRP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uk-UA" sz="1600" b="1" i="0" u="none" strike="noStrike" kern="1200" cap="none" normalizeH="0" baseline="0" smtClean="0">
              <a:ln/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rPr>
            <a:t>правопору-шень</a:t>
          </a:r>
          <a:endParaRPr kumimoji="0" lang="uk-UA" altLang="uk-UA" sz="1600" b="0" i="0" u="none" strike="noStrike" kern="1200" cap="none" normalizeH="0" baseline="0" smtClean="0">
            <a:ln/>
            <a:effectLst/>
            <a:latin typeface="Arial" panose="020B0604020202020204" pitchFamily="34" charset="0"/>
          </a:endParaRPr>
        </a:p>
      </dsp:txBody>
      <dsp:txXfrm>
        <a:off x="2205226" y="2205226"/>
        <a:ext cx="1075946" cy="1075946"/>
      </dsp:txXfrm>
    </dsp:sp>
    <dsp:sp modelId="{734C4144-D021-4BEC-BA96-44FDE9C16A2A}">
      <dsp:nvSpPr>
        <dsp:cNvPr id="0" name=""/>
        <dsp:cNvSpPr/>
      </dsp:nvSpPr>
      <dsp:spPr>
        <a:xfrm rot="16133814">
          <a:off x="2493544" y="1727043"/>
          <a:ext cx="461139" cy="49921"/>
        </a:xfrm>
        <a:custGeom>
          <a:avLst/>
          <a:gdLst/>
          <a:ahLst/>
          <a:cxnLst/>
          <a:rect l="0" t="0" r="0" b="0"/>
          <a:pathLst>
            <a:path>
              <a:moveTo>
                <a:pt x="0" y="24960"/>
              </a:moveTo>
              <a:lnTo>
                <a:pt x="461139" y="2496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/>
        </a:p>
      </dsp:txBody>
      <dsp:txXfrm rot="10800000">
        <a:off x="2712585" y="1740476"/>
        <a:ext cx="23056" cy="23056"/>
      </dsp:txXfrm>
    </dsp:sp>
    <dsp:sp modelId="{E7AE41D8-1721-4BE2-87F2-4899A5E13A0B}">
      <dsp:nvSpPr>
        <dsp:cNvPr id="0" name=""/>
        <dsp:cNvSpPr/>
      </dsp:nvSpPr>
      <dsp:spPr>
        <a:xfrm>
          <a:off x="1944219" y="0"/>
          <a:ext cx="1521618" cy="152161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uk-UA" sz="1700" b="1" i="0" u="none" strike="noStrike" kern="1200" cap="none" normalizeH="0" baseline="0" dirty="0" err="1" smtClean="0">
              <a:ln/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rPr>
            <a:t>Неконтро-льованість</a:t>
          </a:r>
          <a:endParaRPr kumimoji="0" lang="uk-UA" altLang="uk-UA" sz="1700" b="0" i="0" u="none" strike="noStrike" kern="1200" cap="none" normalizeH="0" baseline="0" dirty="0" smtClean="0">
            <a:ln/>
            <a:effectLst/>
            <a:latin typeface="Arial" panose="020B0604020202020204" pitchFamily="34" charset="0"/>
          </a:endParaRPr>
        </a:p>
      </dsp:txBody>
      <dsp:txXfrm>
        <a:off x="2167055" y="222836"/>
        <a:ext cx="1075946" cy="1075946"/>
      </dsp:txXfrm>
    </dsp:sp>
    <dsp:sp modelId="{1D78A4F4-447E-4572-8171-5E6C4D3E3B55}">
      <dsp:nvSpPr>
        <dsp:cNvPr id="0" name=""/>
        <dsp:cNvSpPr/>
      </dsp:nvSpPr>
      <dsp:spPr>
        <a:xfrm rot="19800000">
          <a:off x="3371380" y="2223261"/>
          <a:ext cx="458293" cy="49921"/>
        </a:xfrm>
        <a:custGeom>
          <a:avLst/>
          <a:gdLst/>
          <a:ahLst/>
          <a:cxnLst/>
          <a:rect l="0" t="0" r="0" b="0"/>
          <a:pathLst>
            <a:path>
              <a:moveTo>
                <a:pt x="0" y="24960"/>
              </a:moveTo>
              <a:lnTo>
                <a:pt x="458293" y="2496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/>
        </a:p>
      </dsp:txBody>
      <dsp:txXfrm>
        <a:off x="3589069" y="2236764"/>
        <a:ext cx="22914" cy="22914"/>
      </dsp:txXfrm>
    </dsp:sp>
    <dsp:sp modelId="{9BE1EC46-62B9-4350-9862-F4F9804F777E}">
      <dsp:nvSpPr>
        <dsp:cNvPr id="0" name=""/>
        <dsp:cNvSpPr/>
      </dsp:nvSpPr>
      <dsp:spPr>
        <a:xfrm>
          <a:off x="3697044" y="992434"/>
          <a:ext cx="1521618" cy="152161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uk-UA" sz="16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rPr>
            <a:t>Байду-</a:t>
          </a:r>
          <a:r>
            <a:rPr kumimoji="0" lang="uk-UA" altLang="uk-UA" sz="1600" b="1" i="0" u="none" strike="noStrike" kern="1200" cap="none" normalizeH="0" baseline="0" dirty="0" err="1" smtClean="0">
              <a:ln/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rPr>
            <a:t>жість</a:t>
          </a:r>
          <a:endParaRPr kumimoji="0" lang="uk-UA" altLang="uk-UA" sz="1600" b="0" i="0" u="none" strike="noStrike" kern="1200" cap="none" normalizeH="0" baseline="0" dirty="0" smtClean="0">
            <a:ln/>
            <a:effectLst/>
          </a:endParaRPr>
        </a:p>
        <a:p>
          <a:pPr marL="0" marR="0" lvl="0" indent="0" algn="l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uk-UA" altLang="uk-UA" sz="1700" b="0" i="0" u="none" strike="noStrike" kern="1200" cap="none" normalizeH="0" baseline="0" dirty="0" smtClean="0">
            <a:ln/>
            <a:effectLst/>
            <a:latin typeface="Arial" panose="020B0604020202020204" pitchFamily="34" charset="0"/>
          </a:endParaRPr>
        </a:p>
      </dsp:txBody>
      <dsp:txXfrm>
        <a:off x="3919880" y="1215270"/>
        <a:ext cx="1075946" cy="1075946"/>
      </dsp:txXfrm>
    </dsp:sp>
    <dsp:sp modelId="{962E0860-49B3-452A-AC96-C4693C533418}">
      <dsp:nvSpPr>
        <dsp:cNvPr id="0" name=""/>
        <dsp:cNvSpPr/>
      </dsp:nvSpPr>
      <dsp:spPr>
        <a:xfrm rot="1800000">
          <a:off x="3371380" y="3213217"/>
          <a:ext cx="458293" cy="49921"/>
        </a:xfrm>
        <a:custGeom>
          <a:avLst/>
          <a:gdLst/>
          <a:ahLst/>
          <a:cxnLst/>
          <a:rect l="0" t="0" r="0" b="0"/>
          <a:pathLst>
            <a:path>
              <a:moveTo>
                <a:pt x="0" y="24960"/>
              </a:moveTo>
              <a:lnTo>
                <a:pt x="458293" y="2496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/>
        </a:p>
      </dsp:txBody>
      <dsp:txXfrm>
        <a:off x="3589069" y="3226720"/>
        <a:ext cx="22914" cy="22914"/>
      </dsp:txXfrm>
    </dsp:sp>
    <dsp:sp modelId="{F50AE173-1589-4881-B92A-1BE5FD1F8BAD}">
      <dsp:nvSpPr>
        <dsp:cNvPr id="0" name=""/>
        <dsp:cNvSpPr/>
      </dsp:nvSpPr>
      <dsp:spPr>
        <a:xfrm>
          <a:off x="3697044" y="2972346"/>
          <a:ext cx="1521618" cy="152161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uk-UA" sz="1700" b="1" i="0" u="none" strike="noStrike" kern="1200" cap="none" normalizeH="0" baseline="0" smtClean="0">
              <a:ln/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rPr>
            <a:t>Спокуса</a:t>
          </a:r>
          <a:endParaRPr kumimoji="0" lang="uk-UA" altLang="uk-UA" sz="1700" b="0" i="0" u="none" strike="noStrike" kern="1200" cap="none" normalizeH="0" baseline="0" smtClean="0">
            <a:ln/>
            <a:effectLst/>
            <a:latin typeface="Arial" panose="020B0604020202020204" pitchFamily="34" charset="0"/>
          </a:endParaRPr>
        </a:p>
      </dsp:txBody>
      <dsp:txXfrm>
        <a:off x="3919880" y="3195182"/>
        <a:ext cx="1075946" cy="1075946"/>
      </dsp:txXfrm>
    </dsp:sp>
    <dsp:sp modelId="{5DFCD9CC-63C3-478F-9CC7-E6CA172CAA62}">
      <dsp:nvSpPr>
        <dsp:cNvPr id="0" name=""/>
        <dsp:cNvSpPr/>
      </dsp:nvSpPr>
      <dsp:spPr>
        <a:xfrm rot="5400000">
          <a:off x="2514053" y="3708195"/>
          <a:ext cx="458293" cy="49921"/>
        </a:xfrm>
        <a:custGeom>
          <a:avLst/>
          <a:gdLst/>
          <a:ahLst/>
          <a:cxnLst/>
          <a:rect l="0" t="0" r="0" b="0"/>
          <a:pathLst>
            <a:path>
              <a:moveTo>
                <a:pt x="0" y="24960"/>
              </a:moveTo>
              <a:lnTo>
                <a:pt x="458293" y="2496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/>
        </a:p>
      </dsp:txBody>
      <dsp:txXfrm>
        <a:off x="2731742" y="3721698"/>
        <a:ext cx="22914" cy="22914"/>
      </dsp:txXfrm>
    </dsp:sp>
    <dsp:sp modelId="{EF8300A5-9F03-41EF-A3E0-C97BA4F4AB3A}">
      <dsp:nvSpPr>
        <dsp:cNvPr id="0" name=""/>
        <dsp:cNvSpPr/>
      </dsp:nvSpPr>
      <dsp:spPr>
        <a:xfrm>
          <a:off x="1982390" y="3962302"/>
          <a:ext cx="1521618" cy="152161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uk-UA" sz="1700" b="1" i="0" u="none" strike="noStrike" kern="1200" cap="none" normalizeH="0" baseline="0" smtClean="0">
              <a:ln/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rPr>
            <a:t>Небезпе-чні розваги</a:t>
          </a:r>
          <a:endParaRPr kumimoji="0" lang="uk-UA" altLang="uk-UA" sz="1700" b="0" i="0" u="none" strike="noStrike" kern="1200" cap="none" normalizeH="0" baseline="0" smtClean="0">
            <a:ln/>
            <a:effectLst/>
          </a:endParaRPr>
        </a:p>
        <a:p>
          <a:pPr marL="0" marR="0" lvl="0" indent="0" algn="l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uk-UA" altLang="uk-UA" sz="1700" b="0" i="0" u="none" strike="noStrike" kern="1200" cap="none" normalizeH="0" baseline="0" smtClean="0">
            <a:ln/>
            <a:effectLst/>
            <a:latin typeface="Arial" panose="020B0604020202020204" pitchFamily="34" charset="0"/>
          </a:endParaRPr>
        </a:p>
      </dsp:txBody>
      <dsp:txXfrm>
        <a:off x="2205226" y="4185138"/>
        <a:ext cx="1075946" cy="1075946"/>
      </dsp:txXfrm>
    </dsp:sp>
    <dsp:sp modelId="{588DF391-D086-45A5-9786-B4954B8153E8}">
      <dsp:nvSpPr>
        <dsp:cNvPr id="0" name=""/>
        <dsp:cNvSpPr/>
      </dsp:nvSpPr>
      <dsp:spPr>
        <a:xfrm rot="9000000">
          <a:off x="1656726" y="3213217"/>
          <a:ext cx="458293" cy="49921"/>
        </a:xfrm>
        <a:custGeom>
          <a:avLst/>
          <a:gdLst/>
          <a:ahLst/>
          <a:cxnLst/>
          <a:rect l="0" t="0" r="0" b="0"/>
          <a:pathLst>
            <a:path>
              <a:moveTo>
                <a:pt x="0" y="24960"/>
              </a:moveTo>
              <a:lnTo>
                <a:pt x="458293" y="2496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/>
        </a:p>
      </dsp:txBody>
      <dsp:txXfrm rot="10800000">
        <a:off x="1874415" y="3226720"/>
        <a:ext cx="22914" cy="22914"/>
      </dsp:txXfrm>
    </dsp:sp>
    <dsp:sp modelId="{8E171918-F489-4580-A48C-5F54D1A8DB69}">
      <dsp:nvSpPr>
        <dsp:cNvPr id="0" name=""/>
        <dsp:cNvSpPr/>
      </dsp:nvSpPr>
      <dsp:spPr>
        <a:xfrm>
          <a:off x="267736" y="2972346"/>
          <a:ext cx="1521618" cy="152161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uk-UA" sz="1700" b="1" i="0" u="none" strike="noStrike" kern="1200" cap="none" normalizeH="0" baseline="0" smtClean="0">
              <a:ln/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rPr>
            <a:t>Легковаж-ність</a:t>
          </a:r>
          <a:endParaRPr kumimoji="0" lang="uk-UA" altLang="uk-UA" sz="1700" b="0" i="0" u="none" strike="noStrike" kern="1200" cap="none" normalizeH="0" baseline="0" smtClean="0">
            <a:ln/>
            <a:effectLst/>
          </a:endParaRPr>
        </a:p>
        <a:p>
          <a:pPr marL="0" marR="0" lvl="0" indent="0" algn="l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uk-UA" altLang="uk-UA" sz="1700" b="0" i="0" u="none" strike="noStrike" kern="1200" cap="none" normalizeH="0" baseline="0" smtClean="0">
            <a:ln/>
            <a:effectLst/>
            <a:latin typeface="Arial" panose="020B0604020202020204" pitchFamily="34" charset="0"/>
          </a:endParaRPr>
        </a:p>
      </dsp:txBody>
      <dsp:txXfrm>
        <a:off x="490572" y="3195182"/>
        <a:ext cx="1075946" cy="1075946"/>
      </dsp:txXfrm>
    </dsp:sp>
    <dsp:sp modelId="{8FFF5196-F6E1-4359-B51E-3F0C48BF37DE}">
      <dsp:nvSpPr>
        <dsp:cNvPr id="0" name=""/>
        <dsp:cNvSpPr/>
      </dsp:nvSpPr>
      <dsp:spPr>
        <a:xfrm rot="12600000">
          <a:off x="1656726" y="2223261"/>
          <a:ext cx="458293" cy="49921"/>
        </a:xfrm>
        <a:custGeom>
          <a:avLst/>
          <a:gdLst/>
          <a:ahLst/>
          <a:cxnLst/>
          <a:rect l="0" t="0" r="0" b="0"/>
          <a:pathLst>
            <a:path>
              <a:moveTo>
                <a:pt x="0" y="24960"/>
              </a:moveTo>
              <a:lnTo>
                <a:pt x="458293" y="2496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/>
        </a:p>
      </dsp:txBody>
      <dsp:txXfrm rot="10800000">
        <a:off x="1874415" y="2236764"/>
        <a:ext cx="22914" cy="22914"/>
      </dsp:txXfrm>
    </dsp:sp>
    <dsp:sp modelId="{14C3591C-0766-4F84-9C2F-C38D46F2A4B1}">
      <dsp:nvSpPr>
        <dsp:cNvPr id="0" name=""/>
        <dsp:cNvSpPr/>
      </dsp:nvSpPr>
      <dsp:spPr>
        <a:xfrm>
          <a:off x="267736" y="992434"/>
          <a:ext cx="1521618" cy="152161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marR="0" lvl="0" indent="0" algn="l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uk-UA" sz="1700" b="1" i="0" u="none" strike="noStrike" kern="1200" cap="none" normalizeH="0" baseline="0" smtClean="0">
              <a:ln/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rPr>
            <a:t>Жадібність</a:t>
          </a:r>
          <a:endParaRPr kumimoji="0" lang="uk-UA" altLang="uk-UA" sz="1700" b="0" i="0" u="none" strike="noStrike" kern="1200" cap="none" normalizeH="0" baseline="0" smtClean="0">
            <a:ln/>
            <a:effectLst/>
            <a:latin typeface="Arial" panose="020B0604020202020204" pitchFamily="34" charset="0"/>
          </a:endParaRPr>
        </a:p>
      </dsp:txBody>
      <dsp:txXfrm>
        <a:off x="490572" y="1215270"/>
        <a:ext cx="1075946" cy="107594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CA815B-8B8F-4106-B20B-C37DC17A55DC}">
      <dsp:nvSpPr>
        <dsp:cNvPr id="0" name=""/>
        <dsp:cNvSpPr/>
      </dsp:nvSpPr>
      <dsp:spPr>
        <a:xfrm>
          <a:off x="2692177" y="1641462"/>
          <a:ext cx="2458913" cy="2359350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smtClean="0">
              <a:solidFill>
                <a:srgbClr val="FF0000"/>
              </a:solidFill>
              <a:latin typeface="Arial Black" panose="020B0A04020102020204" pitchFamily="34" charset="0"/>
            </a:rPr>
            <a:t>ВИДИ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smtClean="0">
              <a:solidFill>
                <a:srgbClr val="FF0000"/>
              </a:solidFill>
              <a:latin typeface="Arial Black" panose="020B0A04020102020204" pitchFamily="34" charset="0"/>
            </a:rPr>
            <a:t>ПРАВОПОРУ-ШЕНЬ</a:t>
          </a:r>
          <a:endParaRPr lang="uk-UA" sz="1600" kern="1200" dirty="0">
            <a:solidFill>
              <a:srgbClr val="FF0000"/>
            </a:solidFill>
            <a:latin typeface="Arial Black" panose="020B0A04020102020204" pitchFamily="34" charset="0"/>
          </a:endParaRPr>
        </a:p>
      </dsp:txBody>
      <dsp:txXfrm>
        <a:off x="3052276" y="1986981"/>
        <a:ext cx="1738715" cy="1668312"/>
      </dsp:txXfrm>
    </dsp:sp>
    <dsp:sp modelId="{AEBD55DF-949D-48D3-A95B-83D15ACCE979}">
      <dsp:nvSpPr>
        <dsp:cNvPr id="0" name=""/>
        <dsp:cNvSpPr/>
      </dsp:nvSpPr>
      <dsp:spPr>
        <a:xfrm rot="5592456">
          <a:off x="3959073" y="1439697"/>
          <a:ext cx="51843" cy="50166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200" kern="1200"/>
        </a:p>
      </dsp:txBody>
      <dsp:txXfrm rot="10800000">
        <a:off x="3967285" y="1532267"/>
        <a:ext cx="36290" cy="301000"/>
      </dsp:txXfrm>
    </dsp:sp>
    <dsp:sp modelId="{9E6F7C2E-013C-43A1-91E1-5891C25BCC18}">
      <dsp:nvSpPr>
        <dsp:cNvPr id="0" name=""/>
        <dsp:cNvSpPr/>
      </dsp:nvSpPr>
      <dsp:spPr>
        <a:xfrm>
          <a:off x="3096343" y="-72003"/>
          <a:ext cx="1873186" cy="1814166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smtClean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rPr>
            <a:t>Адміністра-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smtClean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rPr>
            <a:t>тивні</a:t>
          </a:r>
          <a:endParaRPr lang="uk-UA" sz="1400" b="1" kern="1200" dirty="0">
            <a:solidFill>
              <a:schemeClr val="tx1">
                <a:lumMod val="95000"/>
                <a:lumOff val="5000"/>
              </a:schemeClr>
            </a:solidFill>
            <a:latin typeface="Arial Black" panose="020B0A04020102020204" pitchFamily="34" charset="0"/>
          </a:endParaRPr>
        </a:p>
      </dsp:txBody>
      <dsp:txXfrm>
        <a:off x="3370665" y="193675"/>
        <a:ext cx="1324542" cy="1282810"/>
      </dsp:txXfrm>
    </dsp:sp>
    <dsp:sp modelId="{6580A022-46E6-4247-8404-414F754AF2F1}">
      <dsp:nvSpPr>
        <dsp:cNvPr id="0" name=""/>
        <dsp:cNvSpPr/>
      </dsp:nvSpPr>
      <dsp:spPr>
        <a:xfrm rot="10800000">
          <a:off x="5053355" y="2570303"/>
          <a:ext cx="69066" cy="50166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200" kern="1200"/>
        </a:p>
      </dsp:txBody>
      <dsp:txXfrm rot="10800000">
        <a:off x="5074075" y="2670637"/>
        <a:ext cx="48346" cy="301000"/>
      </dsp:txXfrm>
    </dsp:sp>
    <dsp:sp modelId="{F531A30F-05BD-4671-9C07-D74316117A58}">
      <dsp:nvSpPr>
        <dsp:cNvPr id="0" name=""/>
        <dsp:cNvSpPr/>
      </dsp:nvSpPr>
      <dsp:spPr>
        <a:xfrm>
          <a:off x="5020776" y="1871722"/>
          <a:ext cx="1933991" cy="1898830"/>
        </a:xfrm>
        <a:prstGeom prst="ellipse">
          <a:avLst/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smtClean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rPr>
            <a:t>Криміна-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smtClean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rPr>
            <a:t>льні</a:t>
          </a:r>
          <a:endParaRPr lang="uk-UA" sz="1600" kern="1200" dirty="0">
            <a:solidFill>
              <a:schemeClr val="tx1">
                <a:lumMod val="95000"/>
                <a:lumOff val="5000"/>
              </a:schemeClr>
            </a:solidFill>
            <a:latin typeface="Arial Black" panose="020B0A04020102020204" pitchFamily="34" charset="0"/>
          </a:endParaRPr>
        </a:p>
      </dsp:txBody>
      <dsp:txXfrm>
        <a:off x="5304002" y="2149799"/>
        <a:ext cx="1367539" cy="1342676"/>
      </dsp:txXfrm>
    </dsp:sp>
    <dsp:sp modelId="{61167EAE-C562-45A6-AC83-6CDEC2ECEDB3}">
      <dsp:nvSpPr>
        <dsp:cNvPr id="0" name=""/>
        <dsp:cNvSpPr/>
      </dsp:nvSpPr>
      <dsp:spPr>
        <a:xfrm rot="16007814">
          <a:off x="3976601" y="3730118"/>
          <a:ext cx="19879" cy="50166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200" kern="1200"/>
        </a:p>
      </dsp:txBody>
      <dsp:txXfrm rot="10800000">
        <a:off x="3979750" y="3833429"/>
        <a:ext cx="13915" cy="301000"/>
      </dsp:txXfrm>
    </dsp:sp>
    <dsp:sp modelId="{6D4079ED-B9A3-49C4-97AA-60CA35F61AE1}">
      <dsp:nvSpPr>
        <dsp:cNvPr id="0" name=""/>
        <dsp:cNvSpPr/>
      </dsp:nvSpPr>
      <dsp:spPr>
        <a:xfrm>
          <a:off x="3096342" y="3960450"/>
          <a:ext cx="1876757" cy="1762863"/>
        </a:xfrm>
        <a:prstGeom prst="ellipse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rPr>
            <a:t>Цивільно-правові</a:t>
          </a:r>
          <a:endParaRPr lang="uk-UA" sz="1600" b="1" kern="1200" dirty="0">
            <a:solidFill>
              <a:schemeClr val="tx1">
                <a:lumMod val="95000"/>
                <a:lumOff val="5000"/>
              </a:schemeClr>
            </a:solidFill>
            <a:latin typeface="Arial Black" panose="020B0A04020102020204" pitchFamily="34" charset="0"/>
          </a:endParaRPr>
        </a:p>
      </dsp:txBody>
      <dsp:txXfrm>
        <a:off x="3371187" y="4218615"/>
        <a:ext cx="1327067" cy="1246533"/>
      </dsp:txXfrm>
    </dsp:sp>
    <dsp:sp modelId="{FF2C7480-792D-4021-85C5-E3792AF5154E}">
      <dsp:nvSpPr>
        <dsp:cNvPr id="0" name=""/>
        <dsp:cNvSpPr/>
      </dsp:nvSpPr>
      <dsp:spPr>
        <a:xfrm rot="51354">
          <a:off x="2744781" y="2553666"/>
          <a:ext cx="126399" cy="50166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200" kern="1200"/>
        </a:p>
      </dsp:txBody>
      <dsp:txXfrm>
        <a:off x="2744783" y="2653717"/>
        <a:ext cx="88479" cy="301000"/>
      </dsp:txXfrm>
    </dsp:sp>
    <dsp:sp modelId="{D7BE3D7F-16F9-4BD4-8069-49A38310CB23}">
      <dsp:nvSpPr>
        <dsp:cNvPr id="0" name=""/>
        <dsp:cNvSpPr/>
      </dsp:nvSpPr>
      <dsp:spPr>
        <a:xfrm>
          <a:off x="1152129" y="1944211"/>
          <a:ext cx="1778769" cy="1697676"/>
        </a:xfrm>
        <a:prstGeom prst="ellipse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rPr>
            <a:t>Дисциплі-нарні</a:t>
          </a:r>
          <a:endParaRPr lang="uk-UA" sz="1600" kern="1200" dirty="0">
            <a:solidFill>
              <a:schemeClr val="tx1">
                <a:lumMod val="95000"/>
                <a:lumOff val="5000"/>
              </a:schemeClr>
            </a:solidFill>
            <a:latin typeface="Arial Black" panose="020B0A04020102020204" pitchFamily="34" charset="0"/>
          </a:endParaRPr>
        </a:p>
      </dsp:txBody>
      <dsp:txXfrm>
        <a:off x="1412624" y="2192830"/>
        <a:ext cx="1257779" cy="12004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1A9675-2C75-4D90-8F59-5752AC44A05E}" type="datetimeFigureOut">
              <a:rPr lang="uk-UA" smtClean="0"/>
              <a:t>01.12.2014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0D86A5-8454-4DFD-A406-4A36C315C65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37664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D86A5-8454-4DFD-A406-4A36C315C658}" type="slidenum">
              <a:rPr lang="uk-UA" smtClean="0"/>
              <a:t>14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47113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D0B1C-0AD3-4D58-B4D6-135AC593BF74}" type="datetimeFigureOut">
              <a:rPr lang="ru-RU" smtClean="0"/>
              <a:t>01.12.2014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60CED-4E33-4B0D-9B7D-988DF2D7D4D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D0B1C-0AD3-4D58-B4D6-135AC593BF74}" type="datetimeFigureOut">
              <a:rPr lang="ru-RU" smtClean="0"/>
              <a:t>01.12.2014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60CED-4E33-4B0D-9B7D-988DF2D7D4D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D0B1C-0AD3-4D58-B4D6-135AC593BF74}" type="datetimeFigureOut">
              <a:rPr lang="ru-RU" smtClean="0"/>
              <a:t>01.12.2014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60CED-4E33-4B0D-9B7D-988DF2D7D4D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t>01.12.2014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5959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D0B1C-0AD3-4D58-B4D6-135AC593BF74}" type="datetimeFigureOut">
              <a:rPr lang="ru-RU" smtClean="0"/>
              <a:t>01.12.2014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60CED-4E33-4B0D-9B7D-988DF2D7D4D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D0B1C-0AD3-4D58-B4D6-135AC593BF74}" type="datetimeFigureOut">
              <a:rPr lang="ru-RU" smtClean="0"/>
              <a:t>01.12.2014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60CED-4E33-4B0D-9B7D-988DF2D7D4D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D0B1C-0AD3-4D58-B4D6-135AC593BF74}" type="datetimeFigureOut">
              <a:rPr lang="ru-RU" smtClean="0"/>
              <a:t>01.12.2014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60CED-4E33-4B0D-9B7D-988DF2D7D4D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D0B1C-0AD3-4D58-B4D6-135AC593BF74}" type="datetimeFigureOut">
              <a:rPr lang="ru-RU" smtClean="0"/>
              <a:t>01.12.2014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60CED-4E33-4B0D-9B7D-988DF2D7D4D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D0B1C-0AD3-4D58-B4D6-135AC593BF74}" type="datetimeFigureOut">
              <a:rPr lang="ru-RU" smtClean="0"/>
              <a:t>01.12.2014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60CED-4E33-4B0D-9B7D-988DF2D7D4D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D0B1C-0AD3-4D58-B4D6-135AC593BF74}" type="datetimeFigureOut">
              <a:rPr lang="ru-RU" smtClean="0"/>
              <a:t>01.12.2014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60CED-4E33-4B0D-9B7D-988DF2D7D4D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D0B1C-0AD3-4D58-B4D6-135AC593BF74}" type="datetimeFigureOut">
              <a:rPr lang="ru-RU" smtClean="0"/>
              <a:t>01.12.2014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60CED-4E33-4B0D-9B7D-988DF2D7D4D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D0B1C-0AD3-4D58-B4D6-135AC593BF74}" type="datetimeFigureOut">
              <a:rPr lang="ru-RU" smtClean="0"/>
              <a:t>01.12.2014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60CED-4E33-4B0D-9B7D-988DF2D7D4D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BD0B1C-0AD3-4D58-B4D6-135AC593BF74}" type="datetimeFigureOut">
              <a:rPr lang="ru-RU" smtClean="0"/>
              <a:t>01.12.2014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D60CED-4E33-4B0D-9B7D-988DF2D7D4D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Relationship Id="rId9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jpg"/><Relationship Id="rId7" Type="http://schemas.openxmlformats.org/officeDocument/2006/relationships/image" Target="../media/image24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hyperlink" Target="http://www.google.com.ua/url?sa=i&amp;rct=j&amp;q=&amp;esrc=s&amp;source=images&amp;cd=&amp;cad=rja&amp;uact=8&amp;ved=0CAcQjRw&amp;url=http://bezgmo.ua/catalog/products/ribna_canned/k_lka_aquamarine_in_tomato_sous_240g&amp;ei=12BwVJ3BCLLIsQSvzIGABQ&amp;bvm=bv.80185997,d.bGQ&amp;psig=AFQjCNHgbqfhSx7us_qu4EuwrwwEcaA78g&amp;ust=1416737363556077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763688" y="1268760"/>
            <a:ext cx="6552728" cy="28083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Презентація</a:t>
            </a:r>
            <a:r>
              <a:rPr kumimoji="0" lang="ru-RU" sz="6000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до уроку </a:t>
            </a:r>
            <a:r>
              <a:rPr kumimoji="0" lang="ru-RU" sz="6000" i="0" u="none" strike="noStrike" kern="1200" cap="none" spc="0" normalizeH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правознавства</a:t>
            </a:r>
            <a:endParaRPr kumimoji="0" lang="ru-RU" sz="600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2284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22" r="75642" b="18674"/>
          <a:stretch/>
        </p:blipFill>
        <p:spPr bwMode="auto">
          <a:xfrm>
            <a:off x="1319833" y="1243882"/>
            <a:ext cx="2424658" cy="3446685"/>
          </a:xfrm>
          <a:prstGeom prst="rect">
            <a:avLst/>
          </a:prstGeom>
          <a:ln>
            <a:noFill/>
          </a:ln>
          <a:effectLst>
            <a:softEdge rad="1270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3" t="16164" b="21705"/>
          <a:stretch/>
        </p:blipFill>
        <p:spPr bwMode="auto">
          <a:xfrm>
            <a:off x="6361626" y="1243882"/>
            <a:ext cx="1944216" cy="3252914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Стрелка вправо 4"/>
          <p:cNvSpPr/>
          <p:nvPr/>
        </p:nvSpPr>
        <p:spPr>
          <a:xfrm rot="10800000">
            <a:off x="4116338" y="1196752"/>
            <a:ext cx="2183854" cy="145159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4977" y="2852936"/>
            <a:ext cx="2213040" cy="17299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11945" y="659107"/>
            <a:ext cx="2171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 err="1" smtClean="0">
                <a:latin typeface="Arial Black" panose="020B0A04020102020204" pitchFamily="34" charset="0"/>
              </a:rPr>
              <a:t>Суб</a:t>
            </a:r>
            <a:r>
              <a:rPr lang="en-US" sz="1600" dirty="0" smtClean="0">
                <a:latin typeface="Arial Black" panose="020B0A04020102020204" pitchFamily="34" charset="0"/>
              </a:rPr>
              <a:t>’</a:t>
            </a:r>
            <a:r>
              <a:rPr lang="uk-UA" sz="1600" dirty="0" err="1" smtClean="0">
                <a:latin typeface="Arial Black" panose="020B0A04020102020204" pitchFamily="34" charset="0"/>
              </a:rPr>
              <a:t>єкт</a:t>
            </a:r>
            <a:r>
              <a:rPr lang="uk-UA" sz="1600" dirty="0" smtClean="0">
                <a:latin typeface="Arial Black" panose="020B0A04020102020204" pitchFamily="34" charset="0"/>
              </a:rPr>
              <a:t> правопорушення</a:t>
            </a:r>
            <a:endParaRPr lang="uk-UA" sz="1600" dirty="0"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13801" y="873586"/>
            <a:ext cx="22440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 smtClean="0">
                <a:latin typeface="Arial Black" panose="020B0A04020102020204" pitchFamily="34" charset="0"/>
              </a:rPr>
              <a:t>Об</a:t>
            </a:r>
            <a:r>
              <a:rPr lang="en-US" sz="1600" dirty="0" smtClean="0">
                <a:latin typeface="Arial Black" panose="020B0A04020102020204" pitchFamily="34" charset="0"/>
              </a:rPr>
              <a:t>’</a:t>
            </a:r>
            <a:r>
              <a:rPr lang="uk-UA" sz="1600" dirty="0" err="1" smtClean="0">
                <a:latin typeface="Arial Black" panose="020B0A04020102020204" pitchFamily="34" charset="0"/>
              </a:rPr>
              <a:t>єкт</a:t>
            </a:r>
            <a:r>
              <a:rPr lang="uk-UA" sz="1600" dirty="0" smtClean="0">
                <a:latin typeface="Arial Black" panose="020B0A04020102020204" pitchFamily="34" charset="0"/>
              </a:rPr>
              <a:t> правопорушення</a:t>
            </a:r>
            <a:endParaRPr lang="uk-UA" sz="1600" dirty="0">
              <a:latin typeface="Arial Black" panose="020B0A040201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03920" y="5085184"/>
            <a:ext cx="21405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 smtClean="0">
                <a:latin typeface="Arial Black" panose="020B0A04020102020204" pitchFamily="34" charset="0"/>
              </a:rPr>
              <a:t>Правопорушник</a:t>
            </a:r>
            <a:endParaRPr lang="uk-UA" dirty="0">
              <a:latin typeface="Arial Black" panose="020B0A040201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07970" y="4889946"/>
            <a:ext cx="2055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Arial Black" panose="020B0A04020102020204" pitchFamily="34" charset="0"/>
              </a:rPr>
              <a:t>Власність</a:t>
            </a:r>
            <a:endParaRPr lang="uk-UA" dirty="0">
              <a:latin typeface="Arial Black" panose="020B0A040201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14611" y="1068702"/>
            <a:ext cx="2077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b="1" dirty="0" smtClean="0">
                <a:latin typeface="Arial Black" panose="020B0A04020102020204" pitchFamily="34" charset="0"/>
              </a:rPr>
              <a:t>Об</a:t>
            </a:r>
            <a:r>
              <a:rPr lang="en-US" sz="1400" b="1" dirty="0" smtClean="0">
                <a:latin typeface="Arial Black" panose="020B0A04020102020204" pitchFamily="34" charset="0"/>
              </a:rPr>
              <a:t>’</a:t>
            </a:r>
            <a:r>
              <a:rPr lang="uk-UA" sz="1400" b="1" dirty="0" err="1" smtClean="0">
                <a:latin typeface="Arial Black" panose="020B0A04020102020204" pitchFamily="34" charset="0"/>
              </a:rPr>
              <a:t>єктивна</a:t>
            </a:r>
            <a:r>
              <a:rPr lang="uk-UA" sz="1400" b="1" dirty="0" smtClean="0">
                <a:latin typeface="Arial Black" panose="020B0A04020102020204" pitchFamily="34" charset="0"/>
              </a:rPr>
              <a:t> сторона</a:t>
            </a:r>
            <a:endParaRPr lang="uk-UA" sz="1400" b="1" dirty="0">
              <a:latin typeface="Arial Black" panose="020B0A040201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33087" y="4187693"/>
            <a:ext cx="1876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 err="1" smtClean="0">
                <a:latin typeface="Arial Black" panose="020B0A04020102020204" pitchFamily="34" charset="0"/>
              </a:rPr>
              <a:t>Суб</a:t>
            </a:r>
            <a:r>
              <a:rPr lang="en-US" sz="1400" dirty="0" smtClean="0">
                <a:latin typeface="Arial Black" panose="020B0A04020102020204" pitchFamily="34" charset="0"/>
              </a:rPr>
              <a:t>’</a:t>
            </a:r>
            <a:r>
              <a:rPr lang="uk-UA" sz="1400" dirty="0" err="1" smtClean="0">
                <a:latin typeface="Arial Black" panose="020B0A04020102020204" pitchFamily="34" charset="0"/>
              </a:rPr>
              <a:t>єктивна</a:t>
            </a:r>
            <a:r>
              <a:rPr lang="uk-UA" sz="1400" dirty="0" smtClean="0">
                <a:latin typeface="Arial Black" panose="020B0A04020102020204" pitchFamily="34" charset="0"/>
              </a:rPr>
              <a:t> сторона</a:t>
            </a:r>
            <a:endParaRPr lang="uk-UA" sz="1400" dirty="0">
              <a:latin typeface="Arial Black" panose="020B0A040201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23142" y="1572771"/>
            <a:ext cx="2031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200" b="1" dirty="0" smtClean="0"/>
              <a:t>Дія</a:t>
            </a:r>
          </a:p>
          <a:p>
            <a:pPr algn="ctr"/>
            <a:r>
              <a:rPr lang="uk-UA" sz="1200" b="1" dirty="0" smtClean="0"/>
              <a:t>Наслідок</a:t>
            </a:r>
          </a:p>
          <a:p>
            <a:pPr algn="ctr"/>
            <a:r>
              <a:rPr lang="uk-UA" sz="1200" b="1" dirty="0" smtClean="0"/>
              <a:t>Прямий зв</a:t>
            </a:r>
            <a:r>
              <a:rPr lang="en-US" sz="1200" b="1" dirty="0" smtClean="0"/>
              <a:t>’</a:t>
            </a:r>
            <a:r>
              <a:rPr lang="uk-UA" sz="1200" b="1" dirty="0" err="1" smtClean="0"/>
              <a:t>язок</a:t>
            </a:r>
            <a:endParaRPr lang="uk-UA" sz="1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033087" y="3356992"/>
            <a:ext cx="17630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b="1" dirty="0" smtClean="0"/>
              <a:t>Вина</a:t>
            </a:r>
          </a:p>
          <a:p>
            <a:pPr algn="ctr"/>
            <a:r>
              <a:rPr lang="uk-UA" sz="1400" b="1" dirty="0" smtClean="0"/>
              <a:t>Мотив</a:t>
            </a:r>
          </a:p>
          <a:p>
            <a:pPr algn="ctr"/>
            <a:r>
              <a:rPr lang="uk-UA" sz="1400" b="1" dirty="0" smtClean="0"/>
              <a:t>Мета </a:t>
            </a:r>
            <a:endParaRPr lang="uk-UA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ChangeArrowheads="1"/>
          </p:cNvSpPr>
          <p:nvPr/>
        </p:nvSpPr>
        <p:spPr bwMode="auto">
          <a:xfrm>
            <a:off x="1835696" y="1634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grpSp>
        <p:nvGrpSpPr>
          <p:cNvPr id="13" name="Organization Chart 1"/>
          <p:cNvGrpSpPr>
            <a:grpSpLocks noChangeAspect="1"/>
          </p:cNvGrpSpPr>
          <p:nvPr/>
        </p:nvGrpSpPr>
        <p:grpSpPr bwMode="auto">
          <a:xfrm>
            <a:off x="1484532" y="205187"/>
            <a:ext cx="6051109" cy="3598039"/>
            <a:chOff x="1537" y="3002"/>
            <a:chExt cx="7938" cy="2360"/>
          </a:xfrm>
        </p:grpSpPr>
        <p:graphicFrame>
          <p:nvGraphicFramePr>
            <p:cNvPr id="16" name="Схема 15"/>
            <p:cNvGraphicFramePr/>
            <p:nvPr>
              <p:extLst>
                <p:ext uri="{D42A27DB-BD31-4B8C-83A1-F6EECF244321}">
                  <p14:modId xmlns:p14="http://schemas.microsoft.com/office/powerpoint/2010/main" val="4219016881"/>
                </p:ext>
              </p:extLst>
            </p:nvPr>
          </p:nvGraphicFramePr>
          <p:xfrm>
            <a:off x="1537" y="3002"/>
            <a:ext cx="7938" cy="236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14" name="AutoShape 3"/>
            <p:cNvSpPr>
              <a:spLocks noChangeArrowheads="1"/>
            </p:cNvSpPr>
            <p:nvPr/>
          </p:nvSpPr>
          <p:spPr bwMode="auto">
            <a:xfrm>
              <a:off x="3792" y="4496"/>
              <a:ext cx="563" cy="149"/>
            </a:xfrm>
            <a:prstGeom prst="rightArrow">
              <a:avLst>
                <a:gd name="adj1" fmla="val 50000"/>
                <a:gd name="adj2" fmla="val 94463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5" name="AutoShape 2"/>
            <p:cNvSpPr>
              <a:spLocks noChangeArrowheads="1"/>
            </p:cNvSpPr>
            <p:nvPr/>
          </p:nvSpPr>
          <p:spPr bwMode="auto">
            <a:xfrm flipV="1">
              <a:off x="6570" y="4524"/>
              <a:ext cx="635" cy="150"/>
            </a:xfrm>
            <a:prstGeom prst="rightArrow">
              <a:avLst>
                <a:gd name="adj1" fmla="val 50000"/>
                <a:gd name="adj2" fmla="val 75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1833562" y="3573016"/>
            <a:ext cx="3533775" cy="1057275"/>
            <a:chOff x="0" y="0"/>
            <a:chExt cx="3533775" cy="1057275"/>
          </a:xfrm>
        </p:grpSpPr>
        <p:sp>
          <p:nvSpPr>
            <p:cNvPr id="10" name="Блок-схема: альтернативный процесс 9"/>
            <p:cNvSpPr>
              <a:spLocks noChangeArrowheads="1"/>
            </p:cNvSpPr>
            <p:nvPr/>
          </p:nvSpPr>
          <p:spPr bwMode="auto">
            <a:xfrm>
              <a:off x="0" y="0"/>
              <a:ext cx="1714500" cy="1028700"/>
            </a:xfrm>
            <a:prstGeom prst="flowChartAlternateProcess">
              <a:avLst/>
            </a:prstGeom>
            <a:solidFill>
              <a:srgbClr val="CC99FF"/>
            </a:solidFill>
            <a:ln w="9525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uk-UA" sz="1100" dirty="0">
                  <a:effectLst/>
                  <a:latin typeface="Calibri" panose="020F0502020204030204" pitchFamily="34" charset="0"/>
                  <a:ea typeface="SimSun" panose="02010600030101010101" pitchFamily="2" charset="-122"/>
                  <a:cs typeface="Times New Roman" panose="02020603050405020304" pitchFamily="18" charset="0"/>
                </a:rPr>
                <a:t> </a:t>
              </a: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uk-UA" sz="1400" b="1" dirty="0">
                  <a:effectLst/>
                  <a:latin typeface="Calibri" panose="020F0502020204030204" pitchFamily="34" charset="0"/>
                  <a:ea typeface="SimSun" panose="02010600030101010101" pitchFamily="2" charset="-122"/>
                  <a:cs typeface="Times New Roman" panose="02020603050405020304" pitchFamily="18" charset="0"/>
                </a:rPr>
                <a:t>Необережність</a:t>
              </a:r>
              <a:endParaRPr lang="uk-UA" sz="11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Блок-схема: альтернативный процесс 10"/>
            <p:cNvSpPr>
              <a:spLocks noChangeArrowheads="1"/>
            </p:cNvSpPr>
            <p:nvPr/>
          </p:nvSpPr>
          <p:spPr bwMode="auto">
            <a:xfrm>
              <a:off x="1819275" y="28575"/>
              <a:ext cx="1714500" cy="1028700"/>
            </a:xfrm>
            <a:prstGeom prst="flowChartAlternateProcess">
              <a:avLst/>
            </a:prstGeom>
            <a:solidFill>
              <a:srgbClr val="CC99FF"/>
            </a:solidFill>
            <a:ln w="9525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uk-UA" sz="1100" dirty="0">
                  <a:effectLst/>
                  <a:latin typeface="Calibri" panose="020F0502020204030204" pitchFamily="34" charset="0"/>
                  <a:ea typeface="SimSun" panose="02010600030101010101" pitchFamily="2" charset="-122"/>
                  <a:cs typeface="Times New Roman" panose="02020603050405020304" pitchFamily="18" charset="0"/>
                </a:rPr>
                <a:t> </a:t>
              </a: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uk-UA" sz="1400" b="1" dirty="0">
                  <a:effectLst/>
                  <a:latin typeface="Calibri" panose="020F0502020204030204" pitchFamily="34" charset="0"/>
                  <a:ea typeface="SimSun" panose="02010600030101010101" pitchFamily="2" charset="-122"/>
                  <a:cs typeface="Times New Roman" panose="02020603050405020304" pitchFamily="18" charset="0"/>
                </a:rPr>
                <a:t>Легковажність</a:t>
              </a:r>
              <a:endParaRPr lang="uk-UA" sz="11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Блок-схема: альтернативный процесс 11"/>
          <p:cNvSpPr>
            <a:spLocks noChangeArrowheads="1"/>
          </p:cNvSpPr>
          <p:nvPr/>
        </p:nvSpPr>
        <p:spPr bwMode="auto">
          <a:xfrm>
            <a:off x="5549900" y="3576520"/>
            <a:ext cx="1714500" cy="1028700"/>
          </a:xfrm>
          <a:prstGeom prst="flowChartAlternateProcess">
            <a:avLst/>
          </a:prstGeom>
          <a:solidFill>
            <a:srgbClr val="CC99FF"/>
          </a:solidFill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11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14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Недбалість</a:t>
            </a:r>
            <a:endParaRPr lang="uk-UA" sz="11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3808" y="4004862"/>
            <a:ext cx="365792" cy="2621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9216" y="3956290"/>
            <a:ext cx="365792" cy="2621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Ну, погоди! Все серии - Ну, погоди! - Выпуск 1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3960" end="461091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7624" y="836712"/>
            <a:ext cx="6912768" cy="5098703"/>
          </a:xfrm>
        </p:spPr>
      </p:pic>
    </p:spTree>
    <p:extLst>
      <p:ext uri="{BB962C8B-B14F-4D97-AF65-F5344CB8AC3E}">
        <p14:creationId xmlns:p14="http://schemas.microsoft.com/office/powerpoint/2010/main" val="4272230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009855030"/>
              </p:ext>
            </p:extLst>
          </p:nvPr>
        </p:nvGraphicFramePr>
        <p:xfrm>
          <a:off x="1979712" y="692696"/>
          <a:ext cx="5486400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7692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530104" y="640498"/>
            <a:ext cx="7870842" cy="5415787"/>
            <a:chOff x="937119" y="1007373"/>
            <a:chExt cx="6546959" cy="5325995"/>
          </a:xfrm>
        </p:grpSpPr>
        <p:sp>
          <p:nvSpPr>
            <p:cNvPr id="7" name="Полилиния 6"/>
            <p:cNvSpPr/>
            <p:nvPr/>
          </p:nvSpPr>
          <p:spPr>
            <a:xfrm rot="8432246">
              <a:off x="2479645" y="4682767"/>
              <a:ext cx="1108555" cy="3906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19533"/>
                  </a:moveTo>
                  <a:lnTo>
                    <a:pt x="1108555" y="19533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Полилиния 7"/>
            <p:cNvSpPr/>
            <p:nvPr/>
          </p:nvSpPr>
          <p:spPr>
            <a:xfrm rot="1599898">
              <a:off x="3817733" y="4682767"/>
              <a:ext cx="2376423" cy="3906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19533"/>
                  </a:moveTo>
                  <a:lnTo>
                    <a:pt x="2376423" y="19533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Полилиния 8"/>
            <p:cNvSpPr/>
            <p:nvPr/>
          </p:nvSpPr>
          <p:spPr>
            <a:xfrm rot="19857578">
              <a:off x="3682707" y="3154638"/>
              <a:ext cx="2299464" cy="3906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19533"/>
                  </a:moveTo>
                  <a:lnTo>
                    <a:pt x="2299464" y="19533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Полилиния 9"/>
            <p:cNvSpPr/>
            <p:nvPr/>
          </p:nvSpPr>
          <p:spPr>
            <a:xfrm rot="12375395" flipV="1">
              <a:off x="2220069" y="3520396"/>
              <a:ext cx="973666" cy="31762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19533"/>
                  </a:moveTo>
                  <a:lnTo>
                    <a:pt x="156793" y="19533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Полилиния 10"/>
            <p:cNvSpPr/>
            <p:nvPr/>
          </p:nvSpPr>
          <p:spPr>
            <a:xfrm rot="14198560">
              <a:off x="2578960" y="2854256"/>
              <a:ext cx="1057682" cy="3906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19533"/>
                  </a:moveTo>
                  <a:lnTo>
                    <a:pt x="1057682" y="19533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Овал 11"/>
            <p:cNvSpPr/>
            <p:nvPr/>
          </p:nvSpPr>
          <p:spPr>
            <a:xfrm>
              <a:off x="3281594" y="2991923"/>
              <a:ext cx="1989360" cy="1441995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uk-UA" b="1" dirty="0" smtClean="0">
                  <a:solidFill>
                    <a:schemeClr val="tx1"/>
                  </a:solidFill>
                </a:rPr>
                <a:t>Класифікація</a:t>
              </a:r>
            </a:p>
            <a:p>
              <a:pPr algn="ctr"/>
              <a:r>
                <a:rPr lang="uk-UA" b="1" dirty="0" smtClean="0">
                  <a:solidFill>
                    <a:schemeClr val="tx1"/>
                  </a:solidFill>
                </a:rPr>
                <a:t>злочинів</a:t>
              </a:r>
              <a:endParaRPr lang="uk-UA" b="1" dirty="0">
                <a:solidFill>
                  <a:schemeClr val="tx1"/>
                </a:solidFill>
              </a:endParaRPr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950360" y="1007373"/>
              <a:ext cx="2757081" cy="1559705"/>
            </a:xfrm>
            <a:custGeom>
              <a:avLst/>
              <a:gdLst>
                <a:gd name="connsiteX0" fmla="*/ 0 w 787685"/>
                <a:gd name="connsiteY0" fmla="*/ 393843 h 787685"/>
                <a:gd name="connsiteX1" fmla="*/ 393843 w 787685"/>
                <a:gd name="connsiteY1" fmla="*/ 0 h 787685"/>
                <a:gd name="connsiteX2" fmla="*/ 787686 w 787685"/>
                <a:gd name="connsiteY2" fmla="*/ 393843 h 787685"/>
                <a:gd name="connsiteX3" fmla="*/ 393843 w 787685"/>
                <a:gd name="connsiteY3" fmla="*/ 787686 h 787685"/>
                <a:gd name="connsiteX4" fmla="*/ 0 w 787685"/>
                <a:gd name="connsiteY4" fmla="*/ 393843 h 787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7685" h="787685">
                  <a:moveTo>
                    <a:pt x="0" y="393843"/>
                  </a:moveTo>
                  <a:cubicBezTo>
                    <a:pt x="0" y="176330"/>
                    <a:pt x="176330" y="0"/>
                    <a:pt x="393843" y="0"/>
                  </a:cubicBezTo>
                  <a:cubicBezTo>
                    <a:pt x="611356" y="0"/>
                    <a:pt x="787686" y="176330"/>
                    <a:pt x="787686" y="393843"/>
                  </a:cubicBezTo>
                  <a:cubicBezTo>
                    <a:pt x="787686" y="611356"/>
                    <a:pt x="611356" y="787686"/>
                    <a:pt x="393843" y="787686"/>
                  </a:cubicBezTo>
                  <a:cubicBezTo>
                    <a:pt x="176330" y="787686"/>
                    <a:pt x="0" y="611356"/>
                    <a:pt x="0" y="393843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4244" tIns="124244" rIns="124244" bIns="124244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uk-UA" sz="1400" kern="1200" dirty="0"/>
            </a:p>
          </p:txBody>
        </p:sp>
        <p:sp>
          <p:nvSpPr>
            <p:cNvPr id="14" name="Полилиния 13"/>
            <p:cNvSpPr/>
            <p:nvPr/>
          </p:nvSpPr>
          <p:spPr>
            <a:xfrm>
              <a:off x="3422226" y="1412776"/>
              <a:ext cx="1181528" cy="787685"/>
            </a:xfrm>
            <a:custGeom>
              <a:avLst/>
              <a:gdLst>
                <a:gd name="connsiteX0" fmla="*/ 0 w 1181528"/>
                <a:gd name="connsiteY0" fmla="*/ 0 h 787685"/>
                <a:gd name="connsiteX1" fmla="*/ 1181528 w 1181528"/>
                <a:gd name="connsiteY1" fmla="*/ 0 h 787685"/>
                <a:gd name="connsiteX2" fmla="*/ 1181528 w 1181528"/>
                <a:gd name="connsiteY2" fmla="*/ 787685 h 787685"/>
                <a:gd name="connsiteX3" fmla="*/ 0 w 1181528"/>
                <a:gd name="connsiteY3" fmla="*/ 787685 h 787685"/>
                <a:gd name="connsiteX4" fmla="*/ 0 w 1181528"/>
                <a:gd name="connsiteY4" fmla="*/ 0 h 787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1528" h="787685">
                  <a:moveTo>
                    <a:pt x="0" y="0"/>
                  </a:moveTo>
                  <a:lnTo>
                    <a:pt x="1181528" y="0"/>
                  </a:lnTo>
                  <a:lnTo>
                    <a:pt x="1181528" y="787685"/>
                  </a:lnTo>
                  <a:lnTo>
                    <a:pt x="0" y="78768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228600" lvl="1" indent="-22860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uk-UA" sz="2400" kern="1200"/>
            </a:p>
            <a:p>
              <a:pPr marL="228600" lvl="1" indent="-22860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uk-UA" sz="2400" kern="1200"/>
            </a:p>
          </p:txBody>
        </p:sp>
        <p:sp>
          <p:nvSpPr>
            <p:cNvPr id="15" name="Полилиния 14"/>
            <p:cNvSpPr/>
            <p:nvPr/>
          </p:nvSpPr>
          <p:spPr>
            <a:xfrm>
              <a:off x="937119" y="2852934"/>
              <a:ext cx="2072659" cy="1658973"/>
            </a:xfrm>
            <a:custGeom>
              <a:avLst/>
              <a:gdLst>
                <a:gd name="connsiteX0" fmla="*/ 0 w 787685"/>
                <a:gd name="connsiteY0" fmla="*/ 393843 h 787685"/>
                <a:gd name="connsiteX1" fmla="*/ 393843 w 787685"/>
                <a:gd name="connsiteY1" fmla="*/ 0 h 787685"/>
                <a:gd name="connsiteX2" fmla="*/ 787686 w 787685"/>
                <a:gd name="connsiteY2" fmla="*/ 393843 h 787685"/>
                <a:gd name="connsiteX3" fmla="*/ 393843 w 787685"/>
                <a:gd name="connsiteY3" fmla="*/ 787686 h 787685"/>
                <a:gd name="connsiteX4" fmla="*/ 0 w 787685"/>
                <a:gd name="connsiteY4" fmla="*/ 393843 h 787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7685" h="787685">
                  <a:moveTo>
                    <a:pt x="0" y="393843"/>
                  </a:moveTo>
                  <a:cubicBezTo>
                    <a:pt x="0" y="176330"/>
                    <a:pt x="176330" y="0"/>
                    <a:pt x="393843" y="0"/>
                  </a:cubicBezTo>
                  <a:cubicBezTo>
                    <a:pt x="611356" y="0"/>
                    <a:pt x="787686" y="176330"/>
                    <a:pt x="787686" y="393843"/>
                  </a:cubicBezTo>
                  <a:cubicBezTo>
                    <a:pt x="787686" y="611356"/>
                    <a:pt x="611356" y="787686"/>
                    <a:pt x="393843" y="787686"/>
                  </a:cubicBezTo>
                  <a:cubicBezTo>
                    <a:pt x="176330" y="787686"/>
                    <a:pt x="0" y="611356"/>
                    <a:pt x="0" y="393843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9484" tIns="139484" rIns="139484" bIns="139484" numCol="1" spcCol="1270" anchor="ctr" anchorCtr="0">
              <a:noAutofit/>
            </a:bodyPr>
            <a:lstStyle/>
            <a:p>
              <a:pPr lvl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1400" b="1" i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5. За тяжкістю:</a:t>
              </a:r>
            </a:p>
            <a:p>
              <a:pPr lvl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1400" b="1" i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а) невеликої тяжкості</a:t>
              </a:r>
            </a:p>
            <a:p>
              <a:pPr lvl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1400" b="1" i="1" kern="12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б) середньої тяжкості</a:t>
              </a:r>
            </a:p>
            <a:p>
              <a:pPr lvl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1400" b="1" i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в) тяжкі</a:t>
              </a:r>
            </a:p>
            <a:p>
              <a:pPr lvl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1400" b="1" i="1" kern="12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г) особливо тяжкі</a:t>
              </a:r>
              <a:endParaRPr lang="uk-UA" sz="1400" b="1" i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" name="Полилиния 15"/>
            <p:cNvSpPr/>
            <p:nvPr/>
          </p:nvSpPr>
          <p:spPr>
            <a:xfrm>
              <a:off x="2414122" y="2852934"/>
              <a:ext cx="1181528" cy="787685"/>
            </a:xfrm>
            <a:custGeom>
              <a:avLst/>
              <a:gdLst>
                <a:gd name="connsiteX0" fmla="*/ 0 w 1181528"/>
                <a:gd name="connsiteY0" fmla="*/ 0 h 787685"/>
                <a:gd name="connsiteX1" fmla="*/ 1181528 w 1181528"/>
                <a:gd name="connsiteY1" fmla="*/ 0 h 787685"/>
                <a:gd name="connsiteX2" fmla="*/ 1181528 w 1181528"/>
                <a:gd name="connsiteY2" fmla="*/ 787685 h 787685"/>
                <a:gd name="connsiteX3" fmla="*/ 0 w 1181528"/>
                <a:gd name="connsiteY3" fmla="*/ 787685 h 787685"/>
                <a:gd name="connsiteX4" fmla="*/ 0 w 1181528"/>
                <a:gd name="connsiteY4" fmla="*/ 0 h 787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1528" h="787685">
                  <a:moveTo>
                    <a:pt x="0" y="0"/>
                  </a:moveTo>
                  <a:lnTo>
                    <a:pt x="1181528" y="0"/>
                  </a:lnTo>
                  <a:lnTo>
                    <a:pt x="1181528" y="787685"/>
                  </a:lnTo>
                  <a:lnTo>
                    <a:pt x="0" y="78768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228600" lvl="1" indent="-22860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uk-UA" sz="2400" kern="1200"/>
            </a:p>
          </p:txBody>
        </p:sp>
        <p:sp>
          <p:nvSpPr>
            <p:cNvPr id="17" name="Полилиния 16"/>
            <p:cNvSpPr/>
            <p:nvPr/>
          </p:nvSpPr>
          <p:spPr>
            <a:xfrm>
              <a:off x="5436094" y="1625219"/>
              <a:ext cx="1797984" cy="1443744"/>
            </a:xfrm>
            <a:custGeom>
              <a:avLst/>
              <a:gdLst>
                <a:gd name="connsiteX0" fmla="*/ 0 w 787685"/>
                <a:gd name="connsiteY0" fmla="*/ 393843 h 787685"/>
                <a:gd name="connsiteX1" fmla="*/ 393843 w 787685"/>
                <a:gd name="connsiteY1" fmla="*/ 0 h 787685"/>
                <a:gd name="connsiteX2" fmla="*/ 787686 w 787685"/>
                <a:gd name="connsiteY2" fmla="*/ 393843 h 787685"/>
                <a:gd name="connsiteX3" fmla="*/ 393843 w 787685"/>
                <a:gd name="connsiteY3" fmla="*/ 787686 h 787685"/>
                <a:gd name="connsiteX4" fmla="*/ 0 w 787685"/>
                <a:gd name="connsiteY4" fmla="*/ 393843 h 787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7685" h="787685">
                  <a:moveTo>
                    <a:pt x="0" y="393843"/>
                  </a:moveTo>
                  <a:cubicBezTo>
                    <a:pt x="0" y="176330"/>
                    <a:pt x="176330" y="0"/>
                    <a:pt x="393843" y="0"/>
                  </a:cubicBezTo>
                  <a:cubicBezTo>
                    <a:pt x="611356" y="0"/>
                    <a:pt x="787686" y="176330"/>
                    <a:pt x="787686" y="393843"/>
                  </a:cubicBezTo>
                  <a:cubicBezTo>
                    <a:pt x="787686" y="611356"/>
                    <a:pt x="611356" y="787686"/>
                    <a:pt x="393843" y="787686"/>
                  </a:cubicBezTo>
                  <a:cubicBezTo>
                    <a:pt x="176330" y="787686"/>
                    <a:pt x="0" y="611356"/>
                    <a:pt x="0" y="393843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9484" tIns="139484" rIns="139484" bIns="139484" numCol="1" spcCol="1270" anchor="ctr" anchorCtr="0">
              <a:noAutofit/>
            </a:bodyPr>
            <a:lstStyle/>
            <a:p>
              <a:pPr lvl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1400" b="1" i="1" kern="12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2. За формою вини:</a:t>
              </a:r>
            </a:p>
            <a:p>
              <a:pPr lvl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1400" b="1" i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а) умисні</a:t>
              </a:r>
            </a:p>
            <a:p>
              <a:pPr lvl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1400" b="1" i="1" kern="12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б) необережні</a:t>
              </a:r>
              <a:endParaRPr lang="uk-UA" sz="1400" b="1" i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" name="Полилиния 17"/>
            <p:cNvSpPr/>
            <p:nvPr/>
          </p:nvSpPr>
          <p:spPr>
            <a:xfrm>
              <a:off x="5223529" y="4825197"/>
              <a:ext cx="2158040" cy="1508171"/>
            </a:xfrm>
            <a:custGeom>
              <a:avLst/>
              <a:gdLst>
                <a:gd name="connsiteX0" fmla="*/ 0 w 787685"/>
                <a:gd name="connsiteY0" fmla="*/ 393843 h 787685"/>
                <a:gd name="connsiteX1" fmla="*/ 393843 w 787685"/>
                <a:gd name="connsiteY1" fmla="*/ 0 h 787685"/>
                <a:gd name="connsiteX2" fmla="*/ 787686 w 787685"/>
                <a:gd name="connsiteY2" fmla="*/ 393843 h 787685"/>
                <a:gd name="connsiteX3" fmla="*/ 393843 w 787685"/>
                <a:gd name="connsiteY3" fmla="*/ 787686 h 787685"/>
                <a:gd name="connsiteX4" fmla="*/ 0 w 787685"/>
                <a:gd name="connsiteY4" fmla="*/ 393843 h 787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7685" h="787685">
                  <a:moveTo>
                    <a:pt x="0" y="393843"/>
                  </a:moveTo>
                  <a:cubicBezTo>
                    <a:pt x="0" y="176330"/>
                    <a:pt x="176330" y="0"/>
                    <a:pt x="393843" y="0"/>
                  </a:cubicBezTo>
                  <a:cubicBezTo>
                    <a:pt x="611356" y="0"/>
                    <a:pt x="787686" y="176330"/>
                    <a:pt x="787686" y="393843"/>
                  </a:cubicBezTo>
                  <a:cubicBezTo>
                    <a:pt x="787686" y="611356"/>
                    <a:pt x="611356" y="787686"/>
                    <a:pt x="393843" y="787686"/>
                  </a:cubicBezTo>
                  <a:cubicBezTo>
                    <a:pt x="176330" y="787686"/>
                    <a:pt x="0" y="611356"/>
                    <a:pt x="0" y="393843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4244" tIns="124244" rIns="124244" bIns="124244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1400" b="1" i="1" kern="12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3. Якщо за критерій береться корислива мета: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1400" b="1" i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а) корисливі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1400" b="1" i="1" kern="12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б) некорисливі</a:t>
              </a:r>
              <a:endParaRPr lang="uk-UA" sz="1400" b="1" i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" name="Полилиния 18"/>
            <p:cNvSpPr/>
            <p:nvPr/>
          </p:nvSpPr>
          <p:spPr>
            <a:xfrm>
              <a:off x="6302550" y="4797152"/>
              <a:ext cx="1181528" cy="787685"/>
            </a:xfrm>
            <a:custGeom>
              <a:avLst/>
              <a:gdLst>
                <a:gd name="connsiteX0" fmla="*/ 0 w 1181528"/>
                <a:gd name="connsiteY0" fmla="*/ 0 h 787685"/>
                <a:gd name="connsiteX1" fmla="*/ 1181528 w 1181528"/>
                <a:gd name="connsiteY1" fmla="*/ 0 h 787685"/>
                <a:gd name="connsiteX2" fmla="*/ 1181528 w 1181528"/>
                <a:gd name="connsiteY2" fmla="*/ 787685 h 787685"/>
                <a:gd name="connsiteX3" fmla="*/ 0 w 1181528"/>
                <a:gd name="connsiteY3" fmla="*/ 787685 h 787685"/>
                <a:gd name="connsiteX4" fmla="*/ 0 w 1181528"/>
                <a:gd name="connsiteY4" fmla="*/ 0 h 787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1528" h="787685">
                  <a:moveTo>
                    <a:pt x="0" y="0"/>
                  </a:moveTo>
                  <a:lnTo>
                    <a:pt x="1181528" y="0"/>
                  </a:lnTo>
                  <a:lnTo>
                    <a:pt x="1181528" y="787685"/>
                  </a:lnTo>
                  <a:lnTo>
                    <a:pt x="0" y="78768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228600" lvl="1" indent="-22860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uk-UA" sz="2400" kern="1200"/>
            </a:p>
            <a:p>
              <a:pPr marL="228600" lvl="1" indent="-22860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uk-UA" sz="2400" kern="1200"/>
            </a:p>
          </p:txBody>
        </p:sp>
        <p:sp>
          <p:nvSpPr>
            <p:cNvPr id="20" name="Полилиния 19"/>
            <p:cNvSpPr/>
            <p:nvPr/>
          </p:nvSpPr>
          <p:spPr>
            <a:xfrm>
              <a:off x="1383066" y="4864350"/>
              <a:ext cx="1948313" cy="1440973"/>
            </a:xfrm>
            <a:custGeom>
              <a:avLst/>
              <a:gdLst>
                <a:gd name="connsiteX0" fmla="*/ 0 w 787685"/>
                <a:gd name="connsiteY0" fmla="*/ 393843 h 787685"/>
                <a:gd name="connsiteX1" fmla="*/ 393843 w 787685"/>
                <a:gd name="connsiteY1" fmla="*/ 0 h 787685"/>
                <a:gd name="connsiteX2" fmla="*/ 787686 w 787685"/>
                <a:gd name="connsiteY2" fmla="*/ 393843 h 787685"/>
                <a:gd name="connsiteX3" fmla="*/ 393843 w 787685"/>
                <a:gd name="connsiteY3" fmla="*/ 787686 h 787685"/>
                <a:gd name="connsiteX4" fmla="*/ 0 w 787685"/>
                <a:gd name="connsiteY4" fmla="*/ 393843 h 787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7685" h="787685">
                  <a:moveTo>
                    <a:pt x="0" y="393843"/>
                  </a:moveTo>
                  <a:cubicBezTo>
                    <a:pt x="0" y="176330"/>
                    <a:pt x="176330" y="0"/>
                    <a:pt x="393843" y="0"/>
                  </a:cubicBezTo>
                  <a:cubicBezTo>
                    <a:pt x="611356" y="0"/>
                    <a:pt x="787686" y="176330"/>
                    <a:pt x="787686" y="393843"/>
                  </a:cubicBezTo>
                  <a:cubicBezTo>
                    <a:pt x="787686" y="611356"/>
                    <a:pt x="611356" y="787686"/>
                    <a:pt x="393843" y="787686"/>
                  </a:cubicBezTo>
                  <a:cubicBezTo>
                    <a:pt x="176330" y="787686"/>
                    <a:pt x="0" y="611356"/>
                    <a:pt x="0" y="393843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4244" tIns="124244" rIns="124244" bIns="124244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1400" b="1" i="1" kern="12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4. Залежно від моменту закінчення злочину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1400" b="1" i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а) закінчені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1400" b="1" i="1" kern="12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б) незакінчені</a:t>
              </a:r>
              <a:endParaRPr lang="uk-UA" sz="1400" b="1" i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" name="Полилиния 20"/>
            <p:cNvSpPr/>
            <p:nvPr/>
          </p:nvSpPr>
          <p:spPr>
            <a:xfrm>
              <a:off x="2558135" y="5157195"/>
              <a:ext cx="1181528" cy="787685"/>
            </a:xfrm>
            <a:custGeom>
              <a:avLst/>
              <a:gdLst>
                <a:gd name="connsiteX0" fmla="*/ 0 w 1181528"/>
                <a:gd name="connsiteY0" fmla="*/ 0 h 787685"/>
                <a:gd name="connsiteX1" fmla="*/ 1181528 w 1181528"/>
                <a:gd name="connsiteY1" fmla="*/ 0 h 787685"/>
                <a:gd name="connsiteX2" fmla="*/ 1181528 w 1181528"/>
                <a:gd name="connsiteY2" fmla="*/ 787685 h 787685"/>
                <a:gd name="connsiteX3" fmla="*/ 0 w 1181528"/>
                <a:gd name="connsiteY3" fmla="*/ 787685 h 787685"/>
                <a:gd name="connsiteX4" fmla="*/ 0 w 1181528"/>
                <a:gd name="connsiteY4" fmla="*/ 0 h 787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1528" h="787685">
                  <a:moveTo>
                    <a:pt x="0" y="0"/>
                  </a:moveTo>
                  <a:lnTo>
                    <a:pt x="1181528" y="0"/>
                  </a:lnTo>
                  <a:lnTo>
                    <a:pt x="1181528" y="787685"/>
                  </a:lnTo>
                  <a:lnTo>
                    <a:pt x="0" y="78768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indent="-457200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uk-UA" sz="2400" kern="1200" dirty="0"/>
            </a:p>
            <a:p>
              <a:pPr marL="228600" lvl="1" indent="-22860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uk-UA" sz="2400" kern="1200" dirty="0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928712" y="828055"/>
            <a:ext cx="2970648" cy="1169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1.Залежно від об</a:t>
            </a:r>
            <a:r>
              <a:rPr lang="en-US" sz="1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</a:t>
            </a:r>
            <a:r>
              <a:rPr lang="uk-UA" sz="1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єкта</a:t>
            </a:r>
            <a:r>
              <a:rPr lang="uk-UA" sz="1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посягання</a:t>
            </a:r>
          </a:p>
          <a:p>
            <a:r>
              <a:rPr lang="uk-UA" sz="1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а) проти держави</a:t>
            </a:r>
          </a:p>
          <a:p>
            <a:r>
              <a:rPr lang="uk-UA" sz="1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б) проти власності</a:t>
            </a:r>
          </a:p>
          <a:p>
            <a:r>
              <a:rPr lang="uk-UA" sz="1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в) проти особи</a:t>
            </a:r>
          </a:p>
          <a:p>
            <a:r>
              <a:rPr lang="uk-UA" sz="1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 )інші злочини</a:t>
            </a:r>
            <a:endParaRPr lang="uk-UA" sz="1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437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211336824"/>
              </p:ext>
            </p:extLst>
          </p:nvPr>
        </p:nvGraphicFramePr>
        <p:xfrm>
          <a:off x="755576" y="836712"/>
          <a:ext cx="7920880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4407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676" y="1435100"/>
            <a:ext cx="3008313" cy="5853113"/>
          </a:xfrm>
        </p:spPr>
        <p:txBody>
          <a:bodyPr/>
          <a:lstStyle/>
          <a:p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uk-UA" dirty="0"/>
              <a:t>Виховні заходи в школі  правової </a:t>
            </a:r>
            <a:r>
              <a:rPr lang="uk-UA" dirty="0" smtClean="0"/>
              <a:t>тематики;</a:t>
            </a:r>
            <a:endParaRPr lang="uk-UA" dirty="0"/>
          </a:p>
          <a:p>
            <a:pPr lvl="0"/>
            <a:r>
              <a:rPr lang="uk-UA" dirty="0"/>
              <a:t>Зустрічі з працівниками правоохоронних </a:t>
            </a:r>
            <a:r>
              <a:rPr lang="uk-UA" dirty="0" smtClean="0"/>
              <a:t>органів;</a:t>
            </a:r>
            <a:endParaRPr lang="uk-UA" dirty="0"/>
          </a:p>
          <a:p>
            <a:pPr lvl="0"/>
            <a:r>
              <a:rPr lang="uk-UA" dirty="0"/>
              <a:t>Рейди </a:t>
            </a:r>
            <a:r>
              <a:rPr lang="uk-UA" dirty="0" smtClean="0"/>
              <a:t>міліції; </a:t>
            </a:r>
            <a:endParaRPr lang="uk-UA" dirty="0"/>
          </a:p>
          <a:p>
            <a:pPr lvl="0"/>
            <a:r>
              <a:rPr lang="uk-UA" dirty="0"/>
              <a:t>Охорона магазинів, будинків, </a:t>
            </a:r>
            <a:r>
              <a:rPr lang="uk-UA" dirty="0" smtClean="0"/>
              <a:t>банків;</a:t>
            </a:r>
            <a:endParaRPr lang="uk-UA" dirty="0"/>
          </a:p>
          <a:p>
            <a:pPr lvl="0"/>
            <a:r>
              <a:rPr lang="uk-UA" dirty="0"/>
              <a:t>Передачі  ЗМІ з профілактики </a:t>
            </a:r>
            <a:r>
              <a:rPr lang="uk-UA" dirty="0" smtClean="0"/>
              <a:t>правопорушень.</a:t>
            </a:r>
            <a:endParaRPr lang="uk-UA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0206" y="1652659"/>
            <a:ext cx="3008313" cy="4691063"/>
          </a:xfrm>
        </p:spPr>
        <p:txBody>
          <a:bodyPr>
            <a:normAutofit/>
          </a:bodyPr>
          <a:lstStyle/>
          <a:p>
            <a:pPr algn="ctr"/>
            <a:r>
              <a:rPr lang="uk-UA" sz="3200" b="1" dirty="0" smtClean="0"/>
              <a:t>Які заходи слід проводити, щоб зменшити  кількість </a:t>
            </a:r>
            <a:r>
              <a:rPr lang="uk-UA" sz="2800" b="1" dirty="0" smtClean="0"/>
              <a:t>правопорушень</a:t>
            </a:r>
            <a:endParaRPr lang="uk-UA" sz="28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581128"/>
            <a:ext cx="1762256" cy="21241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3861048"/>
            <a:ext cx="2212857" cy="270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12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1" y="980728"/>
            <a:ext cx="2746647" cy="2160240"/>
          </a:xfrm>
        </p:spPr>
        <p:txBody>
          <a:bodyPr>
            <a:normAutofit/>
          </a:bodyPr>
          <a:lstStyle/>
          <a:p>
            <a:r>
              <a:rPr lang="uk-UA" sz="2800" dirty="0" smtClean="0"/>
              <a:t>Домашнє завдання</a:t>
            </a:r>
            <a:endParaRPr lang="uk-UA" sz="28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131840" y="404664"/>
            <a:ext cx="5554960" cy="5721499"/>
          </a:xfrm>
        </p:spPr>
        <p:txBody>
          <a:bodyPr/>
          <a:lstStyle/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r>
              <a:rPr lang="uk-UA" dirty="0" smtClean="0"/>
              <a:t>Опрацювати параграф 11-12.</a:t>
            </a:r>
          </a:p>
          <a:p>
            <a:pPr marL="0" indent="0">
              <a:buNone/>
            </a:pPr>
            <a:r>
              <a:rPr lang="uk-UA" dirty="0" smtClean="0"/>
              <a:t>Підібрати приклади правопорушень і визначити до якого виду вони належать.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4005064"/>
            <a:ext cx="1981200" cy="231457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23" y="4013101"/>
            <a:ext cx="2066925" cy="22098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48680"/>
            <a:ext cx="2705100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27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uk-UA" dirty="0" smtClean="0"/>
          </a:p>
        </p:txBody>
      </p:sp>
    </p:spTree>
    <p:extLst>
      <p:ext uri="{BB962C8B-B14F-4D97-AF65-F5344CB8AC3E}">
        <p14:creationId xmlns:p14="http://schemas.microsoft.com/office/powerpoint/2010/main" val="13537931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Гра «ЛОТО»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uk-UA" dirty="0" smtClean="0">
                <a:solidFill>
                  <a:srgbClr val="C00000"/>
                </a:solidFill>
              </a:rPr>
              <a:t>Що таке право?</a:t>
            </a:r>
          </a:p>
          <a:p>
            <a:pPr marL="514350" indent="-514350">
              <a:buAutoNum type="arabicPeriod"/>
            </a:pPr>
            <a:r>
              <a:rPr lang="uk-UA" dirty="0" smtClean="0">
                <a:solidFill>
                  <a:srgbClr val="C00000"/>
                </a:solidFill>
              </a:rPr>
              <a:t>Що таке закон?</a:t>
            </a:r>
          </a:p>
          <a:p>
            <a:pPr marL="514350" indent="-514350">
              <a:buAutoNum type="arabicPeriod"/>
            </a:pPr>
            <a:r>
              <a:rPr lang="uk-UA" dirty="0" smtClean="0">
                <a:solidFill>
                  <a:srgbClr val="C00000"/>
                </a:solidFill>
              </a:rPr>
              <a:t>Дисципліна – це …</a:t>
            </a:r>
          </a:p>
          <a:p>
            <a:pPr marL="514350" indent="-514350">
              <a:buAutoNum type="arabicPeriod"/>
            </a:pPr>
            <a:r>
              <a:rPr lang="uk-UA" dirty="0" smtClean="0">
                <a:solidFill>
                  <a:srgbClr val="C00000"/>
                </a:solidFill>
              </a:rPr>
              <a:t>Повна дієздатність настає з …</a:t>
            </a:r>
          </a:p>
          <a:p>
            <a:pPr marL="514350" indent="-514350">
              <a:buAutoNum type="arabicPeriod"/>
            </a:pPr>
            <a:r>
              <a:rPr lang="uk-UA" dirty="0" smtClean="0">
                <a:solidFill>
                  <a:srgbClr val="C00000"/>
                </a:solidFill>
              </a:rPr>
              <a:t>Норма права  - це …</a:t>
            </a:r>
          </a:p>
          <a:p>
            <a:pPr marL="514350" indent="-514350">
              <a:buAutoNum type="arabicPeriod"/>
            </a:pPr>
            <a:r>
              <a:rPr lang="uk-UA" dirty="0" smtClean="0">
                <a:solidFill>
                  <a:srgbClr val="C00000"/>
                </a:solidFill>
              </a:rPr>
              <a:t>Назвіть структуру правової норми.</a:t>
            </a:r>
          </a:p>
          <a:p>
            <a:pPr marL="514350" indent="-514350">
              <a:buAutoNum type="arabicPeriod"/>
            </a:pPr>
            <a:r>
              <a:rPr lang="uk-UA" dirty="0" smtClean="0">
                <a:solidFill>
                  <a:srgbClr val="C00000"/>
                </a:solidFill>
              </a:rPr>
              <a:t>Фізична особа – це …</a:t>
            </a:r>
          </a:p>
          <a:p>
            <a:pPr marL="514350" indent="-514350">
              <a:buAutoNum type="arabicPeriod"/>
            </a:pPr>
            <a:r>
              <a:rPr lang="uk-UA" dirty="0" err="1" smtClean="0">
                <a:solidFill>
                  <a:srgbClr val="C00000"/>
                </a:solidFill>
              </a:rPr>
              <a:t>Деліктоздатність</a:t>
            </a:r>
            <a:r>
              <a:rPr lang="uk-UA" dirty="0" smtClean="0">
                <a:solidFill>
                  <a:srgbClr val="C00000"/>
                </a:solidFill>
              </a:rPr>
              <a:t> – це …</a:t>
            </a:r>
            <a:endParaRPr lang="uk-UA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04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</a:t>
            </a:r>
            <a:b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539552" y="1988840"/>
            <a:ext cx="8229600" cy="233285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7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Правопорушення</a:t>
            </a:r>
            <a:endParaRPr lang="uk-UA" sz="7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6390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25" y="3020849"/>
            <a:ext cx="1800200" cy="1576539"/>
          </a:xfrm>
        </p:spPr>
      </p:pic>
      <p:sp>
        <p:nvSpPr>
          <p:cNvPr id="6" name="Прямоугольник 5"/>
          <p:cNvSpPr/>
          <p:nvPr/>
        </p:nvSpPr>
        <p:spPr>
          <a:xfrm>
            <a:off x="2021279" y="3113439"/>
            <a:ext cx="4807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9600" b="1" dirty="0"/>
              <a:t>І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295" y="3862648"/>
            <a:ext cx="1240532" cy="3429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/>
          <a:srcRect l="31100" t="64197" r="26376"/>
          <a:stretch/>
        </p:blipFill>
        <p:spPr>
          <a:xfrm>
            <a:off x="3886028" y="3554186"/>
            <a:ext cx="278102" cy="31170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5059" y="3536993"/>
            <a:ext cx="296660" cy="33374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5135" y="3545900"/>
            <a:ext cx="298903" cy="33626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1434" y="3536993"/>
            <a:ext cx="289471" cy="32565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7280" y="3554186"/>
            <a:ext cx="296604" cy="33368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6027" y="3356476"/>
            <a:ext cx="1761128" cy="135524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328192" y="3721026"/>
            <a:ext cx="834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КИ</a:t>
            </a:r>
            <a:endParaRPr lang="uk-UA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18392" y="610737"/>
            <a:ext cx="7465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1. Поняття і ознаки правопорушення</a:t>
            </a:r>
            <a:endParaRPr lang="uk-UA" sz="3600" dirty="0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0660" y="1207049"/>
            <a:ext cx="1774654" cy="199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282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2.Причини правопорушень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844824"/>
            <a:ext cx="4497288" cy="388265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095" y="1196752"/>
            <a:ext cx="2517866" cy="282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433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3. Види правопорушень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01" y="1406962"/>
            <a:ext cx="2857500" cy="15621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092" y="2809802"/>
            <a:ext cx="1905000" cy="17811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850" y="1400174"/>
            <a:ext cx="2247900" cy="20288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800" y="1168315"/>
            <a:ext cx="2286000" cy="15430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123" y="3618467"/>
            <a:ext cx="1676400" cy="2724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647" y="2870625"/>
            <a:ext cx="1892353" cy="129881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472" y="4267873"/>
            <a:ext cx="2276475" cy="20097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45" y="3428999"/>
            <a:ext cx="1529254" cy="2826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311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09929"/>
            <a:ext cx="2520280" cy="282978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971600" y="476672"/>
            <a:ext cx="70567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 smtClean="0"/>
              <a:t>4. Шляхи зниження кількості правопорушень</a:t>
            </a:r>
            <a:endParaRPr lang="uk-UA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040" y="2224823"/>
            <a:ext cx="2025870" cy="162231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Стрелка вниз 4"/>
          <p:cNvSpPr/>
          <p:nvPr/>
        </p:nvSpPr>
        <p:spPr>
          <a:xfrm>
            <a:off x="1588105" y="4488961"/>
            <a:ext cx="936104" cy="1656184"/>
          </a:xfrm>
          <a:prstGeom prst="downArrow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AutoShape 2" descr="data:image/jpeg;base64,/9j/4AAQSkZJRgABAQAAAQABAAD/2wCEAAkGBxQSEhQUEBQVFBUXGBcXFRQVFRQWFRcVFRUXFhQWFhYYHCggGBolGxUUITIhJSkrLi4uFx8zODMsNygtLisBCgoKDg0OGhAQGyskICQsLCwsLCwsLCwsLCwsLCwsLCwsLCwsLCwsLCwsLCwsLCwsLCwsNywsNzcsLCwsNysrK//AABEIAMcAyAMBIgACEQEDEQH/xAAcAAABBAMBAAAAAAAAAAAAAAAAAwUGBwECBAj/xABGEAABAwEFBAYGBwcDAwUAAAABAAIDEQQFEiExBkFRcQcTMmGBkSJCobHB0SMzQ1JicpIUFVOCouHxJLLwc6PCFjRjk9L/xAAaAQEAAwEBAQAAAAAAAAAAAAAAAgMEAQUG/8QAKhEAAgIBAwQCAQMFAAAAAAAAAAECAxEEEjEFEyFBMlEVFCJhI0JScaH/2gAMAwEAAhEDEQA/ALwQhCAyhCwgBZQhACEIQAhCEAIQhACEIQGFlCEALCyhAYWUIQAhCEAIQhACEIQAhCEAIWEVQGULCwmQbISTpQNSBzKRfeMQ1kZ+oKO5L2dwdaFwG94f4rP1Bc0m0lmbrKPCpXO5H7G1jwhRyXbSyN1kP6SuZ3SDYx67v0lc70Ps7tZLEKKs2+sZ9d36Cupm19lOjz+krneh9jZL6JAhMzNpLOdH+wpRt/Qn1vYU70PsbWOqE3sviE6SN8ckqLxiP2jP1BSVkX7OYZ1oSbJQdCDyK3qpZRwyhaoqu5BshYCygBCEIDFVpLKGiriABvJoPNN+0V8NslnkneKhgqGjVx3DxXnfaHam1Xg+srqMGkTCQxteP3j3lQnNRJRjkuq+ekiw2eo63rXD1Yhiz56KI2/piccrPZg3vlf8Gj4qrm2WuQJPcAuyG6Hb/R56+QWd2tlqgiYS9JNteD6bIx+FmniSk/8A1FapM3zvNfxhop4UTBHdLaUc5x7tAuuKwwj1K8zVZpOT5ZNKI5Ntza1klbXvfVdcN6QD7QH8rHOTXZ4GgmgA37vYuxrm8VVsZLI5C+IN3XO5REe9JWi9IjpHOfBg95SAgB1z5lZFnZvDfErmwZOG0ztP2Uni5nzTe+taiM+L2KRR2SN2X0Y8UqLDDxiXVHB3JF4pSDnH/wBxqdbLezW6xO8JGJyN3w8YT5LU3VEdOp8F3YmcyKQ37GNYJeYkjK7GX7D/AA5x/wDWfcU1/uhm5sfgUlLdobnhHgVDtI7uHk3zZ+MzecRPuK5bRelnP2362PHwTOYh3jxK1c3vPvRVjcdDrWzWOZtfwvwlau2jtUebJ3j+bEPbVcckbDq0HwC5JbBGdMuRorYxkvZFtMfIeku3R6ujkH4mUPm0qQ3X0vMNBaYHM4ujdjHlQFVzLdZ9V1ea5JLGRk4U7wr42TXsg4xZ6NuXaSzWoVgmY8721o4c2nNOocvKjo3NOJhNRoQaOHlmrr6K9p5LUwxWg4nsAc1+9zK0Ne8GmfetNdu7wVShgsJCEK4gQ7pRs7nWB5ZmWOa8ji0HOqooOaMqYPdVemr2sgmhkjOj2Ob5ghecpoRmyT0ZG6HiBkCq51uXBKM8cnRYcLW1rU76fAFdJBJy07tSmuKzPqMg7+66mPwdtjh5rJJOPKLsr7OzCDotmsWkUsbvXI50K6hA3dI08wQq+4iW1iQYt2hLCync9h5O+aWbdr92E8ntUnKK5OYZzALOFdRu2UeqD/M35rQ2V1PSBHACh+K5uiMM5xHyHNJ9WDw50Sj2uGoPs+aTFppvKZQ8mI7OK0GfIJXDTd4JM2pu6qVjfXT4J4Hk6Y3gbq8Fs+bT0Qk47O46N8yEsy7pDub4vHuC5iH2d8mr2t9ZpA41XNIxnq1XW67Xb5Ix4k0SM1iaO1O0dwbU+9czEeTikpxzWmiyTGB6UnlRcc1oYeyHO8T8FPciOBSTLMOA7joue029lCHEdwGdPFJSNcdGUHf/AHTbaaDU/wDOasgnJ+ERbS9ib7dn6A8XZDyU56FreXXg9uv0JqeHpD5Kt55RoD5Kxeg1g/bHkD7M+8LdDTSitzKXYm8IvhCAhcBq5Uje93smbK46tLjUZEZnQ7tPFXcVSt72GSMyuhBfGS/HG36xlSalg9Zp4Lsc+iuzOPBC54JIWl8cmNrcy0gteBxpofBZi2kqKPBHLMLotM8QjkIkafRcAwgtfU6AtP8AzJRQL09LQr633Y+TGrJolEd7sdrg8RRLNnY71W+BoomFkLk+jVvhl0dZJckvAZ+McnV9677HBGchK9vOigzZnfePmUs23yD1is0+ht8MsWuLGZcgPZtB9hSM1zPbpMPFv91A23vKNHewLb99zfeVL6JYvaLFrYkvmu54+0B/l/uuOWxO3Pb+lRp18zHfXwK3bbbQdATyYVz8PP7Q/WIkDbC/e9o5NXVBdbj9p/SFGom2onsP/TROUV22x49BruWIA+9PxD9yOPWod5LBhzdPh50C2iii1daT5gKOW64rbljjkNO+qa5rLKztMkHNrlZHo8fciL1r9E5LLKM3Tn9RXHNbbCzT0vElQZzuIWhotEOj1+2RerkyWy7RwN+ri9yb7TtQ45NaByTAStCVqj02mPord837O203tI/U09q4ZJSdSSsLVaY0QhwiO5syFbPQU3/VSf8AS/8AIKp2K3eghv8AqZj/APEPa8LJq/gydfyLtQhC8g1GpVQm245JGtOGZrzkDTGGuObDv7x3q3iqLveztlkkw9rrHeiDQ9o+nG7cfkrKoKT8lVk9iyJdKdib1FlnIAkJLHmgBdVtcxzHtVcgJ+2qtM5MbJ5Hva0Es6ygcK0Dq01KZLNO5jg5poR/zMcF72mi41/ZknJSeTQLIU5uS0WW1twywtbKBuGTu8FI2247ODTA9v5XfNShfl7cFNkow8tkNS1msz5HYY2lxO4CqfWbPxyuwwvcHVGUlKU30I1I4J3hY2NvVwjC3Qn13niT8FZ3fSK52RhHcNEOzIH18gb+BnpHxOgXbHYIGdmKve81PlopXNs01owtmDpg3GYqajUgHinE3TEYn9TgBnY3q2nUFvbAKyy1EV/JV/Wnx4Ij+yyBmMR4WfeDKDzonGybPWiVgeKAHNoLqF3IKXscZYWjMMfFhc6rcMZbkfROpTNFaIZOokdOIzCMLmccJyLear78mvCDpS+UhiiuaR0Mk1fqzQszrlr5Lon2aka6BoNXSgnhhpQmp5FO37+hjc4Ndia6ZznAA5xuaKnzSLNpWF0bn1ydIHZaMf2SPJN9v14ObKl4z5/2N16XIYmdZHMJWg4XYSagnRbT3Lao4y8u0FS3FVwHe1OdhfZzhhs7nOxSte7EPVbUra1yxMfM8TdY+b6NrB6uI0z5Lncnxgl2o8p/9IraYnEN62Frw4Ym1ZmRvIIzTLarkif9UTG77rvSZ4HUKz55GASdVRz2tZC12oDnZUb7ym6+rshax0lWlrGCNrW5HrN5cRqVON3rGCW2cFlPJUFusT4nYXtodx3HvB3rWKwyP7LHHvoaKYTRNdG7rhVjMxxB3BvOi47NO5xqT4buQC0Kcs4LHqEq92BssmzMz9aN5mvuXHetiZCcDX9Y71iOyO7vU4scONpaDhqNQotfezwhNRMw9xIr/lZ3Z+/EmXUz3xyMUauDoJb9PP8A9Jv+9VBGrl6CY/pLQfwRjxxE0VOsf7DTVyXGhCF5JpNHKhL3a5s0hb6QMjyADhqQ41LHeq7uORyV+FUVfRLJ5WkBwe9xwnJsgxHNh3PG8IpuL8F1NcJ5jMhu094CZ7O0SxpDsbcLqk1oR3LkuyeFprPG54rudQeS6dqGNEow1zaMndrIkCqZ19FR++pHl3Q7djivRZdh2msIbhjb1XMfFI2h7ZM43sdycPiq8CAuwp2PKZmurjbySu0wSscHsa4EGoIFfcne0fSNErQW4sntIIwv3+B1UIsr5qExGSg1w4iBw0XbZL+mjd9IXPb6zH1FR7wuNPdlMi6E69pZNiv6IlsronOtDW4fR7LsqVPBNduv0spifHFheXsGKrml2oFNyg9uv6WTKojb9xmXmdSmlxUY0JsRpeMSZLrVtHHoZJHipNBkKnXVcDtom7oyebvko8Viiu2RRNUw+h8O0Z3Rt8ygbSO/hR+1MRQCu7Yku3H6JRd+2L4Xh7Io6io9besN2lYe1B+mQ/EKNAJR0DgKlrgOJaQPOig4RTyNiaxgmFh2giBGCR8RBqA8VbiG/Jd89qfJGxjS1zA4uxNNcTnb3FQ6C4bQ8DDC8g6ZUy8VvcdgnlkdHAS11CH50y0ofaq5bV5yRemTHO97xgLWxiR1Gklwa3tO0rU7k2i+WMH0cZPe93wCVv8A2VlskbXyEGppShy4KPkpWoyWU8lzgklHA4z35M4UDsI4NFE2vcTmTXmsLeGIuIA3qUtsVlnUscG0QV09BNT+1cAIvM4/kqiju9wOZHgrl6C46NtdeMQ8g/5rzNRdCaxFl9aeS1UIQsBoNSqWvkNxTYxjiMjwRva7Ed/qkH3q6SqC2ktL7LaZpGUIdK/Gx2bXDEaV4b81TZU7FhPz6JRePJD9o4AyYhr3PaWgtc41dh4E76ZhNacr+t7ZpcTGYGhoaGk101z5lNi+p0qkqkpcnm2NOTwbBAWFkLQVstDogYHMmDhX0hryUqs+z8Tp5ZXMBr6Iy4VUT6G3fXjvHuViW0F0bxGaOFR46+1eBqpNXPybqkthDZmWWS2ts7Y2GgLnGgy0A801dJtxQwQNdEwNNdQE2bHRSMvMibt+lUnfnqFKOltpNmHP4qabhZFJnPlFs12Z2Qs01mje9gqRnpwTkNhLHnRoPkl9iP8A2TPy/wDildlD9HJ+b4LNO2e5+S2MFghey9wwSWu0MewYWkU7svYmrpMuuOCSMRNoM65Z7uClOyOVvtHh7ipLb4bM+UNlALzSlVatQ4TTZBwTRSWyoH7XDUVGL4K6L1upj2NZhFHEVFN2uaje0WzsUM8E0TcPp0IG8FTd0oGGu/Ic6Lupv7jUkcrht8MjW2t7tsdnoymMijeNaKP9E9iylmdmSaAnurX21SnSjcj3gTtJdhrVvcaVp3iikGxliEFjYHZVFXHTX/KbkqfHLGG5iO21lFpsTiNQCR4f4VJMZiIA3r0Ixsb43RxkFtCOOZ/wqaddgjmeHHMONBuou0answeSNsfY32WwEEOefBOEdmNXFoaDQ1NMwl4LH1ge+oDGV8SPcFtDLgAdQkHRx301IqvL1GrnbI9HSaGLW6YlLABhArpUg0rlx+St3ochLY7Ri1xR/wC13zVR2mJwd6QpUYgDwOit/obqYJnHMmQexijS22T1NEYLMSxEIQtJjNSqI2yjDprQ38Zz/myV7FUJtJaQbTaCMwZDQjfmqrJbcSNWlq7rcSAWmBzD6Q8dxSCkpodRlvGqSmueN+cZLe7UeWq9nTdTrmkmUavpV1L4yiP1WU4y3LIOzR3I0PkVxy2Z7e0xw5tK9NXQlwzzJVyXJLujvaOKxuk64kB1KeFaqZWLbmz/ALS4Yxgc2uLSjhu5qm0VWazSQsluyTjbKKLitlosjrXFaI5WA5tIqM6/4Tjf14wSGKj2EVzzG9VXsxd9lnqy0SGN+L0dzXMDXEiugNQNV3nZqH9nEgldiwMdixMwl7nYTG1vaDhrVY56aKeMstjYy0LZfNms8JwvaAAaAHuTRsVfURhc572txOJAJ3KKW7YiMSRsM8oxSOj9MsJIDMQewDduzXFBsnHUATukBh63DEWhz3YsOFmLh3qC08Mcku48kj2evCNlvtBc8BtBnUd6ktovexY+sc9hcN9eCruLY2AulDrTTBIGtNWZsDQ6Sv4gDTLKq3s2ytkxyh8pcGyYQ7rWNLIyzEJCPXzoKLr08G+Tim8DltPtjFLNC2M+g1wLnbgP8+5OV/bbWfqvonhz25gDfRRaS5bGyyNfIaOfFja/rDjc/FSjYuBC3LLu65zXFnUmMYDHjL8VRUuO59KqXZqeDm+Q+2rpEs7o8JaXEjPLfTvTNem3znQmNkRaCKBzsvHvXM23Wf8AZxFDDI549fq+21smIMcaesKVIW20rpLYGBkTow1z3Vkc2tH09EBoyApkuxhXF+Q3Ij13bRzwMLInUBNanMohtskgcXmuJ2ZoK030K6odngO25zu5opnzK3ms2EtZGKYshvoN5WfXW1bMRJV12ZXgdrksQnNAC2EUJB1kIyHgE6uY20StaABFCdadp/3QeA3pCScxQtjaWiV4AAFMvvO7qBK2mdllga0ZZUFNXHifaSvCTPZ8jXtFa2vko3dlXkrT6IW0sslN8p9jWql2UI55nmrm6H7Q02WRgPpNkq4cA5ow+4rRTjJmu3NZfBP0IQtRlOS85MMMjhqGOI5hpXm6xzEtAd2wBXvrv8V6RvSzmSGRgNC5rmg95C86XzdclnkLHtLHNyz+HEKi6OUbdDeqp5OUs8aLMeeWnCi1icdac6LcRg5hec1KLPs6rqrY8o6IpCNaHmPJdf7y3ObrvHvzTc0E6lZEXEqcNRZHhlVnTtNZzFHbJJE7UAnvYD7Qhtiszq42MHClRzSdlshe6gcG5auyzqBTml23e81wlhIpUV+8KtHCtFur1moayjyb+l6OLw2JuuKyu09j/mud9wQtNWl/EEOGo03aro/YX1IpnkTQbjWh79Ck5bvkGgc6gq6g7Pz/ALKxa2/2Zn0rS58TEbfdjZZHPkdK55zLqtzPdQJFlxRUBxPHNwqEp+yyCpwO8j/zcUmbM6oGF1SK0pu4o+oXL0TXRNO38zDrlhH3jv7eVeC3juyEHNg5l6Ugsb31wxuOE0NBoRqDnkVllhdUUYSSMhTPLWnmMu9c/X3P0H0fTx5mdbYoS1uMN9HJoJxYRwHctmTxjs4BwwtqaJFl3yk0DM60zIGefyKy655ATXAKa+kofqb3wgunaRcyN3W9vFzj3UAWkt5OPZaBzNVp+7wC6sjW0pQb3A8FrLDG17mueX0LRlvqfTpTeBTzVc7LpLLZfXptJF+FkQltTjqa+5cricQO/jwBTnNNEG0a04jXPhlqPHcm60yYnEga7huWefjl5NlOyfjZhG9hc3rQ6WuQFOJNahLXpMZn1NRTsjgNdEhGTvFOHPkt3tOVG1J4+8hRimzzdRCmubbfj+BBxDRrl7zwCsnoPa7rLUSdRGctNX08goBBdj5nhsTTK87mAkjQVoN2equno52XdYoSZfrZCC4fcaBk3gTqTz7ltqht8nl6i/etq4JmhYQtBjMEJtvi44bU3DPGHcDo4cjqE6IXGCq7x6MHxkuskocNzJMjyDm/EKNWvZu0Qk9dZnkfeY3rB5s08lfBC1wqqVMWWxunHhnn1ljgdliLDwqAfJwSztnq9iav5m//AJKvK13XDL9bGx/5mgppn2JsjtIyw8WOc33Gioel+jbX1S6HsqIbLSnTq3d+PCfJwWr9nrUG4RG8trio0tdnpuKtY7DRjsTTt/maR7WpN2yMg7FpP80YPtCr7FkeDR+XlL5JMqeSx2kfZzA/kefgUjJaZWgAtkHeWuB0oBWmQVsO2XtW6aPycPckH7JWo/axf1psuRL8lU/lFFTuvKWpJcc9cgK+zvK2ZejsYfWrgKCo0BNTkNVZ0mw1pOssX9fyXO7o7nP2sXk75KW20k+p0f4IrSK0SNrhe6hJce8nUlbMtUlR6TstCN3iArIHR3P/ABYv6/kt2dH1oGksX9fyXO3aH1Sp/wBiK2fNKcvpXdwDj7ghthndpFKf5XfFWc3Yi1DSWL/ufJbnYy1/xov6ynasfJH8pFcRRXEWzk5z6st/M5jfilG7OPHaLR/NX3BWO3YWd31lqA/JHX3lKx9G8Z+stM7vy4GD/aUWnm+SqfVbH8fBWr7njHafXkPmVyyMgZkPSPCtT5BXDZ+jyxN7UbpDxke53s0T1Y7hs8X1UMbOTWqxab7Mk9dZL2UbYLqtM+Vns0h7y3A3Ti6il9xdGkj6OtjsAyqxmbnDeC71d2nerTDeCyAro1pGZzbGq59n4LKP9PGGEihdq4gZirjmU6hZQpkACEBZUwCEIQAsLKwgCiELKAxRFFlCAxRFFlCAxRFFlCAxRFFlCAxRFFlCAxRFFlCAwsoQgMUWUIQAhCEAIQhACEIQAsLKEBhCEIDKEIQAhCEAIQhACEIQAhCEAIQhACEIQAhCEAIQhACEIQH/2Q==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3133725" y="-1135063"/>
            <a:ext cx="2381250" cy="237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0667" y="4585185"/>
            <a:ext cx="1491070" cy="148361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7755" y="4611370"/>
            <a:ext cx="280440" cy="3109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7374" y="4611369"/>
            <a:ext cx="280440" cy="31092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7390" y="4623201"/>
            <a:ext cx="2467387" cy="164193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94412" y="4785619"/>
            <a:ext cx="1761897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453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14397" y="2060848"/>
            <a:ext cx="7128792" cy="5400600"/>
          </a:xfrm>
        </p:spPr>
        <p:txBody>
          <a:bodyPr/>
          <a:lstStyle/>
          <a:p>
            <a:pPr marL="0" indent="0">
              <a:buNone/>
            </a:pPr>
            <a:r>
              <a:rPr lang="uk-UA" sz="4000" i="1" dirty="0" smtClean="0">
                <a:solidFill>
                  <a:srgbClr val="002060"/>
                </a:solidFill>
              </a:rPr>
              <a:t>- це винне протиправне діяння,</a:t>
            </a:r>
          </a:p>
          <a:p>
            <a:pPr marL="0" indent="0">
              <a:buNone/>
            </a:pPr>
            <a:r>
              <a:rPr lang="uk-UA" sz="4000" i="1" dirty="0" smtClean="0">
                <a:solidFill>
                  <a:srgbClr val="002060"/>
                </a:solidFill>
              </a:rPr>
              <a:t> або бездіяльність, що завдає шкоди людям, суспільству, </a:t>
            </a:r>
          </a:p>
          <a:p>
            <a:pPr marL="0" indent="0">
              <a:buNone/>
            </a:pPr>
            <a:r>
              <a:rPr lang="uk-UA" sz="4000" i="1" dirty="0" smtClean="0">
                <a:solidFill>
                  <a:srgbClr val="002060"/>
                </a:solidFill>
              </a:rPr>
              <a:t>державі і спричиняє юридичну                            відповідальність.</a:t>
            </a:r>
            <a:endParaRPr lang="uk-UA" sz="4000" i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609874"/>
            <a:ext cx="6468417" cy="1450974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265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омб 1"/>
          <p:cNvSpPr/>
          <p:nvPr/>
        </p:nvSpPr>
        <p:spPr>
          <a:xfrm>
            <a:off x="1999218" y="758384"/>
            <a:ext cx="5232043" cy="4745950"/>
          </a:xfrm>
          <a:prstGeom prst="diamond">
            <a:avLst/>
          </a:prstGeom>
          <a:solidFill>
            <a:srgbClr val="70AD47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699792" y="1628800"/>
            <a:ext cx="1915448" cy="1653535"/>
          </a:xfrm>
          <a:prstGeom prst="roundRect">
            <a:avLst/>
          </a:pr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</a:srgbClr>
              </a:gs>
              <a:gs pos="50000">
                <a:srgbClr val="FFC000">
                  <a:lumMod val="105000"/>
                  <a:satMod val="103000"/>
                  <a:tint val="73000"/>
                </a:srgbClr>
              </a:gs>
              <a:gs pos="100000">
                <a:srgbClr val="FFC000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05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це</a:t>
            </a:r>
            <a:r>
              <a:rPr kumimoji="0" lang="uk-UA" sz="105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uk-UA" sz="105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ті</a:t>
            </a:r>
            <a:r>
              <a:rPr kumimoji="0" lang="uk-UA" sz="105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uk-UA" sz="105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суспільні</a:t>
            </a:r>
            <a:r>
              <a:rPr kumimoji="0" lang="uk-UA" sz="105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uk-UA" sz="105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відносини</a:t>
            </a:r>
            <a:r>
              <a:rPr kumimoji="0" lang="uk-UA" sz="105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uk-UA" sz="105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які</a:t>
            </a:r>
            <a:r>
              <a:rPr kumimoji="0" lang="uk-UA" sz="105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uk-UA" sz="105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охороняються</a:t>
            </a:r>
            <a:r>
              <a:rPr kumimoji="0" lang="uk-UA" sz="105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uk-UA" sz="105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нормами</a:t>
            </a:r>
            <a:r>
              <a:rPr kumimoji="0" lang="uk-UA" sz="105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uk-UA" sz="105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права</a:t>
            </a:r>
            <a:r>
              <a:rPr kumimoji="0" lang="uk-UA" sz="105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uk-UA" sz="105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kumimoji="0" lang="uk-UA" sz="105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uk-UA" sz="105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kumimoji="0" lang="uk-UA" sz="105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uk-UA" sz="105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які</a:t>
            </a:r>
            <a:r>
              <a:rPr kumimoji="0" lang="uk-UA" sz="105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uk-UA" sz="105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посягає</a:t>
            </a:r>
            <a:r>
              <a:rPr kumimoji="0" lang="uk-UA" sz="105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uk-UA" sz="105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правопорушення</a:t>
            </a:r>
            <a:endParaRPr kumimoji="0" lang="uk-UA" sz="1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4685992" y="1659716"/>
            <a:ext cx="1919352" cy="3456384"/>
            <a:chOff x="4666486" y="1988840"/>
            <a:chExt cx="1457325" cy="2469515"/>
          </a:xfrm>
        </p:grpSpPr>
        <p:sp>
          <p:nvSpPr>
            <p:cNvPr id="4" name="Скругленный прямоугольник 3"/>
            <p:cNvSpPr/>
            <p:nvPr/>
          </p:nvSpPr>
          <p:spPr>
            <a:xfrm>
              <a:off x="4716016" y="1988840"/>
              <a:ext cx="1407795" cy="1169670"/>
            </a:xfrm>
            <a:prstGeom prst="roundRect">
              <a:avLst/>
            </a:prstGeom>
            <a:gradFill rotWithShape="1">
              <a:gsLst>
                <a:gs pos="0">
                  <a:srgbClr val="FFC000">
                    <a:lumMod val="110000"/>
                    <a:satMod val="105000"/>
                    <a:tint val="67000"/>
                  </a:srgbClr>
                </a:gs>
                <a:gs pos="50000">
                  <a:srgbClr val="FFC000">
                    <a:lumMod val="105000"/>
                    <a:satMod val="103000"/>
                    <a:tint val="73000"/>
                  </a:srgbClr>
                </a:gs>
                <a:gs pos="100000">
                  <a:srgbClr val="FFC000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noFill/>
              <a:prstDash val="solid"/>
              <a:miter lim="800000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105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Calibri" panose="020F0502020204030204" pitchFamily="34" charset="0"/>
                  <a:cs typeface="Calibri" panose="020F0502020204030204" pitchFamily="34" charset="0"/>
                </a:rPr>
                <a:t>деліктоздатна</a:t>
              </a:r>
              <a:r>
                <a:rPr kumimoji="0" lang="uk-UA" sz="105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uk-UA" sz="105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Calibri" panose="020F0502020204030204" pitchFamily="34" charset="0"/>
                  <a:cs typeface="Calibri" panose="020F0502020204030204" pitchFamily="34" charset="0"/>
                </a:rPr>
                <a:t>фізична</a:t>
              </a:r>
              <a:r>
                <a:rPr kumimoji="0" lang="uk-UA" sz="105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uk-UA" sz="105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Calibri" panose="020F0502020204030204" pitchFamily="34" charset="0"/>
                  <a:cs typeface="Calibri" panose="020F0502020204030204" pitchFamily="34" charset="0"/>
                </a:rPr>
                <a:t>чи</a:t>
              </a:r>
              <a:r>
                <a:rPr kumimoji="0" lang="uk-UA" sz="105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uk-UA" sz="105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Calibri" panose="020F0502020204030204" pitchFamily="34" charset="0"/>
                  <a:cs typeface="Calibri" panose="020F0502020204030204" pitchFamily="34" charset="0"/>
                </a:rPr>
                <a:t>юридична</a:t>
              </a:r>
              <a:r>
                <a:rPr kumimoji="0" lang="uk-UA" sz="105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uk-UA" sz="105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Calibri" panose="020F0502020204030204" pitchFamily="34" charset="0"/>
                  <a:cs typeface="Calibri" panose="020F0502020204030204" pitchFamily="34" charset="0"/>
                </a:rPr>
                <a:t>особа</a:t>
              </a:r>
              <a:endParaRPr kumimoji="0" lang="uk-UA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5" name="Рисунок 4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6486" y="3282335"/>
              <a:ext cx="1413510" cy="1176020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</p:pic>
      </p:grpSp>
      <p:pic>
        <p:nvPicPr>
          <p:cNvPr id="7" name="Рисунок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429000"/>
            <a:ext cx="1915448" cy="165618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8" name="Рисунок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93772">
            <a:off x="361293" y="4356857"/>
            <a:ext cx="3125470" cy="2195195"/>
          </a:xfrm>
          <a:prstGeom prst="rect">
            <a:avLst/>
          </a:prstGeom>
          <a:noFill/>
        </p:spPr>
      </p:pic>
      <p:pic>
        <p:nvPicPr>
          <p:cNvPr id="9" name="Рисунок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681631">
            <a:off x="5402794" y="4356858"/>
            <a:ext cx="3125470" cy="2195195"/>
          </a:xfrm>
          <a:prstGeom prst="rect">
            <a:avLst/>
          </a:prstGeom>
          <a:noFill/>
        </p:spPr>
      </p:pic>
      <p:pic>
        <p:nvPicPr>
          <p:cNvPr id="10" name="Рисунок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87498">
            <a:off x="5647255" y="322002"/>
            <a:ext cx="3125470" cy="2195195"/>
          </a:xfrm>
          <a:prstGeom prst="rect">
            <a:avLst/>
          </a:prstGeom>
          <a:noFill/>
        </p:spPr>
      </p:pic>
      <p:pic>
        <p:nvPicPr>
          <p:cNvPr id="11" name="Рисунок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49" y="292353"/>
            <a:ext cx="3125470" cy="2195195"/>
          </a:xfrm>
          <a:prstGeom prst="rect">
            <a:avLst/>
          </a:prstGeom>
          <a:noFill/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549" y="76288"/>
            <a:ext cx="8492464" cy="963251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799101" y="3498801"/>
            <a:ext cx="169540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100" b="1" dirty="0"/>
              <a:t>це зовнішній прояв протиправного діяння, викликані ним небезпечні наслідки ї причинний зв'язок між діянням і наслідками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885400" y="3707037"/>
            <a:ext cx="1441141" cy="956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050" b="1" dirty="0">
                <a:ea typeface="Calibri" panose="020F0502020204030204" pitchFamily="34" charset="0"/>
                <a:cs typeface="Calibri" panose="020F0502020204030204" pitchFamily="34" charset="0"/>
              </a:rPr>
              <a:t>внутрішня</a:t>
            </a:r>
            <a:r>
              <a:rPr lang="uk-UA" sz="105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050" b="1" dirty="0">
                <a:ea typeface="Calibri" panose="020F0502020204030204" pitchFamily="34" charset="0"/>
                <a:cs typeface="Calibri" panose="020F0502020204030204" pitchFamily="34" charset="0"/>
              </a:rPr>
              <a:t>психічна</a:t>
            </a:r>
            <a:r>
              <a:rPr lang="uk-UA" sz="105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050" b="1" dirty="0">
                <a:ea typeface="Calibri" panose="020F0502020204030204" pitchFamily="34" charset="0"/>
                <a:cs typeface="Calibri" panose="020F0502020204030204" pitchFamily="34" charset="0"/>
              </a:rPr>
              <a:t>діяльність</a:t>
            </a:r>
            <a:r>
              <a:rPr lang="uk-UA" sz="105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050" b="1" dirty="0" err="1">
                <a:ea typeface="Calibri" panose="020F0502020204030204" pitchFamily="34" charset="0"/>
                <a:cs typeface="Calibri" panose="020F0502020204030204" pitchFamily="34" charset="0"/>
              </a:rPr>
              <a:t>суб</a:t>
            </a:r>
            <a:r>
              <a:rPr lang="ru-RU" sz="1050" b="1" dirty="0"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lang="uk-UA" sz="1050" b="1" dirty="0" err="1">
                <a:ea typeface="Calibri" panose="020F0502020204030204" pitchFamily="34" charset="0"/>
                <a:cs typeface="Calibri" panose="020F0502020204030204" pitchFamily="34" charset="0"/>
              </a:rPr>
              <a:t>єкта</a:t>
            </a:r>
            <a:r>
              <a:rPr lang="uk-UA" sz="1050" b="1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050" b="1" dirty="0" err="1">
                <a:ea typeface="Calibri" panose="020F0502020204030204" pitchFamily="34" charset="0"/>
                <a:cs typeface="Calibri" panose="020F0502020204030204" pitchFamily="34" charset="0"/>
              </a:rPr>
              <a:t>повязана</a:t>
            </a:r>
            <a:r>
              <a:rPr lang="uk-UA" sz="105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050" b="1" dirty="0">
                <a:ea typeface="Calibri" panose="020F0502020204030204" pitchFamily="34" charset="0"/>
                <a:cs typeface="Calibri" panose="020F0502020204030204" pitchFamily="34" charset="0"/>
              </a:rPr>
              <a:t>зі</a:t>
            </a:r>
            <a:r>
              <a:rPr lang="uk-UA" sz="105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050" b="1" dirty="0">
                <a:ea typeface="Calibri" panose="020F0502020204030204" pitchFamily="34" charset="0"/>
                <a:cs typeface="Calibri" panose="020F0502020204030204" pitchFamily="34" charset="0"/>
              </a:rPr>
              <a:t>скоєнням</a:t>
            </a:r>
            <a:r>
              <a:rPr lang="uk-UA" sz="105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050" b="1" dirty="0">
                <a:ea typeface="Calibri" panose="020F0502020204030204" pitchFamily="34" charset="0"/>
                <a:cs typeface="Calibri" panose="020F0502020204030204" pitchFamily="34" charset="0"/>
              </a:rPr>
              <a:t>правопорушення</a:t>
            </a:r>
            <a:endParaRPr lang="uk-UA" sz="14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Надпись 18"/>
          <p:cNvSpPr txBox="1"/>
          <p:nvPr/>
        </p:nvSpPr>
        <p:spPr>
          <a:xfrm rot="2156348">
            <a:off x="6026322" y="5187301"/>
            <a:ext cx="1754505" cy="436245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1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Суб</a:t>
            </a: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kumimoji="0" lang="uk-UA" sz="11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єктивна</a:t>
            </a:r>
            <a:r>
              <a:rPr kumimoji="0" lang="uk-UA" sz="1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сторона</a:t>
            </a:r>
            <a:endParaRPr kumimoji="0" lang="uk-UA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6" name="Прямоугольник 15"/>
          <p:cNvSpPr/>
          <p:nvPr/>
        </p:nvSpPr>
        <p:spPr>
          <a:xfrm rot="19411962">
            <a:off x="1396404" y="5303709"/>
            <a:ext cx="1476031" cy="256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05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</a:t>
            </a:r>
            <a:r>
              <a:rPr lang="ru-RU" sz="105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lang="uk-UA" sz="105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єктивна</a:t>
            </a:r>
            <a:r>
              <a:rPr lang="uk-UA" sz="105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сторона    </a:t>
            </a:r>
            <a:endParaRPr lang="uk-U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 rot="1435151">
            <a:off x="1208443" y="1385039"/>
            <a:ext cx="1447710" cy="273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9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</a:t>
            </a:r>
            <a:r>
              <a:rPr lang="en-US" sz="900" b="1" dirty="0">
                <a:solidFill>
                  <a:srgbClr val="FF0000"/>
                </a:solidFill>
                <a:latin typeface="Agency FB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lang="uk-UA" sz="9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єкт</a:t>
            </a:r>
            <a:r>
              <a:rPr lang="uk-UA" sz="900" b="1" dirty="0">
                <a:solidFill>
                  <a:srgbClr val="FF0000"/>
                </a:solidFill>
                <a:latin typeface="Agency FB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9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правопорушення</a:t>
            </a:r>
            <a:endParaRPr lang="uk-UA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 rot="19414475">
            <a:off x="6236979" y="1261453"/>
            <a:ext cx="1697901" cy="2569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0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Суб</a:t>
            </a:r>
            <a:r>
              <a:rPr lang="ru-RU" sz="1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lang="uk-UA" sz="10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єкт</a:t>
            </a:r>
            <a:r>
              <a:rPr lang="uk-UA" sz="1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правопорушення    </a:t>
            </a:r>
            <a:endParaRPr lang="uk-UA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035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Тема Office">
  <a:themeElements>
    <a:clrScheme name="Другая 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00"/>
      </a:hlink>
      <a:folHlink>
        <a:srgbClr val="FBD5B5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1054</TotalTime>
  <Words>363</Words>
  <Application>Microsoft Office PowerPoint</Application>
  <PresentationFormat>Экран (4:3)</PresentationFormat>
  <Paragraphs>103</Paragraphs>
  <Slides>18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SimSun</vt:lpstr>
      <vt:lpstr>Agency FB</vt:lpstr>
      <vt:lpstr>Arial</vt:lpstr>
      <vt:lpstr>Arial Black</vt:lpstr>
      <vt:lpstr>Calibri</vt:lpstr>
      <vt:lpstr>Times New Roman</vt:lpstr>
      <vt:lpstr>Тема Office</vt:lpstr>
      <vt:lpstr>Презентация PowerPoint</vt:lpstr>
      <vt:lpstr>Гра «ЛОТО»</vt:lpstr>
      <vt:lpstr>Тема </vt:lpstr>
      <vt:lpstr>Презентация PowerPoint</vt:lpstr>
      <vt:lpstr>2.Причини правопорушень</vt:lpstr>
      <vt:lpstr>3. Види правопорушень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Домашнє завдання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1</cp:lastModifiedBy>
  <cp:revision>44</cp:revision>
  <dcterms:created xsi:type="dcterms:W3CDTF">2013-08-17T11:04:20Z</dcterms:created>
  <dcterms:modified xsi:type="dcterms:W3CDTF">2014-12-01T19:00:28Z</dcterms:modified>
</cp:coreProperties>
</file>