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6" r:id="rId4"/>
    <p:sldId id="259" r:id="rId5"/>
    <p:sldId id="260" r:id="rId6"/>
    <p:sldId id="265" r:id="rId7"/>
    <p:sldId id="262" r:id="rId8"/>
    <p:sldId id="263" r:id="rId9"/>
    <p:sldId id="267" r:id="rId10"/>
    <p:sldId id="268" r:id="rId11"/>
    <p:sldId id="272" r:id="rId12"/>
    <p:sldId id="271" r:id="rId13"/>
    <p:sldId id="270" r:id="rId14"/>
    <p:sldId id="269" r:id="rId15"/>
    <p:sldId id="26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33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6" d="100"/>
          <a:sy n="76" d="100"/>
        </p:scale>
        <p:origin x="1260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71130C-9616-484A-8BE6-BF37D14D7EA6}" type="doc">
      <dgm:prSet loTypeId="urn:microsoft.com/office/officeart/2008/layout/AlternatingHexagons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CF59BAA-7CB3-45B6-902A-FAD2E1AF72BE}">
      <dgm:prSet phldrT="[Текст]" custT="1"/>
      <dgm:spPr/>
      <dgm:t>
        <a:bodyPr/>
        <a:lstStyle/>
        <a:p>
          <a:pPr algn="ctr"/>
          <a:r>
            <a:rPr lang="uk-UA" sz="1400" b="1" dirty="0" smtClean="0">
              <a:solidFill>
                <a:srgbClr val="FFFF00"/>
              </a:solidFill>
              <a:latin typeface="Arial Narrow" panose="020B0606020202030204" pitchFamily="34" charset="0"/>
            </a:rPr>
            <a:t>Формування творчого</a:t>
          </a:r>
        </a:p>
        <a:p>
          <a:pPr algn="ctr"/>
          <a:r>
            <a:rPr lang="uk-UA" sz="1400" b="1" dirty="0" smtClean="0">
              <a:solidFill>
                <a:srgbClr val="FFFF00"/>
              </a:solidFill>
              <a:latin typeface="Arial Narrow" panose="020B0606020202030204" pitchFamily="34" charset="0"/>
            </a:rPr>
            <a:t>нешаблонного мислення</a:t>
          </a:r>
          <a:endParaRPr lang="uk-UA" sz="1400" b="1" dirty="0">
            <a:solidFill>
              <a:srgbClr val="FFFF00"/>
            </a:solidFill>
            <a:latin typeface="Arial Narrow" panose="020B0606020202030204" pitchFamily="34" charset="0"/>
          </a:endParaRPr>
        </a:p>
      </dgm:t>
    </dgm:pt>
    <dgm:pt modelId="{E4B99E12-C346-4061-AF79-E183C13536D7}" type="parTrans" cxnId="{4D7A973E-7DE8-4603-A29D-E803726E6554}">
      <dgm:prSet/>
      <dgm:spPr/>
      <dgm:t>
        <a:bodyPr/>
        <a:lstStyle/>
        <a:p>
          <a:pPr algn="ctr"/>
          <a:endParaRPr lang="uk-UA"/>
        </a:p>
      </dgm:t>
    </dgm:pt>
    <dgm:pt modelId="{89B76520-7338-40BB-872F-C81132626B16}" type="sibTrans" cxnId="{4D7A973E-7DE8-4603-A29D-E803726E6554}">
      <dgm:prSet custT="1"/>
      <dgm:spPr/>
      <dgm:t>
        <a:bodyPr/>
        <a:lstStyle/>
        <a:p>
          <a:pPr algn="ctr"/>
          <a:r>
            <a:rPr lang="uk-UA" sz="1400" b="1" dirty="0" smtClean="0">
              <a:solidFill>
                <a:srgbClr val="FFFF00"/>
              </a:solidFill>
              <a:latin typeface="Arial Narrow" panose="020B0606020202030204" pitchFamily="34" charset="0"/>
            </a:rPr>
            <a:t>Вміння самостійно орієнтуватися в отримуваній інформації</a:t>
          </a:r>
          <a:endParaRPr lang="uk-UA" sz="1400" b="1" dirty="0">
            <a:solidFill>
              <a:srgbClr val="FFFF00"/>
            </a:solidFill>
            <a:latin typeface="Arial Narrow" panose="020B0606020202030204" pitchFamily="34" charset="0"/>
          </a:endParaRPr>
        </a:p>
      </dgm:t>
    </dgm:pt>
    <dgm:pt modelId="{4CF1E612-19F3-4004-AC09-18A23453F013}">
      <dgm:prSet phldrT="[Текст]" custT="1"/>
      <dgm:spPr/>
      <dgm:t>
        <a:bodyPr/>
        <a:lstStyle/>
        <a:p>
          <a:pPr algn="ctr"/>
          <a:r>
            <a:rPr lang="uk-UA" sz="1400" b="1" dirty="0" smtClean="0">
              <a:solidFill>
                <a:srgbClr val="FFFF00"/>
              </a:solidFill>
              <a:latin typeface="Arial Narrow" panose="020B0606020202030204" pitchFamily="34" charset="0"/>
            </a:rPr>
            <a:t>Якісні зміни особистості учнів</a:t>
          </a:r>
          <a:endParaRPr lang="uk-UA" sz="1400" b="1" dirty="0">
            <a:solidFill>
              <a:srgbClr val="FFFF00"/>
            </a:solidFill>
            <a:latin typeface="Arial Narrow" panose="020B0606020202030204" pitchFamily="34" charset="0"/>
          </a:endParaRPr>
        </a:p>
      </dgm:t>
    </dgm:pt>
    <dgm:pt modelId="{DE4C72CB-4B40-40DA-87BF-5994811BF58B}" type="parTrans" cxnId="{85CD2D76-5092-4A9A-A9D8-39A5E6E5A90B}">
      <dgm:prSet/>
      <dgm:spPr/>
      <dgm:t>
        <a:bodyPr/>
        <a:lstStyle/>
        <a:p>
          <a:pPr algn="ctr"/>
          <a:endParaRPr lang="uk-UA"/>
        </a:p>
      </dgm:t>
    </dgm:pt>
    <dgm:pt modelId="{16B4C19D-D79C-4C15-9E15-CD5F3DF0FDEE}" type="sibTrans" cxnId="{85CD2D76-5092-4A9A-A9D8-39A5E6E5A90B}">
      <dgm:prSet custT="1"/>
      <dgm:spPr/>
      <dgm:t>
        <a:bodyPr/>
        <a:lstStyle/>
        <a:p>
          <a:pPr algn="ctr"/>
          <a:r>
            <a:rPr lang="uk-UA" sz="1400" b="1" dirty="0" smtClean="0">
              <a:solidFill>
                <a:srgbClr val="FFFF00"/>
              </a:solidFill>
              <a:latin typeface="Arial Narrow" panose="020B0606020202030204" pitchFamily="34" charset="0"/>
            </a:rPr>
            <a:t>Підвищення інтересу до предмету</a:t>
          </a:r>
          <a:endParaRPr lang="uk-UA" sz="1400" b="1" dirty="0">
            <a:solidFill>
              <a:srgbClr val="FFFF00"/>
            </a:solidFill>
            <a:latin typeface="Arial Narrow" panose="020B0606020202030204" pitchFamily="34" charset="0"/>
          </a:endParaRPr>
        </a:p>
      </dgm:t>
    </dgm:pt>
    <dgm:pt modelId="{23CF5BEA-B4A5-4C94-987C-75F02EA4F49E}">
      <dgm:prSet phldrT="[Текст]" custT="1"/>
      <dgm:spPr/>
      <dgm:t>
        <a:bodyPr/>
        <a:lstStyle/>
        <a:p>
          <a:pPr algn="ctr"/>
          <a:r>
            <a:rPr lang="uk-UA" sz="1400" b="1" dirty="0" smtClean="0">
              <a:solidFill>
                <a:srgbClr val="FFFF00"/>
              </a:solidFill>
              <a:latin typeface="Arial Narrow" panose="020B0606020202030204" pitchFamily="34" charset="0"/>
            </a:rPr>
            <a:t>Розвиток уміння мотивувати діяльність</a:t>
          </a:r>
          <a:endParaRPr lang="uk-UA" sz="1400" b="1" dirty="0">
            <a:solidFill>
              <a:srgbClr val="FFFF00"/>
            </a:solidFill>
            <a:latin typeface="Arial Narrow" panose="020B0606020202030204" pitchFamily="34" charset="0"/>
          </a:endParaRPr>
        </a:p>
      </dgm:t>
    </dgm:pt>
    <dgm:pt modelId="{E0CB538D-BF55-422C-AA87-DD7D39685E1D}" type="sibTrans" cxnId="{C58AC293-1492-4581-A4DD-BDD6EEBB0434}">
      <dgm:prSet custT="1"/>
      <dgm:spPr/>
      <dgm:t>
        <a:bodyPr/>
        <a:lstStyle/>
        <a:p>
          <a:pPr algn="ctr"/>
          <a:r>
            <a:rPr lang="uk-UA" sz="1400" b="1" dirty="0" smtClean="0">
              <a:solidFill>
                <a:srgbClr val="FFFF00"/>
              </a:solidFill>
              <a:latin typeface="Arial Narrow" panose="020B0606020202030204" pitchFamily="34" charset="0"/>
            </a:rPr>
            <a:t>Максимальне розкриття природних здібностей дітей</a:t>
          </a:r>
          <a:endParaRPr lang="uk-UA" sz="1400" b="1" dirty="0">
            <a:solidFill>
              <a:srgbClr val="FFFF00"/>
            </a:solidFill>
            <a:latin typeface="Arial Narrow" panose="020B0606020202030204" pitchFamily="34" charset="0"/>
          </a:endParaRPr>
        </a:p>
      </dgm:t>
    </dgm:pt>
    <dgm:pt modelId="{65BDB0E0-076E-48A2-BEE4-0FEF54AD4092}" type="parTrans" cxnId="{C58AC293-1492-4581-A4DD-BDD6EEBB0434}">
      <dgm:prSet/>
      <dgm:spPr/>
      <dgm:t>
        <a:bodyPr/>
        <a:lstStyle/>
        <a:p>
          <a:pPr algn="ctr"/>
          <a:endParaRPr lang="uk-UA"/>
        </a:p>
      </dgm:t>
    </dgm:pt>
    <dgm:pt modelId="{C9A300C3-BF91-4FB3-8280-700A8693D998}" type="pres">
      <dgm:prSet presAssocID="{2171130C-9616-484A-8BE6-BF37D14D7EA6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85D3B317-C101-487F-A09E-CD5E66C49F73}" type="pres">
      <dgm:prSet presAssocID="{6CF59BAA-7CB3-45B6-902A-FAD2E1AF72BE}" presName="composite" presStyleCnt="0"/>
      <dgm:spPr/>
      <dgm:t>
        <a:bodyPr/>
        <a:lstStyle/>
        <a:p>
          <a:endParaRPr lang="uk-UA"/>
        </a:p>
      </dgm:t>
    </dgm:pt>
    <dgm:pt modelId="{61ECE16F-A054-4735-9F71-F17CB7FE1AA1}" type="pres">
      <dgm:prSet presAssocID="{6CF59BAA-7CB3-45B6-902A-FAD2E1AF72BE}" presName="Parent1" presStyleLbl="node1" presStyleIdx="0" presStyleCnt="6" custScaleX="103953" custScaleY="9637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220CCD0-264E-48E8-8F3A-758FC8AB2680}" type="pres">
      <dgm:prSet presAssocID="{6CF59BAA-7CB3-45B6-902A-FAD2E1AF72B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946D5AF-9C29-4199-964C-A405DB8DE56F}" type="pres">
      <dgm:prSet presAssocID="{6CF59BAA-7CB3-45B6-902A-FAD2E1AF72BE}" presName="BalanceSpacing" presStyleCnt="0"/>
      <dgm:spPr/>
      <dgm:t>
        <a:bodyPr/>
        <a:lstStyle/>
        <a:p>
          <a:endParaRPr lang="uk-UA"/>
        </a:p>
      </dgm:t>
    </dgm:pt>
    <dgm:pt modelId="{42CD2624-A888-4FD1-8753-BF27F31FDD34}" type="pres">
      <dgm:prSet presAssocID="{6CF59BAA-7CB3-45B6-902A-FAD2E1AF72BE}" presName="BalanceSpacing1" presStyleCnt="0"/>
      <dgm:spPr/>
      <dgm:t>
        <a:bodyPr/>
        <a:lstStyle/>
        <a:p>
          <a:endParaRPr lang="uk-UA"/>
        </a:p>
      </dgm:t>
    </dgm:pt>
    <dgm:pt modelId="{FD431071-A29E-49AB-9AD7-AC6FDD258CED}" type="pres">
      <dgm:prSet presAssocID="{89B76520-7338-40BB-872F-C81132626B16}" presName="Accent1Text" presStyleLbl="node1" presStyleIdx="1" presStyleCnt="6" custScaleX="103546" custScaleY="98410" custLinFactNeighborX="1829" custLinFactNeighborY="838"/>
      <dgm:spPr/>
      <dgm:t>
        <a:bodyPr/>
        <a:lstStyle/>
        <a:p>
          <a:endParaRPr lang="uk-UA"/>
        </a:p>
      </dgm:t>
    </dgm:pt>
    <dgm:pt modelId="{905C93C0-ABAD-4A60-A972-CD8EB09773CD}" type="pres">
      <dgm:prSet presAssocID="{89B76520-7338-40BB-872F-C81132626B16}" presName="spaceBetweenRectangles" presStyleCnt="0"/>
      <dgm:spPr/>
      <dgm:t>
        <a:bodyPr/>
        <a:lstStyle/>
        <a:p>
          <a:endParaRPr lang="uk-UA"/>
        </a:p>
      </dgm:t>
    </dgm:pt>
    <dgm:pt modelId="{CF23F6CC-EF7A-4336-A0CC-D57F9D305544}" type="pres">
      <dgm:prSet presAssocID="{23CF5BEA-B4A5-4C94-987C-75F02EA4F49E}" presName="composite" presStyleCnt="0"/>
      <dgm:spPr/>
      <dgm:t>
        <a:bodyPr/>
        <a:lstStyle/>
        <a:p>
          <a:endParaRPr lang="uk-UA"/>
        </a:p>
      </dgm:t>
    </dgm:pt>
    <dgm:pt modelId="{523DA43C-3627-4AB6-B2A5-3A6D3B64B5CD}" type="pres">
      <dgm:prSet presAssocID="{23CF5BEA-B4A5-4C94-987C-75F02EA4F49E}" presName="Parent1" presStyleLbl="node1" presStyleIdx="2" presStyleCnt="6" custLinFactX="-8978" custLinFactNeighborX="-100000" custLinFactNeighborY="-166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C066946-177A-4BCB-819B-3EFDCE90C0DA}" type="pres">
      <dgm:prSet presAssocID="{23CF5BEA-B4A5-4C94-987C-75F02EA4F49E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927DA4D-FE5B-4051-AFE3-CA423FAC37D2}" type="pres">
      <dgm:prSet presAssocID="{23CF5BEA-B4A5-4C94-987C-75F02EA4F49E}" presName="BalanceSpacing" presStyleCnt="0"/>
      <dgm:spPr/>
      <dgm:t>
        <a:bodyPr/>
        <a:lstStyle/>
        <a:p>
          <a:endParaRPr lang="uk-UA"/>
        </a:p>
      </dgm:t>
    </dgm:pt>
    <dgm:pt modelId="{1B216452-F3C3-41C1-9807-F5A89F48FFAE}" type="pres">
      <dgm:prSet presAssocID="{23CF5BEA-B4A5-4C94-987C-75F02EA4F49E}" presName="BalanceSpacing1" presStyleCnt="0"/>
      <dgm:spPr/>
      <dgm:t>
        <a:bodyPr/>
        <a:lstStyle/>
        <a:p>
          <a:endParaRPr lang="uk-UA"/>
        </a:p>
      </dgm:t>
    </dgm:pt>
    <dgm:pt modelId="{3E162739-7D62-4CF2-AAE4-083ACEE1FE9E}" type="pres">
      <dgm:prSet presAssocID="{E0CB538D-BF55-422C-AA87-DD7D39685E1D}" presName="Accent1Text" presStyleLbl="node1" presStyleIdx="3" presStyleCnt="6"/>
      <dgm:spPr/>
      <dgm:t>
        <a:bodyPr/>
        <a:lstStyle/>
        <a:p>
          <a:endParaRPr lang="uk-UA"/>
        </a:p>
      </dgm:t>
    </dgm:pt>
    <dgm:pt modelId="{30D41EF5-A552-42E4-9A63-FE9892E4B219}" type="pres">
      <dgm:prSet presAssocID="{E0CB538D-BF55-422C-AA87-DD7D39685E1D}" presName="spaceBetweenRectangles" presStyleCnt="0"/>
      <dgm:spPr/>
      <dgm:t>
        <a:bodyPr/>
        <a:lstStyle/>
        <a:p>
          <a:endParaRPr lang="uk-UA"/>
        </a:p>
      </dgm:t>
    </dgm:pt>
    <dgm:pt modelId="{838BC323-0EF4-4822-AA1D-A1D3F944A243}" type="pres">
      <dgm:prSet presAssocID="{4CF1E612-19F3-4004-AC09-18A23453F013}" presName="composite" presStyleCnt="0"/>
      <dgm:spPr/>
      <dgm:t>
        <a:bodyPr/>
        <a:lstStyle/>
        <a:p>
          <a:endParaRPr lang="uk-UA"/>
        </a:p>
      </dgm:t>
    </dgm:pt>
    <dgm:pt modelId="{89CD412A-0C7A-47FE-93F0-56ED7153441B}" type="pres">
      <dgm:prSet presAssocID="{4CF1E612-19F3-4004-AC09-18A23453F013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C3F74B0-4F95-4242-9CCB-A7E3973F7C3A}" type="pres">
      <dgm:prSet presAssocID="{4CF1E612-19F3-4004-AC09-18A23453F013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2B21C50-3E74-47ED-BE15-4C00742F254E}" type="pres">
      <dgm:prSet presAssocID="{4CF1E612-19F3-4004-AC09-18A23453F013}" presName="BalanceSpacing" presStyleCnt="0"/>
      <dgm:spPr/>
      <dgm:t>
        <a:bodyPr/>
        <a:lstStyle/>
        <a:p>
          <a:endParaRPr lang="uk-UA"/>
        </a:p>
      </dgm:t>
    </dgm:pt>
    <dgm:pt modelId="{4000A7AC-BE02-446D-AABE-A0F4C821867F}" type="pres">
      <dgm:prSet presAssocID="{4CF1E612-19F3-4004-AC09-18A23453F013}" presName="BalanceSpacing1" presStyleCnt="0"/>
      <dgm:spPr/>
      <dgm:t>
        <a:bodyPr/>
        <a:lstStyle/>
        <a:p>
          <a:endParaRPr lang="uk-UA"/>
        </a:p>
      </dgm:t>
    </dgm:pt>
    <dgm:pt modelId="{38E9D0AA-CB15-4805-AEC9-29C27B3F3CEB}" type="pres">
      <dgm:prSet presAssocID="{16B4C19D-D79C-4C15-9E15-CD5F3DF0FDEE}" presName="Accent1Text" presStyleLbl="node1" presStyleIdx="5" presStyleCnt="6"/>
      <dgm:spPr/>
      <dgm:t>
        <a:bodyPr/>
        <a:lstStyle/>
        <a:p>
          <a:endParaRPr lang="uk-UA"/>
        </a:p>
      </dgm:t>
    </dgm:pt>
  </dgm:ptLst>
  <dgm:cxnLst>
    <dgm:cxn modelId="{B6DFE122-5DEA-4067-AF85-C20B15F714C9}" type="presOf" srcId="{2171130C-9616-484A-8BE6-BF37D14D7EA6}" destId="{C9A300C3-BF91-4FB3-8280-700A8693D998}" srcOrd="0" destOrd="0" presId="urn:microsoft.com/office/officeart/2008/layout/AlternatingHexagons"/>
    <dgm:cxn modelId="{CA9086CA-9B45-4D7C-AE43-84F1AE40D199}" type="presOf" srcId="{89B76520-7338-40BB-872F-C81132626B16}" destId="{FD431071-A29E-49AB-9AD7-AC6FDD258CED}" srcOrd="0" destOrd="0" presId="urn:microsoft.com/office/officeart/2008/layout/AlternatingHexagons"/>
    <dgm:cxn modelId="{4D7A973E-7DE8-4603-A29D-E803726E6554}" srcId="{2171130C-9616-484A-8BE6-BF37D14D7EA6}" destId="{6CF59BAA-7CB3-45B6-902A-FAD2E1AF72BE}" srcOrd="0" destOrd="0" parTransId="{E4B99E12-C346-4061-AF79-E183C13536D7}" sibTransId="{89B76520-7338-40BB-872F-C81132626B16}"/>
    <dgm:cxn modelId="{66AFA62B-8215-4148-A0D5-25141D60715A}" type="presOf" srcId="{23CF5BEA-B4A5-4C94-987C-75F02EA4F49E}" destId="{523DA43C-3627-4AB6-B2A5-3A6D3B64B5CD}" srcOrd="0" destOrd="0" presId="urn:microsoft.com/office/officeart/2008/layout/AlternatingHexagons"/>
    <dgm:cxn modelId="{C58AC293-1492-4581-A4DD-BDD6EEBB0434}" srcId="{2171130C-9616-484A-8BE6-BF37D14D7EA6}" destId="{23CF5BEA-B4A5-4C94-987C-75F02EA4F49E}" srcOrd="1" destOrd="0" parTransId="{65BDB0E0-076E-48A2-BEE4-0FEF54AD4092}" sibTransId="{E0CB538D-BF55-422C-AA87-DD7D39685E1D}"/>
    <dgm:cxn modelId="{5790B29E-F614-45C5-B40C-A24B8203F10B}" type="presOf" srcId="{4CF1E612-19F3-4004-AC09-18A23453F013}" destId="{89CD412A-0C7A-47FE-93F0-56ED7153441B}" srcOrd="0" destOrd="0" presId="urn:microsoft.com/office/officeart/2008/layout/AlternatingHexagons"/>
    <dgm:cxn modelId="{74F0848D-C140-46BC-ABE9-378EFFFE4D52}" type="presOf" srcId="{E0CB538D-BF55-422C-AA87-DD7D39685E1D}" destId="{3E162739-7D62-4CF2-AAE4-083ACEE1FE9E}" srcOrd="0" destOrd="0" presId="urn:microsoft.com/office/officeart/2008/layout/AlternatingHexagons"/>
    <dgm:cxn modelId="{B94D73EE-2503-44C7-A2E8-2528A0492AB2}" type="presOf" srcId="{6CF59BAA-7CB3-45B6-902A-FAD2E1AF72BE}" destId="{61ECE16F-A054-4735-9F71-F17CB7FE1AA1}" srcOrd="0" destOrd="0" presId="urn:microsoft.com/office/officeart/2008/layout/AlternatingHexagons"/>
    <dgm:cxn modelId="{8F9BBAA3-FD0E-42FB-BAF8-8478DD9E35DF}" type="presOf" srcId="{16B4C19D-D79C-4C15-9E15-CD5F3DF0FDEE}" destId="{38E9D0AA-CB15-4805-AEC9-29C27B3F3CEB}" srcOrd="0" destOrd="0" presId="urn:microsoft.com/office/officeart/2008/layout/AlternatingHexagons"/>
    <dgm:cxn modelId="{85CD2D76-5092-4A9A-A9D8-39A5E6E5A90B}" srcId="{2171130C-9616-484A-8BE6-BF37D14D7EA6}" destId="{4CF1E612-19F3-4004-AC09-18A23453F013}" srcOrd="2" destOrd="0" parTransId="{DE4C72CB-4B40-40DA-87BF-5994811BF58B}" sibTransId="{16B4C19D-D79C-4C15-9E15-CD5F3DF0FDEE}"/>
    <dgm:cxn modelId="{D79DC06E-A709-429C-9DC9-323AF7F9935D}" type="presParOf" srcId="{C9A300C3-BF91-4FB3-8280-700A8693D998}" destId="{85D3B317-C101-487F-A09E-CD5E66C49F73}" srcOrd="0" destOrd="0" presId="urn:microsoft.com/office/officeart/2008/layout/AlternatingHexagons"/>
    <dgm:cxn modelId="{7BDD3F07-731D-4052-A198-0E36D3CC1E19}" type="presParOf" srcId="{85D3B317-C101-487F-A09E-CD5E66C49F73}" destId="{61ECE16F-A054-4735-9F71-F17CB7FE1AA1}" srcOrd="0" destOrd="0" presId="urn:microsoft.com/office/officeart/2008/layout/AlternatingHexagons"/>
    <dgm:cxn modelId="{2AFB9E86-F3B8-4FC0-A88C-81499CC88E9C}" type="presParOf" srcId="{85D3B317-C101-487F-A09E-CD5E66C49F73}" destId="{B220CCD0-264E-48E8-8F3A-758FC8AB2680}" srcOrd="1" destOrd="0" presId="urn:microsoft.com/office/officeart/2008/layout/AlternatingHexagons"/>
    <dgm:cxn modelId="{57C2C5A3-FCB2-42FE-BDD2-BD2E88E99823}" type="presParOf" srcId="{85D3B317-C101-487F-A09E-CD5E66C49F73}" destId="{E946D5AF-9C29-4199-964C-A405DB8DE56F}" srcOrd="2" destOrd="0" presId="urn:microsoft.com/office/officeart/2008/layout/AlternatingHexagons"/>
    <dgm:cxn modelId="{069D55DA-28F7-4824-8F46-A7958D7747B4}" type="presParOf" srcId="{85D3B317-C101-487F-A09E-CD5E66C49F73}" destId="{42CD2624-A888-4FD1-8753-BF27F31FDD34}" srcOrd="3" destOrd="0" presId="urn:microsoft.com/office/officeart/2008/layout/AlternatingHexagons"/>
    <dgm:cxn modelId="{88B4A051-A21B-4540-A9A8-FAF1729CF9F5}" type="presParOf" srcId="{85D3B317-C101-487F-A09E-CD5E66C49F73}" destId="{FD431071-A29E-49AB-9AD7-AC6FDD258CED}" srcOrd="4" destOrd="0" presId="urn:microsoft.com/office/officeart/2008/layout/AlternatingHexagons"/>
    <dgm:cxn modelId="{C145DB0C-F3EA-496D-AEED-D556A529FEF5}" type="presParOf" srcId="{C9A300C3-BF91-4FB3-8280-700A8693D998}" destId="{905C93C0-ABAD-4A60-A972-CD8EB09773CD}" srcOrd="1" destOrd="0" presId="urn:microsoft.com/office/officeart/2008/layout/AlternatingHexagons"/>
    <dgm:cxn modelId="{6007250E-727C-4EDE-861A-F783EE389D59}" type="presParOf" srcId="{C9A300C3-BF91-4FB3-8280-700A8693D998}" destId="{CF23F6CC-EF7A-4336-A0CC-D57F9D305544}" srcOrd="2" destOrd="0" presId="urn:microsoft.com/office/officeart/2008/layout/AlternatingHexagons"/>
    <dgm:cxn modelId="{D7997914-11D7-41E1-8DBD-C489558485D0}" type="presParOf" srcId="{CF23F6CC-EF7A-4336-A0CC-D57F9D305544}" destId="{523DA43C-3627-4AB6-B2A5-3A6D3B64B5CD}" srcOrd="0" destOrd="0" presId="urn:microsoft.com/office/officeart/2008/layout/AlternatingHexagons"/>
    <dgm:cxn modelId="{B0978983-26A1-45D9-AE29-327D23FF133F}" type="presParOf" srcId="{CF23F6CC-EF7A-4336-A0CC-D57F9D305544}" destId="{3C066946-177A-4BCB-819B-3EFDCE90C0DA}" srcOrd="1" destOrd="0" presId="urn:microsoft.com/office/officeart/2008/layout/AlternatingHexagons"/>
    <dgm:cxn modelId="{C3D91690-9384-413C-85FA-E8B9D6EA7438}" type="presParOf" srcId="{CF23F6CC-EF7A-4336-A0CC-D57F9D305544}" destId="{8927DA4D-FE5B-4051-AFE3-CA423FAC37D2}" srcOrd="2" destOrd="0" presId="urn:microsoft.com/office/officeart/2008/layout/AlternatingHexagons"/>
    <dgm:cxn modelId="{3DC12AAA-652D-464E-8D61-B465B7F52C04}" type="presParOf" srcId="{CF23F6CC-EF7A-4336-A0CC-D57F9D305544}" destId="{1B216452-F3C3-41C1-9807-F5A89F48FFAE}" srcOrd="3" destOrd="0" presId="urn:microsoft.com/office/officeart/2008/layout/AlternatingHexagons"/>
    <dgm:cxn modelId="{CB8E6C22-86CB-41FC-9143-CE8903980A6A}" type="presParOf" srcId="{CF23F6CC-EF7A-4336-A0CC-D57F9D305544}" destId="{3E162739-7D62-4CF2-AAE4-083ACEE1FE9E}" srcOrd="4" destOrd="0" presId="urn:microsoft.com/office/officeart/2008/layout/AlternatingHexagons"/>
    <dgm:cxn modelId="{72A6A196-12AD-4425-B361-F999587757F4}" type="presParOf" srcId="{C9A300C3-BF91-4FB3-8280-700A8693D998}" destId="{30D41EF5-A552-42E4-9A63-FE9892E4B219}" srcOrd="3" destOrd="0" presId="urn:microsoft.com/office/officeart/2008/layout/AlternatingHexagons"/>
    <dgm:cxn modelId="{F22FCD5F-101F-4893-847C-55EBD6913BE1}" type="presParOf" srcId="{C9A300C3-BF91-4FB3-8280-700A8693D998}" destId="{838BC323-0EF4-4822-AA1D-A1D3F944A243}" srcOrd="4" destOrd="0" presId="urn:microsoft.com/office/officeart/2008/layout/AlternatingHexagons"/>
    <dgm:cxn modelId="{43BAA0DD-D92E-4907-904E-BB445CDF88F9}" type="presParOf" srcId="{838BC323-0EF4-4822-AA1D-A1D3F944A243}" destId="{89CD412A-0C7A-47FE-93F0-56ED7153441B}" srcOrd="0" destOrd="0" presId="urn:microsoft.com/office/officeart/2008/layout/AlternatingHexagons"/>
    <dgm:cxn modelId="{83275575-04BC-452C-93EA-9DE289702EE8}" type="presParOf" srcId="{838BC323-0EF4-4822-AA1D-A1D3F944A243}" destId="{1C3F74B0-4F95-4242-9CCB-A7E3973F7C3A}" srcOrd="1" destOrd="0" presId="urn:microsoft.com/office/officeart/2008/layout/AlternatingHexagons"/>
    <dgm:cxn modelId="{26602636-6B4D-4609-A0E0-DF9A92BE06CE}" type="presParOf" srcId="{838BC323-0EF4-4822-AA1D-A1D3F944A243}" destId="{A2B21C50-3E74-47ED-BE15-4C00742F254E}" srcOrd="2" destOrd="0" presId="urn:microsoft.com/office/officeart/2008/layout/AlternatingHexagons"/>
    <dgm:cxn modelId="{B544A64C-FF21-4F91-8202-ED0506846A95}" type="presParOf" srcId="{838BC323-0EF4-4822-AA1D-A1D3F944A243}" destId="{4000A7AC-BE02-446D-AABE-A0F4C821867F}" srcOrd="3" destOrd="0" presId="urn:microsoft.com/office/officeart/2008/layout/AlternatingHexagons"/>
    <dgm:cxn modelId="{BDCD9AE2-6462-469F-A075-757A4BED2563}" type="presParOf" srcId="{838BC323-0EF4-4822-AA1D-A1D3F944A243}" destId="{38E9D0AA-CB15-4805-AEC9-29C27B3F3CE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5FFA6E-BFCF-4622-BDD4-430F6B068E9A}" type="doc">
      <dgm:prSet loTypeId="urn:microsoft.com/office/officeart/2005/8/layout/venn2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2028EBAA-4457-4C8F-BFBA-C057BC347B70}">
      <dgm:prSet phldrT="[Текст]" custT="1"/>
      <dgm:spPr/>
      <dgm:t>
        <a:bodyPr/>
        <a:lstStyle/>
        <a:p>
          <a:r>
            <a:rPr lang="uk-UA" sz="1200" b="1" dirty="0" smtClean="0">
              <a:solidFill>
                <a:srgbClr val="002060"/>
              </a:solidFill>
              <a:latin typeface="Arial Black" panose="020B0A04020102020204" pitchFamily="34" charset="0"/>
            </a:rPr>
            <a:t>Навчаючи інших</a:t>
          </a:r>
        </a:p>
        <a:p>
          <a:r>
            <a:rPr lang="uk-UA" sz="1200" b="1" dirty="0" smtClean="0">
              <a:solidFill>
                <a:srgbClr val="002060"/>
              </a:solidFill>
              <a:latin typeface="Arial Black" panose="020B0A04020102020204" pitchFamily="34" charset="0"/>
            </a:rPr>
            <a:t>90%</a:t>
          </a:r>
          <a:endParaRPr lang="uk-UA" sz="1200" b="1" dirty="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E1B12492-0AC8-41AF-AC63-8AF109D5A6DA}" type="parTrans" cxnId="{7F7F2BA2-65E6-4774-8D04-E9178C4523DF}">
      <dgm:prSet/>
      <dgm:spPr/>
      <dgm:t>
        <a:bodyPr/>
        <a:lstStyle/>
        <a:p>
          <a:endParaRPr lang="uk-UA"/>
        </a:p>
      </dgm:t>
    </dgm:pt>
    <dgm:pt modelId="{53A341CB-B6F2-42C3-807A-3F089D51BB63}" type="sibTrans" cxnId="{7F7F2BA2-65E6-4774-8D04-E9178C4523DF}">
      <dgm:prSet/>
      <dgm:spPr/>
      <dgm:t>
        <a:bodyPr/>
        <a:lstStyle/>
        <a:p>
          <a:endParaRPr lang="uk-UA"/>
        </a:p>
      </dgm:t>
    </dgm:pt>
    <dgm:pt modelId="{FD794075-CDE4-4673-AB6C-F90E977909B9}">
      <dgm:prSet phldrT="[Текст]" custT="1"/>
      <dgm:spPr/>
      <dgm:t>
        <a:bodyPr/>
        <a:lstStyle/>
        <a:p>
          <a:r>
            <a:rPr lang="uk-UA" sz="1400" b="1" dirty="0" smtClean="0">
              <a:solidFill>
                <a:srgbClr val="002060"/>
              </a:solidFill>
              <a:latin typeface="Arial Black" panose="020B0A04020102020204" pitchFamily="34" charset="0"/>
            </a:rPr>
            <a:t>Практика</a:t>
          </a:r>
        </a:p>
        <a:p>
          <a:r>
            <a:rPr lang="uk-UA" sz="1400" b="1" dirty="0" smtClean="0">
              <a:solidFill>
                <a:srgbClr val="002060"/>
              </a:solidFill>
              <a:latin typeface="Arial Black" panose="020B0A04020102020204" pitchFamily="34" charset="0"/>
            </a:rPr>
            <a:t>75%</a:t>
          </a:r>
          <a:endParaRPr lang="uk-UA" sz="1400" b="1" dirty="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2943BE64-0876-4F3D-A05F-ED3F0BA28C0C}" type="parTrans" cxnId="{41159C97-0272-4F80-B12D-91E2DB1C2385}">
      <dgm:prSet/>
      <dgm:spPr/>
      <dgm:t>
        <a:bodyPr/>
        <a:lstStyle/>
        <a:p>
          <a:endParaRPr lang="uk-UA"/>
        </a:p>
      </dgm:t>
    </dgm:pt>
    <dgm:pt modelId="{0D49D30B-5D50-4862-8984-65980F84BBA8}" type="sibTrans" cxnId="{41159C97-0272-4F80-B12D-91E2DB1C2385}">
      <dgm:prSet/>
      <dgm:spPr/>
      <dgm:t>
        <a:bodyPr/>
        <a:lstStyle/>
        <a:p>
          <a:endParaRPr lang="uk-UA"/>
        </a:p>
      </dgm:t>
    </dgm:pt>
    <dgm:pt modelId="{761D7B1E-7EC4-43A5-A76C-825FA4273DC0}">
      <dgm:prSet phldrT="[Текст]" custT="1"/>
      <dgm:spPr/>
      <dgm:t>
        <a:bodyPr/>
        <a:lstStyle/>
        <a:p>
          <a:r>
            <a:rPr lang="uk-UA" sz="1400" b="1" dirty="0" smtClean="0">
              <a:solidFill>
                <a:srgbClr val="002060"/>
              </a:solidFill>
              <a:latin typeface="Arial Black" panose="020B0A04020102020204" pitchFamily="34" charset="0"/>
            </a:rPr>
            <a:t>Дискусія</a:t>
          </a:r>
        </a:p>
        <a:p>
          <a:r>
            <a:rPr lang="uk-UA" sz="1400" b="1" dirty="0" smtClean="0">
              <a:solidFill>
                <a:srgbClr val="002060"/>
              </a:solidFill>
              <a:latin typeface="Arial Black" panose="020B0A04020102020204" pitchFamily="34" charset="0"/>
            </a:rPr>
            <a:t> 50%</a:t>
          </a:r>
          <a:endParaRPr lang="uk-UA" sz="1400" b="1" dirty="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C2B5CE76-8554-4BAC-9185-0A7899AF6A88}" type="parTrans" cxnId="{68ECD0BF-8365-453A-8A86-9CBB9E844A74}">
      <dgm:prSet/>
      <dgm:spPr/>
      <dgm:t>
        <a:bodyPr/>
        <a:lstStyle/>
        <a:p>
          <a:endParaRPr lang="uk-UA"/>
        </a:p>
      </dgm:t>
    </dgm:pt>
    <dgm:pt modelId="{9D141313-1F41-4A90-B9AF-AD595CC729D6}" type="sibTrans" cxnId="{68ECD0BF-8365-453A-8A86-9CBB9E844A74}">
      <dgm:prSet/>
      <dgm:spPr/>
      <dgm:t>
        <a:bodyPr/>
        <a:lstStyle/>
        <a:p>
          <a:endParaRPr lang="uk-UA"/>
        </a:p>
      </dgm:t>
    </dgm:pt>
    <dgm:pt modelId="{32F66109-A1A1-4C2F-936F-8C09700FF6C7}">
      <dgm:prSet phldrT="[Текст]" custT="1"/>
      <dgm:spPr/>
      <dgm:t>
        <a:bodyPr/>
        <a:lstStyle/>
        <a:p>
          <a:r>
            <a:rPr lang="uk-UA" sz="1200" b="1" dirty="0" smtClean="0">
              <a:solidFill>
                <a:srgbClr val="002060"/>
              </a:solidFill>
              <a:latin typeface="Arial Black" panose="020B0A04020102020204" pitchFamily="34" charset="0"/>
            </a:rPr>
            <a:t>Демонстрація</a:t>
          </a:r>
        </a:p>
        <a:p>
          <a:r>
            <a:rPr lang="uk-UA" sz="1200" b="1" dirty="0" smtClean="0">
              <a:solidFill>
                <a:srgbClr val="002060"/>
              </a:solidFill>
              <a:latin typeface="Arial Black" panose="020B0A04020102020204" pitchFamily="34" charset="0"/>
            </a:rPr>
            <a:t>30%</a:t>
          </a:r>
          <a:endParaRPr lang="uk-UA" sz="1200" b="1" dirty="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77817D3A-65A3-4880-AD60-5DBCDCED80C5}" type="parTrans" cxnId="{BA9DA7B8-D281-4EB7-A603-89A3A5FBFCCB}">
      <dgm:prSet/>
      <dgm:spPr/>
      <dgm:t>
        <a:bodyPr/>
        <a:lstStyle/>
        <a:p>
          <a:endParaRPr lang="uk-UA"/>
        </a:p>
      </dgm:t>
    </dgm:pt>
    <dgm:pt modelId="{C4D8BBAD-5BD2-44CD-BC31-0090FA2DF5B4}" type="sibTrans" cxnId="{BA9DA7B8-D281-4EB7-A603-89A3A5FBFCCB}">
      <dgm:prSet/>
      <dgm:spPr/>
      <dgm:t>
        <a:bodyPr/>
        <a:lstStyle/>
        <a:p>
          <a:endParaRPr lang="uk-UA"/>
        </a:p>
      </dgm:t>
    </dgm:pt>
    <dgm:pt modelId="{59663F72-05E2-4F01-9190-DD4359D2C975}">
      <dgm:prSet custT="1"/>
      <dgm:spPr/>
      <dgm:t>
        <a:bodyPr/>
        <a:lstStyle/>
        <a:p>
          <a:r>
            <a:rPr lang="uk-UA" sz="1200" b="1" dirty="0" smtClean="0">
              <a:solidFill>
                <a:srgbClr val="002060"/>
              </a:solidFill>
              <a:latin typeface="Arial Black" panose="020B0A04020102020204" pitchFamily="34" charset="0"/>
            </a:rPr>
            <a:t>Відео-аудіо</a:t>
          </a:r>
        </a:p>
        <a:p>
          <a:r>
            <a:rPr lang="uk-UA" sz="1200" b="1" dirty="0" smtClean="0">
              <a:solidFill>
                <a:srgbClr val="002060"/>
              </a:solidFill>
              <a:latin typeface="Arial Black" panose="020B0A04020102020204" pitchFamily="34" charset="0"/>
            </a:rPr>
            <a:t>20%</a:t>
          </a:r>
          <a:endParaRPr lang="uk-UA" sz="1200" b="1" dirty="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BCA34A3A-D0C3-4937-8A67-BC953A3CDAED}" type="parTrans" cxnId="{DC4054EC-4AF7-45CA-B929-ACD4011EE364}">
      <dgm:prSet/>
      <dgm:spPr/>
      <dgm:t>
        <a:bodyPr/>
        <a:lstStyle/>
        <a:p>
          <a:endParaRPr lang="uk-UA"/>
        </a:p>
      </dgm:t>
    </dgm:pt>
    <dgm:pt modelId="{BDA9F6F6-0E18-4052-BD0E-65C02A6DA954}" type="sibTrans" cxnId="{DC4054EC-4AF7-45CA-B929-ACD4011EE364}">
      <dgm:prSet/>
      <dgm:spPr/>
      <dgm:t>
        <a:bodyPr/>
        <a:lstStyle/>
        <a:p>
          <a:endParaRPr lang="uk-UA"/>
        </a:p>
      </dgm:t>
    </dgm:pt>
    <dgm:pt modelId="{4E802274-B488-44E6-9EB9-DBDA3B69395E}">
      <dgm:prSet custT="1"/>
      <dgm:spPr/>
      <dgm:t>
        <a:bodyPr/>
        <a:lstStyle/>
        <a:p>
          <a:r>
            <a:rPr lang="uk-UA" sz="1000" b="1" dirty="0" smtClean="0">
              <a:solidFill>
                <a:srgbClr val="002060"/>
              </a:solidFill>
              <a:latin typeface="Arial Black" panose="020B0A04020102020204" pitchFamily="34" charset="0"/>
            </a:rPr>
            <a:t>Лекція</a:t>
          </a:r>
        </a:p>
        <a:p>
          <a:r>
            <a:rPr lang="uk-UA" sz="1000" b="1" dirty="0" smtClean="0">
              <a:solidFill>
                <a:srgbClr val="002060"/>
              </a:solidFill>
              <a:latin typeface="Arial Black" panose="020B0A04020102020204" pitchFamily="34" charset="0"/>
            </a:rPr>
            <a:t>5%</a:t>
          </a:r>
          <a:endParaRPr lang="uk-UA" sz="1000" b="1" dirty="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2ED12349-A4F7-4060-B24F-E2659BCC84CD}" type="parTrans" cxnId="{907877B6-F312-421A-89DC-20C5B2C605D4}">
      <dgm:prSet/>
      <dgm:spPr/>
      <dgm:t>
        <a:bodyPr/>
        <a:lstStyle/>
        <a:p>
          <a:endParaRPr lang="uk-UA"/>
        </a:p>
      </dgm:t>
    </dgm:pt>
    <dgm:pt modelId="{E1B681FB-796C-422E-A3D1-9CC13462156D}" type="sibTrans" cxnId="{907877B6-F312-421A-89DC-20C5B2C605D4}">
      <dgm:prSet/>
      <dgm:spPr/>
      <dgm:t>
        <a:bodyPr/>
        <a:lstStyle/>
        <a:p>
          <a:endParaRPr lang="uk-UA"/>
        </a:p>
      </dgm:t>
    </dgm:pt>
    <dgm:pt modelId="{59C68FA4-1617-4662-80A8-8E06F3ECC860}">
      <dgm:prSet custT="1"/>
      <dgm:spPr/>
      <dgm:t>
        <a:bodyPr/>
        <a:lstStyle/>
        <a:p>
          <a:r>
            <a:rPr lang="uk-UA" sz="1200" b="1" dirty="0" smtClean="0">
              <a:solidFill>
                <a:srgbClr val="002060"/>
              </a:solidFill>
              <a:latin typeface="Arial Black" panose="020B0A04020102020204" pitchFamily="34" charset="0"/>
              <a:cs typeface="Aharoni" panose="02010803020104030203" pitchFamily="2" charset="-79"/>
            </a:rPr>
            <a:t>Читання 10%</a:t>
          </a:r>
          <a:endParaRPr lang="uk-UA" sz="1200" b="1" dirty="0">
            <a:solidFill>
              <a:srgbClr val="002060"/>
            </a:solidFill>
            <a:latin typeface="Arial Black" panose="020B0A04020102020204" pitchFamily="34" charset="0"/>
            <a:cs typeface="Aharoni" panose="02010803020104030203" pitchFamily="2" charset="-79"/>
          </a:endParaRPr>
        </a:p>
      </dgm:t>
    </dgm:pt>
    <dgm:pt modelId="{33AC0D18-C1E5-404E-90B4-0F4C17841403}" type="parTrans" cxnId="{674D0EA7-8D5B-48A2-B53A-D2D0C42C201F}">
      <dgm:prSet/>
      <dgm:spPr/>
      <dgm:t>
        <a:bodyPr/>
        <a:lstStyle/>
        <a:p>
          <a:endParaRPr lang="uk-UA"/>
        </a:p>
      </dgm:t>
    </dgm:pt>
    <dgm:pt modelId="{9E9F5723-4102-4B86-8FB5-75A71B21FC99}" type="sibTrans" cxnId="{674D0EA7-8D5B-48A2-B53A-D2D0C42C201F}">
      <dgm:prSet/>
      <dgm:spPr/>
      <dgm:t>
        <a:bodyPr/>
        <a:lstStyle/>
        <a:p>
          <a:endParaRPr lang="uk-UA"/>
        </a:p>
      </dgm:t>
    </dgm:pt>
    <dgm:pt modelId="{2C8196E2-9D39-4CEA-93D0-0B4CBD59C060}" type="pres">
      <dgm:prSet presAssocID="{385FFA6E-BFCF-4622-BDD4-430F6B068E9A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741ECC4-B074-4F7C-B0F8-CE91EF7BC462}" type="pres">
      <dgm:prSet presAssocID="{385FFA6E-BFCF-4622-BDD4-430F6B068E9A}" presName="comp1" presStyleCnt="0"/>
      <dgm:spPr/>
    </dgm:pt>
    <dgm:pt modelId="{D64FE5FC-100A-4DDC-BD13-B3948FD4BCE5}" type="pres">
      <dgm:prSet presAssocID="{385FFA6E-BFCF-4622-BDD4-430F6B068E9A}" presName="circle1" presStyleLbl="node1" presStyleIdx="0" presStyleCnt="7"/>
      <dgm:spPr/>
      <dgm:t>
        <a:bodyPr/>
        <a:lstStyle/>
        <a:p>
          <a:endParaRPr lang="uk-UA"/>
        </a:p>
      </dgm:t>
    </dgm:pt>
    <dgm:pt modelId="{869C06DE-B033-45D5-A628-5F7D24D9D5CA}" type="pres">
      <dgm:prSet presAssocID="{385FFA6E-BFCF-4622-BDD4-430F6B068E9A}" presName="c1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1597484-BFDF-4AEF-9A16-CCF01BDEA526}" type="pres">
      <dgm:prSet presAssocID="{385FFA6E-BFCF-4622-BDD4-430F6B068E9A}" presName="comp2" presStyleCnt="0"/>
      <dgm:spPr/>
    </dgm:pt>
    <dgm:pt modelId="{6F840661-B6A2-4F4C-85C8-1F34F24AE301}" type="pres">
      <dgm:prSet presAssocID="{385FFA6E-BFCF-4622-BDD4-430F6B068E9A}" presName="circle2" presStyleLbl="node1" presStyleIdx="1" presStyleCnt="7"/>
      <dgm:spPr/>
      <dgm:t>
        <a:bodyPr/>
        <a:lstStyle/>
        <a:p>
          <a:endParaRPr lang="uk-UA"/>
        </a:p>
      </dgm:t>
    </dgm:pt>
    <dgm:pt modelId="{44E5B194-5E9E-407A-B5A7-AFA982869F8C}" type="pres">
      <dgm:prSet presAssocID="{385FFA6E-BFCF-4622-BDD4-430F6B068E9A}" presName="c2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B2DE9CB-B3DE-4554-8717-CC1EC9DB916C}" type="pres">
      <dgm:prSet presAssocID="{385FFA6E-BFCF-4622-BDD4-430F6B068E9A}" presName="comp3" presStyleCnt="0"/>
      <dgm:spPr/>
    </dgm:pt>
    <dgm:pt modelId="{FF71CD5C-2CEA-4A6D-9CE3-B83415B0C405}" type="pres">
      <dgm:prSet presAssocID="{385FFA6E-BFCF-4622-BDD4-430F6B068E9A}" presName="circle3" presStyleLbl="node1" presStyleIdx="2" presStyleCnt="7"/>
      <dgm:spPr/>
      <dgm:t>
        <a:bodyPr/>
        <a:lstStyle/>
        <a:p>
          <a:endParaRPr lang="uk-UA"/>
        </a:p>
      </dgm:t>
    </dgm:pt>
    <dgm:pt modelId="{DAD838C3-EC4D-49F2-908D-2DBFE499B53B}" type="pres">
      <dgm:prSet presAssocID="{385FFA6E-BFCF-4622-BDD4-430F6B068E9A}" presName="c3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5163E91-7F38-44B4-8D1A-4AA40EDB7FED}" type="pres">
      <dgm:prSet presAssocID="{385FFA6E-BFCF-4622-BDD4-430F6B068E9A}" presName="comp4" presStyleCnt="0"/>
      <dgm:spPr/>
    </dgm:pt>
    <dgm:pt modelId="{145F7EE0-92FF-4828-9B9E-CAE699FF20E1}" type="pres">
      <dgm:prSet presAssocID="{385FFA6E-BFCF-4622-BDD4-430F6B068E9A}" presName="circle4" presStyleLbl="node1" presStyleIdx="3" presStyleCnt="7"/>
      <dgm:spPr/>
      <dgm:t>
        <a:bodyPr/>
        <a:lstStyle/>
        <a:p>
          <a:endParaRPr lang="uk-UA"/>
        </a:p>
      </dgm:t>
    </dgm:pt>
    <dgm:pt modelId="{FB1A715B-E8CC-4DB8-901F-B3EFCC47FFBF}" type="pres">
      <dgm:prSet presAssocID="{385FFA6E-BFCF-4622-BDD4-430F6B068E9A}" presName="c4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3CEEF3E-0C10-40BB-8356-9654E6CE1091}" type="pres">
      <dgm:prSet presAssocID="{385FFA6E-BFCF-4622-BDD4-430F6B068E9A}" presName="comp5" presStyleCnt="0"/>
      <dgm:spPr/>
    </dgm:pt>
    <dgm:pt modelId="{8BE06DFE-6BDB-4B66-831A-5D2D9336060C}" type="pres">
      <dgm:prSet presAssocID="{385FFA6E-BFCF-4622-BDD4-430F6B068E9A}" presName="circle5" presStyleLbl="node1" presStyleIdx="4" presStyleCnt="7"/>
      <dgm:spPr/>
      <dgm:t>
        <a:bodyPr/>
        <a:lstStyle/>
        <a:p>
          <a:endParaRPr lang="uk-UA"/>
        </a:p>
      </dgm:t>
    </dgm:pt>
    <dgm:pt modelId="{77D190A1-4351-4885-B130-8D6078F9920C}" type="pres">
      <dgm:prSet presAssocID="{385FFA6E-BFCF-4622-BDD4-430F6B068E9A}" presName="c5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FBDC9DE-3C38-49DF-9CD5-B46CBD4ACBAA}" type="pres">
      <dgm:prSet presAssocID="{385FFA6E-BFCF-4622-BDD4-430F6B068E9A}" presName="comp6" presStyleCnt="0"/>
      <dgm:spPr/>
    </dgm:pt>
    <dgm:pt modelId="{8D7AF238-322F-4EDD-BC5A-6C8E1423BB24}" type="pres">
      <dgm:prSet presAssocID="{385FFA6E-BFCF-4622-BDD4-430F6B068E9A}" presName="circle6" presStyleLbl="node1" presStyleIdx="5" presStyleCnt="7"/>
      <dgm:spPr/>
      <dgm:t>
        <a:bodyPr/>
        <a:lstStyle/>
        <a:p>
          <a:endParaRPr lang="uk-UA"/>
        </a:p>
      </dgm:t>
    </dgm:pt>
    <dgm:pt modelId="{1AA74975-CC2F-4A91-8018-8E38C11504A4}" type="pres">
      <dgm:prSet presAssocID="{385FFA6E-BFCF-4622-BDD4-430F6B068E9A}" presName="c6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B2DED9F-0991-4565-9815-A4B1D036A4D3}" type="pres">
      <dgm:prSet presAssocID="{385FFA6E-BFCF-4622-BDD4-430F6B068E9A}" presName="comp7" presStyleCnt="0"/>
      <dgm:spPr/>
    </dgm:pt>
    <dgm:pt modelId="{B8A18B13-7003-4870-8DEA-E3E8D9490BA4}" type="pres">
      <dgm:prSet presAssocID="{385FFA6E-BFCF-4622-BDD4-430F6B068E9A}" presName="circle7" presStyleLbl="node1" presStyleIdx="6" presStyleCnt="7"/>
      <dgm:spPr/>
      <dgm:t>
        <a:bodyPr/>
        <a:lstStyle/>
        <a:p>
          <a:endParaRPr lang="uk-UA"/>
        </a:p>
      </dgm:t>
    </dgm:pt>
    <dgm:pt modelId="{E5152B7E-F95E-4B67-982C-5F5BA2862A39}" type="pres">
      <dgm:prSet presAssocID="{385FFA6E-BFCF-4622-BDD4-430F6B068E9A}" presName="c7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472EA29-4F3E-4718-BDAE-FB2907C98C81}" type="presOf" srcId="{4E802274-B488-44E6-9EB9-DBDA3B69395E}" destId="{E5152B7E-F95E-4B67-982C-5F5BA2862A39}" srcOrd="1" destOrd="0" presId="urn:microsoft.com/office/officeart/2005/8/layout/venn2"/>
    <dgm:cxn modelId="{907877B6-F312-421A-89DC-20C5B2C605D4}" srcId="{385FFA6E-BFCF-4622-BDD4-430F6B068E9A}" destId="{4E802274-B488-44E6-9EB9-DBDA3B69395E}" srcOrd="6" destOrd="0" parTransId="{2ED12349-A4F7-4060-B24F-E2659BCC84CD}" sibTransId="{E1B681FB-796C-422E-A3D1-9CC13462156D}"/>
    <dgm:cxn modelId="{D0C8BCFF-01D6-48A5-984D-284AEF32198E}" type="presOf" srcId="{32F66109-A1A1-4C2F-936F-8C09700FF6C7}" destId="{FB1A715B-E8CC-4DB8-901F-B3EFCC47FFBF}" srcOrd="1" destOrd="0" presId="urn:microsoft.com/office/officeart/2005/8/layout/venn2"/>
    <dgm:cxn modelId="{41159C97-0272-4F80-B12D-91E2DB1C2385}" srcId="{385FFA6E-BFCF-4622-BDD4-430F6B068E9A}" destId="{FD794075-CDE4-4673-AB6C-F90E977909B9}" srcOrd="1" destOrd="0" parTransId="{2943BE64-0876-4F3D-A05F-ED3F0BA28C0C}" sibTransId="{0D49D30B-5D50-4862-8984-65980F84BBA8}"/>
    <dgm:cxn modelId="{98575995-5C96-4D3A-B32B-EC011F733DFA}" type="presOf" srcId="{4E802274-B488-44E6-9EB9-DBDA3B69395E}" destId="{B8A18B13-7003-4870-8DEA-E3E8D9490BA4}" srcOrd="0" destOrd="0" presId="urn:microsoft.com/office/officeart/2005/8/layout/venn2"/>
    <dgm:cxn modelId="{EB53E800-A60E-4155-A0F1-372155E0BE16}" type="presOf" srcId="{59663F72-05E2-4F01-9190-DD4359D2C975}" destId="{8BE06DFE-6BDB-4B66-831A-5D2D9336060C}" srcOrd="0" destOrd="0" presId="urn:microsoft.com/office/officeart/2005/8/layout/venn2"/>
    <dgm:cxn modelId="{674D0EA7-8D5B-48A2-B53A-D2D0C42C201F}" srcId="{385FFA6E-BFCF-4622-BDD4-430F6B068E9A}" destId="{59C68FA4-1617-4662-80A8-8E06F3ECC860}" srcOrd="5" destOrd="0" parTransId="{33AC0D18-C1E5-404E-90B4-0F4C17841403}" sibTransId="{9E9F5723-4102-4B86-8FB5-75A71B21FC99}"/>
    <dgm:cxn modelId="{7366BD7F-9144-4647-913F-3FC318C0669C}" type="presOf" srcId="{FD794075-CDE4-4673-AB6C-F90E977909B9}" destId="{6F840661-B6A2-4F4C-85C8-1F34F24AE301}" srcOrd="0" destOrd="0" presId="urn:microsoft.com/office/officeart/2005/8/layout/venn2"/>
    <dgm:cxn modelId="{C19A4FEE-8370-4C77-82C3-D6214B7FC786}" type="presOf" srcId="{2028EBAA-4457-4C8F-BFBA-C057BC347B70}" destId="{D64FE5FC-100A-4DDC-BD13-B3948FD4BCE5}" srcOrd="0" destOrd="0" presId="urn:microsoft.com/office/officeart/2005/8/layout/venn2"/>
    <dgm:cxn modelId="{9C6382DF-39D6-4D90-8B97-95BAA14126CC}" type="presOf" srcId="{59C68FA4-1617-4662-80A8-8E06F3ECC860}" destId="{1AA74975-CC2F-4A91-8018-8E38C11504A4}" srcOrd="1" destOrd="0" presId="urn:microsoft.com/office/officeart/2005/8/layout/venn2"/>
    <dgm:cxn modelId="{0C252F65-DB7C-4201-B433-913A42E99321}" type="presOf" srcId="{761D7B1E-7EC4-43A5-A76C-825FA4273DC0}" destId="{FF71CD5C-2CEA-4A6D-9CE3-B83415B0C405}" srcOrd="0" destOrd="0" presId="urn:microsoft.com/office/officeart/2005/8/layout/venn2"/>
    <dgm:cxn modelId="{68ECD0BF-8365-453A-8A86-9CBB9E844A74}" srcId="{385FFA6E-BFCF-4622-BDD4-430F6B068E9A}" destId="{761D7B1E-7EC4-43A5-A76C-825FA4273DC0}" srcOrd="2" destOrd="0" parTransId="{C2B5CE76-8554-4BAC-9185-0A7899AF6A88}" sibTransId="{9D141313-1F41-4A90-B9AF-AD595CC729D6}"/>
    <dgm:cxn modelId="{BFBA3632-7CFC-4A90-89D7-F935062664D7}" type="presOf" srcId="{59663F72-05E2-4F01-9190-DD4359D2C975}" destId="{77D190A1-4351-4885-B130-8D6078F9920C}" srcOrd="1" destOrd="0" presId="urn:microsoft.com/office/officeart/2005/8/layout/venn2"/>
    <dgm:cxn modelId="{82CBE512-FAF9-4316-9B40-2ACD9275C580}" type="presOf" srcId="{32F66109-A1A1-4C2F-936F-8C09700FF6C7}" destId="{145F7EE0-92FF-4828-9B9E-CAE699FF20E1}" srcOrd="0" destOrd="0" presId="urn:microsoft.com/office/officeart/2005/8/layout/venn2"/>
    <dgm:cxn modelId="{BA9DA7B8-D281-4EB7-A603-89A3A5FBFCCB}" srcId="{385FFA6E-BFCF-4622-BDD4-430F6B068E9A}" destId="{32F66109-A1A1-4C2F-936F-8C09700FF6C7}" srcOrd="3" destOrd="0" parTransId="{77817D3A-65A3-4880-AD60-5DBCDCED80C5}" sibTransId="{C4D8BBAD-5BD2-44CD-BC31-0090FA2DF5B4}"/>
    <dgm:cxn modelId="{E07CFE95-842E-4305-8C5E-27529EECA976}" type="presOf" srcId="{761D7B1E-7EC4-43A5-A76C-825FA4273DC0}" destId="{DAD838C3-EC4D-49F2-908D-2DBFE499B53B}" srcOrd="1" destOrd="0" presId="urn:microsoft.com/office/officeart/2005/8/layout/venn2"/>
    <dgm:cxn modelId="{0B881628-F8DF-4EFA-B6C7-7BDC01997E01}" type="presOf" srcId="{59C68FA4-1617-4662-80A8-8E06F3ECC860}" destId="{8D7AF238-322F-4EDD-BC5A-6C8E1423BB24}" srcOrd="0" destOrd="0" presId="urn:microsoft.com/office/officeart/2005/8/layout/venn2"/>
    <dgm:cxn modelId="{DC4054EC-4AF7-45CA-B929-ACD4011EE364}" srcId="{385FFA6E-BFCF-4622-BDD4-430F6B068E9A}" destId="{59663F72-05E2-4F01-9190-DD4359D2C975}" srcOrd="4" destOrd="0" parTransId="{BCA34A3A-D0C3-4937-8A67-BC953A3CDAED}" sibTransId="{BDA9F6F6-0E18-4052-BD0E-65C02A6DA954}"/>
    <dgm:cxn modelId="{0145663E-EB49-461D-803C-246FD75DC674}" type="presOf" srcId="{FD794075-CDE4-4673-AB6C-F90E977909B9}" destId="{44E5B194-5E9E-407A-B5A7-AFA982869F8C}" srcOrd="1" destOrd="0" presId="urn:microsoft.com/office/officeart/2005/8/layout/venn2"/>
    <dgm:cxn modelId="{7F7F2BA2-65E6-4774-8D04-E9178C4523DF}" srcId="{385FFA6E-BFCF-4622-BDD4-430F6B068E9A}" destId="{2028EBAA-4457-4C8F-BFBA-C057BC347B70}" srcOrd="0" destOrd="0" parTransId="{E1B12492-0AC8-41AF-AC63-8AF109D5A6DA}" sibTransId="{53A341CB-B6F2-42C3-807A-3F089D51BB63}"/>
    <dgm:cxn modelId="{8EA82F7F-697A-4B35-A4C3-B3D41381DB28}" type="presOf" srcId="{2028EBAA-4457-4C8F-BFBA-C057BC347B70}" destId="{869C06DE-B033-45D5-A628-5F7D24D9D5CA}" srcOrd="1" destOrd="0" presId="urn:microsoft.com/office/officeart/2005/8/layout/venn2"/>
    <dgm:cxn modelId="{DDE9D9C2-ACE3-4265-99BA-132C51BA7188}" type="presOf" srcId="{385FFA6E-BFCF-4622-BDD4-430F6B068E9A}" destId="{2C8196E2-9D39-4CEA-93D0-0B4CBD59C060}" srcOrd="0" destOrd="0" presId="urn:microsoft.com/office/officeart/2005/8/layout/venn2"/>
    <dgm:cxn modelId="{D260E4C3-26FD-4A2E-978F-590A91E2A4C6}" type="presParOf" srcId="{2C8196E2-9D39-4CEA-93D0-0B4CBD59C060}" destId="{F741ECC4-B074-4F7C-B0F8-CE91EF7BC462}" srcOrd="0" destOrd="0" presId="urn:microsoft.com/office/officeart/2005/8/layout/venn2"/>
    <dgm:cxn modelId="{4F2A4362-F67E-43BE-BAD9-24C4AC91FFBD}" type="presParOf" srcId="{F741ECC4-B074-4F7C-B0F8-CE91EF7BC462}" destId="{D64FE5FC-100A-4DDC-BD13-B3948FD4BCE5}" srcOrd="0" destOrd="0" presId="urn:microsoft.com/office/officeart/2005/8/layout/venn2"/>
    <dgm:cxn modelId="{D808038A-F01E-48D3-BAB6-B64604AFE16B}" type="presParOf" srcId="{F741ECC4-B074-4F7C-B0F8-CE91EF7BC462}" destId="{869C06DE-B033-45D5-A628-5F7D24D9D5CA}" srcOrd="1" destOrd="0" presId="urn:microsoft.com/office/officeart/2005/8/layout/venn2"/>
    <dgm:cxn modelId="{28972548-390D-49CC-AF01-E546AFB63F54}" type="presParOf" srcId="{2C8196E2-9D39-4CEA-93D0-0B4CBD59C060}" destId="{A1597484-BFDF-4AEF-9A16-CCF01BDEA526}" srcOrd="1" destOrd="0" presId="urn:microsoft.com/office/officeart/2005/8/layout/venn2"/>
    <dgm:cxn modelId="{FD1974C1-D7C3-4666-AAC4-4B2CA3C1CDC4}" type="presParOf" srcId="{A1597484-BFDF-4AEF-9A16-CCF01BDEA526}" destId="{6F840661-B6A2-4F4C-85C8-1F34F24AE301}" srcOrd="0" destOrd="0" presId="urn:microsoft.com/office/officeart/2005/8/layout/venn2"/>
    <dgm:cxn modelId="{E0027964-D893-46D3-99C7-8C7F86A0DCBD}" type="presParOf" srcId="{A1597484-BFDF-4AEF-9A16-CCF01BDEA526}" destId="{44E5B194-5E9E-407A-B5A7-AFA982869F8C}" srcOrd="1" destOrd="0" presId="urn:microsoft.com/office/officeart/2005/8/layout/venn2"/>
    <dgm:cxn modelId="{18BF3E70-51A6-4263-9A66-9398E241CD50}" type="presParOf" srcId="{2C8196E2-9D39-4CEA-93D0-0B4CBD59C060}" destId="{5B2DE9CB-B3DE-4554-8717-CC1EC9DB916C}" srcOrd="2" destOrd="0" presId="urn:microsoft.com/office/officeart/2005/8/layout/venn2"/>
    <dgm:cxn modelId="{038FE83D-E84F-42A7-80CF-200E95DBF477}" type="presParOf" srcId="{5B2DE9CB-B3DE-4554-8717-CC1EC9DB916C}" destId="{FF71CD5C-2CEA-4A6D-9CE3-B83415B0C405}" srcOrd="0" destOrd="0" presId="urn:microsoft.com/office/officeart/2005/8/layout/venn2"/>
    <dgm:cxn modelId="{3EA6F48F-3EA0-45A6-8352-EEA343B20427}" type="presParOf" srcId="{5B2DE9CB-B3DE-4554-8717-CC1EC9DB916C}" destId="{DAD838C3-EC4D-49F2-908D-2DBFE499B53B}" srcOrd="1" destOrd="0" presId="urn:microsoft.com/office/officeart/2005/8/layout/venn2"/>
    <dgm:cxn modelId="{A3C70D58-D14F-4C5F-AFF9-2AE222001BF7}" type="presParOf" srcId="{2C8196E2-9D39-4CEA-93D0-0B4CBD59C060}" destId="{95163E91-7F38-44B4-8D1A-4AA40EDB7FED}" srcOrd="3" destOrd="0" presId="urn:microsoft.com/office/officeart/2005/8/layout/venn2"/>
    <dgm:cxn modelId="{6D65A9E6-508C-403E-B397-ED7E1D2144A9}" type="presParOf" srcId="{95163E91-7F38-44B4-8D1A-4AA40EDB7FED}" destId="{145F7EE0-92FF-4828-9B9E-CAE699FF20E1}" srcOrd="0" destOrd="0" presId="urn:microsoft.com/office/officeart/2005/8/layout/venn2"/>
    <dgm:cxn modelId="{DDBD4389-3212-4DE7-807C-02AA3CD4A343}" type="presParOf" srcId="{95163E91-7F38-44B4-8D1A-4AA40EDB7FED}" destId="{FB1A715B-E8CC-4DB8-901F-B3EFCC47FFBF}" srcOrd="1" destOrd="0" presId="urn:microsoft.com/office/officeart/2005/8/layout/venn2"/>
    <dgm:cxn modelId="{7B21A805-A1DB-4190-9AD6-0152FE6ADE92}" type="presParOf" srcId="{2C8196E2-9D39-4CEA-93D0-0B4CBD59C060}" destId="{43CEEF3E-0C10-40BB-8356-9654E6CE1091}" srcOrd="4" destOrd="0" presId="urn:microsoft.com/office/officeart/2005/8/layout/venn2"/>
    <dgm:cxn modelId="{A08C30C3-A89D-4919-B0B1-F790B9A441E5}" type="presParOf" srcId="{43CEEF3E-0C10-40BB-8356-9654E6CE1091}" destId="{8BE06DFE-6BDB-4B66-831A-5D2D9336060C}" srcOrd="0" destOrd="0" presId="urn:microsoft.com/office/officeart/2005/8/layout/venn2"/>
    <dgm:cxn modelId="{E832C7CD-7DC8-46E6-995F-CF3F2C958B1F}" type="presParOf" srcId="{43CEEF3E-0C10-40BB-8356-9654E6CE1091}" destId="{77D190A1-4351-4885-B130-8D6078F9920C}" srcOrd="1" destOrd="0" presId="urn:microsoft.com/office/officeart/2005/8/layout/venn2"/>
    <dgm:cxn modelId="{8433CD9C-3A8C-4C75-8EE6-13ABC3BBF374}" type="presParOf" srcId="{2C8196E2-9D39-4CEA-93D0-0B4CBD59C060}" destId="{6FBDC9DE-3C38-49DF-9CD5-B46CBD4ACBAA}" srcOrd="5" destOrd="0" presId="urn:microsoft.com/office/officeart/2005/8/layout/venn2"/>
    <dgm:cxn modelId="{A56D51C6-2166-4DED-A1FC-72A148A88A27}" type="presParOf" srcId="{6FBDC9DE-3C38-49DF-9CD5-B46CBD4ACBAA}" destId="{8D7AF238-322F-4EDD-BC5A-6C8E1423BB24}" srcOrd="0" destOrd="0" presId="urn:microsoft.com/office/officeart/2005/8/layout/venn2"/>
    <dgm:cxn modelId="{03B77B19-2171-4FCF-AD13-0C3862E61D0B}" type="presParOf" srcId="{6FBDC9DE-3C38-49DF-9CD5-B46CBD4ACBAA}" destId="{1AA74975-CC2F-4A91-8018-8E38C11504A4}" srcOrd="1" destOrd="0" presId="urn:microsoft.com/office/officeart/2005/8/layout/venn2"/>
    <dgm:cxn modelId="{45CE3B07-25EF-43BD-ABA4-151DE65ADB94}" type="presParOf" srcId="{2C8196E2-9D39-4CEA-93D0-0B4CBD59C060}" destId="{9B2DED9F-0991-4565-9815-A4B1D036A4D3}" srcOrd="6" destOrd="0" presId="urn:microsoft.com/office/officeart/2005/8/layout/venn2"/>
    <dgm:cxn modelId="{B14BCE85-4CD4-446B-8D89-8065B345F481}" type="presParOf" srcId="{9B2DED9F-0991-4565-9815-A4B1D036A4D3}" destId="{B8A18B13-7003-4870-8DEA-E3E8D9490BA4}" srcOrd="0" destOrd="0" presId="urn:microsoft.com/office/officeart/2005/8/layout/venn2"/>
    <dgm:cxn modelId="{192BBADA-3FF6-4403-A407-104CB6435D60}" type="presParOf" srcId="{9B2DED9F-0991-4565-9815-A4B1D036A4D3}" destId="{E5152B7E-F95E-4B67-982C-5F5BA2862A39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CE16F-A054-4735-9F71-F17CB7FE1AA1}">
      <dsp:nvSpPr>
        <dsp:cNvPr id="0" name=""/>
        <dsp:cNvSpPr/>
      </dsp:nvSpPr>
      <dsp:spPr>
        <a:xfrm rot="5400000">
          <a:off x="3856939" y="96554"/>
          <a:ext cx="1889875" cy="177351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rgbClr val="FFFF00"/>
              </a:solidFill>
              <a:latin typeface="Arial Narrow" panose="020B0606020202030204" pitchFamily="34" charset="0"/>
            </a:rPr>
            <a:t>Формування творчого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rgbClr val="FFFF00"/>
              </a:solidFill>
              <a:latin typeface="Arial Narrow" panose="020B0606020202030204" pitchFamily="34" charset="0"/>
            </a:rPr>
            <a:t>нешаблонного мислення</a:t>
          </a:r>
          <a:endParaRPr lang="uk-UA" sz="1400" b="1" kern="1200" dirty="0">
            <a:solidFill>
              <a:srgbClr val="FFFF00"/>
            </a:solidFill>
            <a:latin typeface="Arial Narrow" panose="020B0606020202030204" pitchFamily="34" charset="0"/>
          </a:endParaRPr>
        </a:p>
      </dsp:txBody>
      <dsp:txXfrm rot="-5400000">
        <a:off x="4201606" y="343654"/>
        <a:ext cx="1200541" cy="1279311"/>
      </dsp:txXfrm>
    </dsp:sp>
    <dsp:sp modelId="{B220CCD0-264E-48E8-8F3A-758FC8AB2680}">
      <dsp:nvSpPr>
        <dsp:cNvPr id="0" name=""/>
        <dsp:cNvSpPr/>
      </dsp:nvSpPr>
      <dsp:spPr>
        <a:xfrm>
          <a:off x="5706682" y="395009"/>
          <a:ext cx="2188476" cy="1176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431071-A29E-49AB-9AD7-AC6FDD258CED}">
      <dsp:nvSpPr>
        <dsp:cNvPr id="0" name=""/>
        <dsp:cNvSpPr/>
      </dsp:nvSpPr>
      <dsp:spPr>
        <a:xfrm rot="5400000">
          <a:off x="2025614" y="116459"/>
          <a:ext cx="1929820" cy="176656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rgbClr val="FFFF00"/>
              </a:solidFill>
              <a:latin typeface="Arial Narrow" panose="020B0606020202030204" pitchFamily="34" charset="0"/>
            </a:rPr>
            <a:t>Вміння самостійно орієнтуватися в отримуваній інформації</a:t>
          </a:r>
          <a:endParaRPr lang="uk-UA" sz="1400" b="1" kern="1200" dirty="0">
            <a:solidFill>
              <a:srgbClr val="FFFF00"/>
            </a:solidFill>
            <a:latin typeface="Arial Narrow" panose="020B0606020202030204" pitchFamily="34" charset="0"/>
          </a:endParaRPr>
        </a:p>
      </dsp:txBody>
      <dsp:txXfrm rot="-5400000">
        <a:off x="2389214" y="342865"/>
        <a:ext cx="1202619" cy="1313756"/>
      </dsp:txXfrm>
    </dsp:sp>
    <dsp:sp modelId="{523DA43C-3627-4AB6-B2A5-3A6D3B64B5CD}">
      <dsp:nvSpPr>
        <dsp:cNvPr id="0" name=""/>
        <dsp:cNvSpPr/>
      </dsp:nvSpPr>
      <dsp:spPr>
        <a:xfrm rot="5400000">
          <a:off x="1037326" y="1746492"/>
          <a:ext cx="1961000" cy="170607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rgbClr val="FFFF00"/>
              </a:solidFill>
              <a:latin typeface="Arial Narrow" panose="020B0606020202030204" pitchFamily="34" charset="0"/>
            </a:rPr>
            <a:t>Розвиток уміння мотивувати діяльність</a:t>
          </a:r>
          <a:endParaRPr lang="uk-UA" sz="1400" b="1" kern="1200" dirty="0">
            <a:solidFill>
              <a:srgbClr val="FFFF00"/>
            </a:solidFill>
            <a:latin typeface="Arial Narrow" panose="020B0606020202030204" pitchFamily="34" charset="0"/>
          </a:endParaRPr>
        </a:p>
      </dsp:txBody>
      <dsp:txXfrm rot="-5400000">
        <a:off x="1430654" y="1924616"/>
        <a:ext cx="1174344" cy="1349822"/>
      </dsp:txXfrm>
    </dsp:sp>
    <dsp:sp modelId="{3C066946-177A-4BCB-819B-3EFDCE90C0DA}">
      <dsp:nvSpPr>
        <dsp:cNvPr id="0" name=""/>
        <dsp:cNvSpPr/>
      </dsp:nvSpPr>
      <dsp:spPr>
        <a:xfrm>
          <a:off x="835556" y="2043917"/>
          <a:ext cx="2117880" cy="1176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162739-7D62-4CF2-AAE4-083ACEE1FE9E}">
      <dsp:nvSpPr>
        <dsp:cNvPr id="0" name=""/>
        <dsp:cNvSpPr/>
      </dsp:nvSpPr>
      <dsp:spPr>
        <a:xfrm rot="5400000">
          <a:off x="4739124" y="1779182"/>
          <a:ext cx="1961000" cy="170607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rgbClr val="FFFF00"/>
              </a:solidFill>
              <a:latin typeface="Arial Narrow" panose="020B0606020202030204" pitchFamily="34" charset="0"/>
            </a:rPr>
            <a:t>Максимальне розкриття природних здібностей дітей</a:t>
          </a:r>
          <a:endParaRPr lang="uk-UA" sz="1400" b="1" kern="1200" dirty="0">
            <a:solidFill>
              <a:srgbClr val="FFFF00"/>
            </a:solidFill>
            <a:latin typeface="Arial Narrow" panose="020B0606020202030204" pitchFamily="34" charset="0"/>
          </a:endParaRPr>
        </a:p>
      </dsp:txBody>
      <dsp:txXfrm rot="-5400000">
        <a:off x="5132452" y="1957306"/>
        <a:ext cx="1174344" cy="1349822"/>
      </dsp:txXfrm>
    </dsp:sp>
    <dsp:sp modelId="{89CD412A-0C7A-47FE-93F0-56ED7153441B}">
      <dsp:nvSpPr>
        <dsp:cNvPr id="0" name=""/>
        <dsp:cNvSpPr/>
      </dsp:nvSpPr>
      <dsp:spPr>
        <a:xfrm rot="5400000">
          <a:off x="3821376" y="3443679"/>
          <a:ext cx="1961000" cy="170607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rgbClr val="FFFF00"/>
              </a:solidFill>
              <a:latin typeface="Arial Narrow" panose="020B0606020202030204" pitchFamily="34" charset="0"/>
            </a:rPr>
            <a:t>Якісні зміни особистості учнів</a:t>
          </a:r>
          <a:endParaRPr lang="uk-UA" sz="1400" b="1" kern="1200" dirty="0">
            <a:solidFill>
              <a:srgbClr val="FFFF00"/>
            </a:solidFill>
            <a:latin typeface="Arial Narrow" panose="020B0606020202030204" pitchFamily="34" charset="0"/>
          </a:endParaRPr>
        </a:p>
      </dsp:txBody>
      <dsp:txXfrm rot="-5400000">
        <a:off x="4214704" y="3621803"/>
        <a:ext cx="1174344" cy="1349822"/>
      </dsp:txXfrm>
    </dsp:sp>
    <dsp:sp modelId="{1C3F74B0-4F95-4242-9CCB-A7E3973F7C3A}">
      <dsp:nvSpPr>
        <dsp:cNvPr id="0" name=""/>
        <dsp:cNvSpPr/>
      </dsp:nvSpPr>
      <dsp:spPr>
        <a:xfrm>
          <a:off x="5706682" y="3708414"/>
          <a:ext cx="2188476" cy="1176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E9D0AA-CB15-4805-AEC9-29C27B3F3CEB}">
      <dsp:nvSpPr>
        <dsp:cNvPr id="0" name=""/>
        <dsp:cNvSpPr/>
      </dsp:nvSpPr>
      <dsp:spPr>
        <a:xfrm rot="5400000">
          <a:off x="1978820" y="3443679"/>
          <a:ext cx="1961000" cy="170607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rgbClr val="FFFF00"/>
              </a:solidFill>
              <a:latin typeface="Arial Narrow" panose="020B0606020202030204" pitchFamily="34" charset="0"/>
            </a:rPr>
            <a:t>Підвищення інтересу до предмету</a:t>
          </a:r>
          <a:endParaRPr lang="uk-UA" sz="1400" b="1" kern="1200" dirty="0">
            <a:solidFill>
              <a:srgbClr val="FFFF00"/>
            </a:solidFill>
            <a:latin typeface="Arial Narrow" panose="020B0606020202030204" pitchFamily="34" charset="0"/>
          </a:endParaRPr>
        </a:p>
      </dsp:txBody>
      <dsp:txXfrm rot="-5400000">
        <a:off x="2372148" y="3621803"/>
        <a:ext cx="1174344" cy="1349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4FE5FC-100A-4DDC-BD13-B3948FD4BCE5}">
      <dsp:nvSpPr>
        <dsp:cNvPr id="0" name=""/>
        <dsp:cNvSpPr/>
      </dsp:nvSpPr>
      <dsp:spPr>
        <a:xfrm>
          <a:off x="1152128" y="0"/>
          <a:ext cx="6192688" cy="61926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Навчаючи інших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90%</a:t>
          </a:r>
          <a:endParaRPr lang="uk-UA" sz="1200" b="1" kern="1200" dirty="0">
            <a:solidFill>
              <a:srgbClr val="002060"/>
            </a:solidFill>
            <a:latin typeface="Arial Black" panose="020B0A04020102020204" pitchFamily="34" charset="0"/>
          </a:endParaRPr>
        </a:p>
      </dsp:txBody>
      <dsp:txXfrm>
        <a:off x="3087343" y="309634"/>
        <a:ext cx="2322258" cy="619268"/>
      </dsp:txXfrm>
    </dsp:sp>
    <dsp:sp modelId="{6F840661-B6A2-4F4C-85C8-1F34F24AE301}">
      <dsp:nvSpPr>
        <dsp:cNvPr id="0" name=""/>
        <dsp:cNvSpPr/>
      </dsp:nvSpPr>
      <dsp:spPr>
        <a:xfrm>
          <a:off x="1616579" y="928903"/>
          <a:ext cx="5263784" cy="5263784"/>
        </a:xfrm>
        <a:prstGeom prst="ellipse">
          <a:avLst/>
        </a:prstGeom>
        <a:gradFill rotWithShape="0">
          <a:gsLst>
            <a:gs pos="0">
              <a:schemeClr val="accent2">
                <a:hueOff val="780253"/>
                <a:satOff val="-973"/>
                <a:lumOff val="229"/>
                <a:alphaOff val="0"/>
                <a:shade val="51000"/>
                <a:satMod val="130000"/>
              </a:schemeClr>
            </a:gs>
            <a:gs pos="80000">
              <a:schemeClr val="accent2">
                <a:hueOff val="780253"/>
                <a:satOff val="-973"/>
                <a:lumOff val="229"/>
                <a:alphaOff val="0"/>
                <a:shade val="93000"/>
                <a:satMod val="130000"/>
              </a:schemeClr>
            </a:gs>
            <a:gs pos="100000">
              <a:schemeClr val="accent2">
                <a:hueOff val="780253"/>
                <a:satOff val="-973"/>
                <a:lumOff val="22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Практика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75%</a:t>
          </a:r>
          <a:endParaRPr lang="uk-UA" sz="1400" b="1" kern="1200" dirty="0">
            <a:solidFill>
              <a:srgbClr val="002060"/>
            </a:solidFill>
            <a:latin typeface="Arial Black" panose="020B0A04020102020204" pitchFamily="34" charset="0"/>
          </a:endParaRPr>
        </a:p>
      </dsp:txBody>
      <dsp:txXfrm>
        <a:off x="3113468" y="1231570"/>
        <a:ext cx="2270007" cy="605335"/>
      </dsp:txXfrm>
    </dsp:sp>
    <dsp:sp modelId="{FF71CD5C-2CEA-4A6D-9CE3-B83415B0C405}">
      <dsp:nvSpPr>
        <dsp:cNvPr id="0" name=""/>
        <dsp:cNvSpPr/>
      </dsp:nvSpPr>
      <dsp:spPr>
        <a:xfrm>
          <a:off x="2081031" y="1857806"/>
          <a:ext cx="4334881" cy="4334881"/>
        </a:xfrm>
        <a:prstGeom prst="ellipse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Дискусія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 50%</a:t>
          </a:r>
          <a:endParaRPr lang="uk-UA" sz="1400" b="1" kern="1200" dirty="0">
            <a:solidFill>
              <a:srgbClr val="002060"/>
            </a:solidFill>
            <a:latin typeface="Arial Black" panose="020B0A04020102020204" pitchFamily="34" charset="0"/>
          </a:endParaRPr>
        </a:p>
      </dsp:txBody>
      <dsp:txXfrm>
        <a:off x="3126821" y="2156913"/>
        <a:ext cx="2243301" cy="598213"/>
      </dsp:txXfrm>
    </dsp:sp>
    <dsp:sp modelId="{145F7EE0-92FF-4828-9B9E-CAE699FF20E1}">
      <dsp:nvSpPr>
        <dsp:cNvPr id="0" name=""/>
        <dsp:cNvSpPr/>
      </dsp:nvSpPr>
      <dsp:spPr>
        <a:xfrm>
          <a:off x="2545482" y="2786709"/>
          <a:ext cx="3405978" cy="3405978"/>
        </a:xfrm>
        <a:prstGeom prst="ellips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Демонстрація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30%</a:t>
          </a:r>
          <a:endParaRPr lang="uk-UA" sz="1200" b="1" kern="1200" dirty="0">
            <a:solidFill>
              <a:srgbClr val="002060"/>
            </a:solidFill>
            <a:latin typeface="Arial Black" panose="020B0A04020102020204" pitchFamily="34" charset="0"/>
          </a:endParaRPr>
        </a:p>
      </dsp:txBody>
      <dsp:txXfrm>
        <a:off x="3328857" y="3093247"/>
        <a:ext cx="1839228" cy="613076"/>
      </dsp:txXfrm>
    </dsp:sp>
    <dsp:sp modelId="{8BE06DFE-6BDB-4B66-831A-5D2D9336060C}">
      <dsp:nvSpPr>
        <dsp:cNvPr id="0" name=""/>
        <dsp:cNvSpPr/>
      </dsp:nvSpPr>
      <dsp:spPr>
        <a:xfrm>
          <a:off x="3009934" y="3715612"/>
          <a:ext cx="2477075" cy="2477075"/>
        </a:xfrm>
        <a:prstGeom prst="ellipse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Відео-аудіо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20%</a:t>
          </a:r>
          <a:endParaRPr lang="uk-UA" sz="1200" b="1" kern="1200" dirty="0">
            <a:solidFill>
              <a:srgbClr val="002060"/>
            </a:solidFill>
            <a:latin typeface="Arial Black" panose="020B0A04020102020204" pitchFamily="34" charset="0"/>
          </a:endParaRPr>
        </a:p>
      </dsp:txBody>
      <dsp:txXfrm>
        <a:off x="3443422" y="4025247"/>
        <a:ext cx="1610098" cy="619268"/>
      </dsp:txXfrm>
    </dsp:sp>
    <dsp:sp modelId="{8D7AF238-322F-4EDD-BC5A-6C8E1423BB24}">
      <dsp:nvSpPr>
        <dsp:cNvPr id="0" name=""/>
        <dsp:cNvSpPr/>
      </dsp:nvSpPr>
      <dsp:spPr>
        <a:xfrm>
          <a:off x="3474386" y="4644516"/>
          <a:ext cx="1548172" cy="1548172"/>
        </a:xfrm>
        <a:prstGeom prst="ellipse">
          <a:avLst/>
        </a:prstGeom>
        <a:gradFill rotWithShape="0">
          <a:gsLst>
            <a:gs pos="0">
              <a:schemeClr val="accent2">
                <a:hueOff val="3901266"/>
                <a:satOff val="-4866"/>
                <a:lumOff val="1144"/>
                <a:alphaOff val="0"/>
                <a:shade val="51000"/>
                <a:satMod val="130000"/>
              </a:schemeClr>
            </a:gs>
            <a:gs pos="80000">
              <a:schemeClr val="accent2">
                <a:hueOff val="3901266"/>
                <a:satOff val="-4866"/>
                <a:lumOff val="1144"/>
                <a:alphaOff val="0"/>
                <a:shade val="93000"/>
                <a:satMod val="130000"/>
              </a:schemeClr>
            </a:gs>
            <a:gs pos="100000">
              <a:schemeClr val="accent2">
                <a:hueOff val="3901266"/>
                <a:satOff val="-4866"/>
                <a:lumOff val="114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rgbClr val="002060"/>
              </a:solidFill>
              <a:latin typeface="Arial Black" panose="020B0A04020102020204" pitchFamily="34" charset="0"/>
              <a:cs typeface="Aharoni" panose="02010803020104030203" pitchFamily="2" charset="-79"/>
            </a:rPr>
            <a:t>Читання 10%</a:t>
          </a:r>
          <a:endParaRPr lang="uk-UA" sz="1200" b="1" kern="1200" dirty="0">
            <a:solidFill>
              <a:srgbClr val="002060"/>
            </a:solidFill>
            <a:latin typeface="Arial Black" panose="020B0A04020102020204" pitchFamily="34" charset="0"/>
            <a:cs typeface="Aharoni" panose="02010803020104030203" pitchFamily="2" charset="-79"/>
          </a:endParaRPr>
        </a:p>
      </dsp:txBody>
      <dsp:txXfrm>
        <a:off x="3722093" y="4875967"/>
        <a:ext cx="1052756" cy="373109"/>
      </dsp:txXfrm>
    </dsp:sp>
    <dsp:sp modelId="{B8A18B13-7003-4870-8DEA-E3E8D9490BA4}">
      <dsp:nvSpPr>
        <dsp:cNvPr id="0" name=""/>
        <dsp:cNvSpPr/>
      </dsp:nvSpPr>
      <dsp:spPr>
        <a:xfrm>
          <a:off x="3784020" y="5263784"/>
          <a:ext cx="928903" cy="928903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Лекція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kern="1200" dirty="0" smtClean="0">
              <a:solidFill>
                <a:srgbClr val="002060"/>
              </a:solidFill>
              <a:latin typeface="Arial Black" panose="020B0A04020102020204" pitchFamily="34" charset="0"/>
            </a:rPr>
            <a:t>5%</a:t>
          </a:r>
          <a:endParaRPr lang="uk-UA" sz="1000" b="1" kern="1200" dirty="0">
            <a:solidFill>
              <a:srgbClr val="002060"/>
            </a:solidFill>
            <a:latin typeface="Arial Black" panose="020B0A04020102020204" pitchFamily="34" charset="0"/>
          </a:endParaRPr>
        </a:p>
      </dsp:txBody>
      <dsp:txXfrm>
        <a:off x="3920055" y="5496010"/>
        <a:ext cx="656833" cy="464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C5CAD-927B-4DAA-97C7-94AE60FB3C0B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32" y="-25400"/>
            <a:ext cx="2899452" cy="4362812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21417642">
            <a:off x="3659968" y="1220944"/>
            <a:ext cx="4872472" cy="495619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З досвіду роботи</a:t>
            </a:r>
            <a:endParaRPr lang="uk-UA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465514" y="1988840"/>
            <a:ext cx="5510330" cy="277717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07504" y="1435100"/>
            <a:ext cx="7750644" cy="4851420"/>
          </a:xfrm>
        </p:spPr>
        <p:txBody>
          <a:bodyPr>
            <a:normAutofit fontScale="77500" lnSpcReduction="20000"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  <a:p>
            <a:endParaRPr lang="uk-UA" dirty="0"/>
          </a:p>
          <a:p>
            <a:endParaRPr lang="uk-UA" sz="24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uk-UA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Вчителя правознавства</a:t>
            </a:r>
            <a:endParaRPr lang="uk-UA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uk-UA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Спеціаліста І </a:t>
            </a:r>
            <a:r>
              <a:rPr lang="uk-UA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категорії</a:t>
            </a:r>
          </a:p>
          <a:p>
            <a:r>
              <a:rPr lang="uk-UA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Саранчуківської</a:t>
            </a:r>
            <a:r>
              <a:rPr lang="uk-UA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загальноосвітньої </a:t>
            </a:r>
            <a:r>
              <a:rPr lang="uk-UA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школи</a:t>
            </a:r>
          </a:p>
          <a:p>
            <a:r>
              <a:rPr lang="uk-UA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uk-UA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І-ІІІ ступенів</a:t>
            </a:r>
          </a:p>
          <a:p>
            <a:pPr algn="ctr"/>
            <a:r>
              <a:rPr lang="uk-UA" sz="71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</a:t>
            </a:r>
            <a:r>
              <a:rPr lang="uk-UA" sz="5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асєдко</a:t>
            </a:r>
            <a:r>
              <a:rPr lang="uk-UA" sz="5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uk-UA" sz="5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Надії Іванівни</a:t>
            </a:r>
          </a:p>
          <a:p>
            <a:endParaRPr lang="uk-UA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6286520"/>
            <a:ext cx="9144000" cy="571480"/>
            <a:chOff x="0" y="5765416"/>
            <a:chExt cx="9144000" cy="1092584"/>
          </a:xfrm>
        </p:grpSpPr>
        <p:pic>
          <p:nvPicPr>
            <p:cNvPr id="13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4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5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6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0" y="0"/>
            <a:ext cx="9144000" cy="571480"/>
            <a:chOff x="0" y="5765416"/>
            <a:chExt cx="9144000" cy="1092584"/>
          </a:xfrm>
        </p:grpSpPr>
        <p:pic>
          <p:nvPicPr>
            <p:cNvPr id="1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2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pic>
        <p:nvPicPr>
          <p:cNvPr id="23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FF4"/>
              </a:clrFrom>
              <a:clrTo>
                <a:srgbClr val="FEFFF4">
                  <a:alpha val="0"/>
                </a:srgbClr>
              </a:clrTo>
            </a:clrChange>
          </a:blip>
          <a:srcRect t="37209" b="39535"/>
          <a:stretch>
            <a:fillRect/>
          </a:stretch>
        </p:blipFill>
        <p:spPr bwMode="auto">
          <a:xfrm>
            <a:off x="2125650" y="74951"/>
            <a:ext cx="4857784" cy="98563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" name="Orkestr_pod_upravleniem_Polya_Moria_-_Odinokij_pastuh_Muz._Nino_Rota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990">
        <p15:prstTrans prst="peelOff" invX="1"/>
      </p:transition>
    </mc:Choice>
    <mc:Fallback xmlns="">
      <p:transition spd="slow" advClick="0" advTm="59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4699" y="188640"/>
            <a:ext cx="8229600" cy="724942"/>
          </a:xfrm>
        </p:spPr>
        <p:txBody>
          <a:bodyPr>
            <a:noAutofit/>
          </a:bodyPr>
          <a:lstStyle/>
          <a:p>
            <a:r>
              <a:rPr lang="uk-UA" sz="2800" i="1" u="sng" dirty="0" smtClean="0">
                <a:latin typeface="Arial Black" panose="020B0A04020102020204" pitchFamily="34" charset="0"/>
              </a:rPr>
              <a:t>Використання мультимедійних технологій</a:t>
            </a:r>
            <a:endParaRPr lang="uk-UA" sz="2800" i="1" u="sng" dirty="0">
              <a:latin typeface="Arial Black" panose="020B0A0402010202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9" y="1876869"/>
            <a:ext cx="3375996" cy="2531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769976" y="1132881"/>
            <a:ext cx="57606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Урок правознавства в 10 класі на тему «Правопорушення</a:t>
            </a:r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»</a:t>
            </a:r>
            <a:endParaRPr lang="uk-UA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493263" y="4223502"/>
            <a:ext cx="3356245" cy="2519835"/>
            <a:chOff x="1073595" y="4374841"/>
            <a:chExt cx="3356245" cy="2519835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595" y="4374841"/>
              <a:ext cx="3356244" cy="25171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1073596" y="6525344"/>
              <a:ext cx="33562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b="1" i="1" dirty="0" smtClean="0">
                  <a:solidFill>
                    <a:srgbClr val="FF0000"/>
                  </a:solidFill>
                </a:rPr>
                <a:t>Складання «асоціативного куща</a:t>
              </a:r>
              <a:r>
                <a:rPr lang="uk-UA" b="1" i="1" dirty="0">
                  <a:solidFill>
                    <a:srgbClr val="FF0000"/>
                  </a:solidFill>
                </a:rPr>
                <a:t>»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18064" y="3885187"/>
            <a:ext cx="3271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Моделювання плану уроку</a:t>
            </a:r>
            <a:endParaRPr lang="uk-UA" b="1" i="1" dirty="0">
              <a:solidFill>
                <a:srgbClr val="FF0000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5004048" y="2132856"/>
            <a:ext cx="4032448" cy="2605658"/>
            <a:chOff x="5004048" y="2542364"/>
            <a:chExt cx="3528392" cy="244913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2542364"/>
              <a:ext cx="3265512" cy="24491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5580112" y="2542364"/>
              <a:ext cx="2952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i="1" dirty="0" smtClean="0">
                  <a:solidFill>
                    <a:srgbClr val="FF0000"/>
                  </a:solidFill>
                </a:rPr>
                <a:t>Складання кластеру </a:t>
              </a:r>
              <a:endParaRPr lang="uk-UA" b="1" i="1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15828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653">
        <p15:prstTrans prst="peelOff" invX="1"/>
      </p:transition>
    </mc:Choice>
    <mc:Fallback xmlns="">
      <p:transition spd="slow" advTm="156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Використання інноваційних технологій</a:t>
            </a:r>
            <a:endParaRPr lang="uk-UA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87164" y="1417638"/>
            <a:ext cx="5651160" cy="4238370"/>
            <a:chOff x="251520" y="1206854"/>
            <a:chExt cx="5651160" cy="423837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1206854"/>
              <a:ext cx="5651160" cy="423837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57200" y="4797152"/>
              <a:ext cx="5122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Робота в групах</a:t>
              </a:r>
              <a:endPara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37100" y="1624325"/>
            <a:ext cx="6556719" cy="4917540"/>
            <a:chOff x="537100" y="1624325"/>
            <a:chExt cx="6556719" cy="4917540"/>
          </a:xfrm>
        </p:grpSpPr>
        <p:pic>
          <p:nvPicPr>
            <p:cNvPr id="6" name="Объект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100" y="1624325"/>
              <a:ext cx="6556719" cy="491754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87624" y="1844824"/>
              <a:ext cx="52565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Ротаційні трійки</a:t>
              </a:r>
              <a:endParaRPr lang="uk-UA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833310" y="1865718"/>
            <a:ext cx="6510445" cy="4882834"/>
            <a:chOff x="833310" y="1865718"/>
            <a:chExt cx="6510445" cy="488283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310" y="1865718"/>
              <a:ext cx="6510445" cy="488283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267744" y="2044315"/>
              <a:ext cx="4320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Заморочки з бочки</a:t>
              </a:r>
              <a:endPara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170650" y="2181247"/>
            <a:ext cx="6469315" cy="4851987"/>
            <a:chOff x="1170650" y="2181247"/>
            <a:chExt cx="6469315" cy="485198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0650" y="2181247"/>
              <a:ext cx="6469315" cy="48519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051720" y="6309320"/>
              <a:ext cx="4536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Правознавча естафета</a:t>
              </a:r>
              <a:endPara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3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668">
        <p15:prstTrans prst="peelOff" invX="1"/>
      </p:transition>
    </mc:Choice>
    <mc:Fallback xmlns="">
      <p:transition spd="slow" advTm="166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1"/>
            <a:ext cx="6840760" cy="43204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Позакласна робота</a:t>
            </a:r>
            <a:endParaRPr lang="uk-UA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384" y="4298378"/>
            <a:ext cx="3419872" cy="2564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716"/>
            <a:ext cx="3419872" cy="2564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" y="4160848"/>
            <a:ext cx="3055888" cy="2291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135" y="1066064"/>
            <a:ext cx="3532545" cy="26494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119" y="905543"/>
            <a:ext cx="3312368" cy="248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048" y="3835195"/>
            <a:ext cx="3582144" cy="26866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7455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1049">
        <p15:prstTrans prst="peelOff" invX="1"/>
      </p:transition>
    </mc:Choice>
    <mc:Fallback xmlns="">
      <p:transition spd="slow" advTm="210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150205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uk-UA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Методична робота</a:t>
            </a:r>
            <a:endParaRPr lang="uk-UA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68" y="1915524"/>
            <a:ext cx="3930588" cy="2947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32" y="1449451"/>
            <a:ext cx="4170784" cy="3128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721007"/>
            <a:ext cx="4201244" cy="31509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619672" y="849287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Участь у семінарах-практикумах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Участь у методичних нарадах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Школа молодого вчителя</a:t>
            </a:r>
            <a:endParaRPr lang="uk-UA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932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1288">
        <p15:prstTrans prst="peelOff" invX="1"/>
      </p:transition>
    </mc:Choice>
    <mc:Fallback xmlns="">
      <p:transition spd="slow" advTm="112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t="20999" r="19676" b="11801"/>
          <a:stretch/>
        </p:blipFill>
        <p:spPr>
          <a:xfrm rot="15521958">
            <a:off x="2799387" y="934221"/>
            <a:ext cx="3682753" cy="294620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20600" r="22909" b="20697"/>
          <a:stretch/>
        </p:blipFill>
        <p:spPr>
          <a:xfrm rot="15468833">
            <a:off x="-306018" y="382662"/>
            <a:ext cx="3717652" cy="29523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0" t="24150" r="25948" b="19151"/>
          <a:stretch/>
        </p:blipFill>
        <p:spPr>
          <a:xfrm rot="16200000">
            <a:off x="5719761" y="3869233"/>
            <a:ext cx="3379558" cy="25703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4" t="25200" r="28339" b="14952"/>
          <a:stretch/>
        </p:blipFill>
        <p:spPr>
          <a:xfrm rot="16200000">
            <a:off x="402204" y="3913965"/>
            <a:ext cx="3209300" cy="26511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5850" r="26375" b="17519"/>
          <a:stretch/>
        </p:blipFill>
        <p:spPr>
          <a:xfrm rot="16200000">
            <a:off x="3154790" y="3906192"/>
            <a:ext cx="3354512" cy="25846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9" t="8525" r="21032" b="24276"/>
          <a:stretch/>
        </p:blipFill>
        <p:spPr>
          <a:xfrm rot="20552306">
            <a:off x="6124356" y="593346"/>
            <a:ext cx="2572190" cy="33595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5" y="44623"/>
            <a:ext cx="5058829" cy="1008112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Досягнення</a:t>
            </a:r>
            <a:endParaRPr lang="uk-UA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2985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817">
        <p15:prstTrans prst="peelOff" invX="1"/>
      </p:transition>
    </mc:Choice>
    <mc:Fallback xmlns="">
      <p:transition spd="slow" advTm="158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ru-RU" b="1" dirty="0" err="1">
                <a:ln w="9525">
                  <a:solidFill>
                    <a:schemeClr val="accent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Проблеми</a:t>
            </a:r>
            <a:r>
              <a:rPr lang="ru-RU" b="1" dirty="0">
                <a:ln w="9525">
                  <a:solidFill>
                    <a:schemeClr val="accent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і </a:t>
            </a:r>
            <a:r>
              <a:rPr lang="ru-RU" b="1" dirty="0" err="1">
                <a:ln w="9525">
                  <a:solidFill>
                    <a:schemeClr val="accent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труднощі</a:t>
            </a:r>
            <a:r>
              <a:rPr lang="ru-RU" b="1" dirty="0">
                <a:ln w="9525">
                  <a:solidFill>
                    <a:schemeClr val="accent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 Шляхи </a:t>
            </a:r>
            <a:r>
              <a:rPr lang="ru-RU" b="1" dirty="0" err="1">
                <a:ln w="9525">
                  <a:solidFill>
                    <a:schemeClr val="accent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їх</a:t>
            </a:r>
            <a:r>
              <a:rPr lang="ru-RU" b="1" dirty="0">
                <a:ln w="9525">
                  <a:solidFill>
                    <a:schemeClr val="accent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b="1" dirty="0" err="1">
                <a:ln w="9525">
                  <a:solidFill>
                    <a:schemeClr val="accent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подолання</a:t>
            </a:r>
            <a:r>
              <a:rPr lang="ru-RU" b="1" dirty="0">
                <a:ln w="9525">
                  <a:solidFill>
                    <a:schemeClr val="accent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  <a:endParaRPr lang="uk-UA" b="1" dirty="0">
              <a:ln w="9525">
                <a:solidFill>
                  <a:schemeClr val="accent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ln>
            <a:solidFill>
              <a:schemeClr val="accent2"/>
            </a:solidFill>
          </a:ln>
        </p:spPr>
        <p:txBody>
          <a:bodyPr/>
          <a:lstStyle/>
          <a:p>
            <a:pPr lvl="0" fontAlgn="base">
              <a:spcAft>
                <a:spcPct val="0"/>
              </a:spcAft>
              <a:buClr>
                <a:srgbClr val="B2B2B2"/>
              </a:buClr>
              <a:buSzPct val="90000"/>
              <a:buFont typeface="Wingdings" panose="05000000000000000000" pitchFamily="2" charset="2"/>
              <a:buChar char="n"/>
            </a:pPr>
            <a:r>
              <a:rPr lang="uk-UA" altLang="uk-UA" sz="2400" dirty="0">
                <a:solidFill>
                  <a:srgbClr val="000000"/>
                </a:solidFill>
                <a:latin typeface="Arial"/>
                <a:cs typeface="Arial"/>
              </a:rPr>
              <a:t>Неоднакові потенційні можливості учнів;</a:t>
            </a:r>
          </a:p>
          <a:p>
            <a:pPr lvl="0" fontAlgn="base">
              <a:spcAft>
                <a:spcPct val="0"/>
              </a:spcAft>
              <a:buClr>
                <a:srgbClr val="B2B2B2"/>
              </a:buClr>
              <a:buSzPct val="90000"/>
              <a:buFont typeface="Wingdings" panose="05000000000000000000" pitchFamily="2" charset="2"/>
              <a:buChar char="n"/>
            </a:pPr>
            <a:r>
              <a:rPr lang="uk-UA" altLang="uk-UA" sz="2400" dirty="0">
                <a:solidFill>
                  <a:srgbClr val="000000"/>
                </a:solidFill>
                <a:latin typeface="Arial"/>
                <a:cs typeface="Arial"/>
              </a:rPr>
              <a:t>Різні види сприйняття нового матеріалу;</a:t>
            </a:r>
          </a:p>
          <a:p>
            <a:pPr lvl="0" fontAlgn="base">
              <a:spcAft>
                <a:spcPct val="0"/>
              </a:spcAft>
              <a:buClr>
                <a:srgbClr val="B2B2B2"/>
              </a:buClr>
              <a:buSzPct val="90000"/>
              <a:buFont typeface="Wingdings" panose="05000000000000000000" pitchFamily="2" charset="2"/>
              <a:buChar char="n"/>
            </a:pPr>
            <a:r>
              <a:rPr lang="uk-UA" altLang="uk-UA" sz="2400" dirty="0">
                <a:solidFill>
                  <a:srgbClr val="000000"/>
                </a:solidFill>
                <a:latin typeface="Arial"/>
                <a:cs typeface="Arial"/>
              </a:rPr>
              <a:t>Нестійка психіка у дітей;</a:t>
            </a:r>
          </a:p>
          <a:p>
            <a:pPr lvl="0" fontAlgn="base">
              <a:spcAft>
                <a:spcPct val="0"/>
              </a:spcAft>
              <a:buClr>
                <a:srgbClr val="B2B2B2"/>
              </a:buClr>
              <a:buSzPct val="90000"/>
              <a:buFont typeface="Wingdings" panose="05000000000000000000" pitchFamily="2" charset="2"/>
              <a:buChar char="n"/>
            </a:pPr>
            <a:r>
              <a:rPr lang="uk-UA" altLang="uk-UA" sz="2400" dirty="0">
                <a:solidFill>
                  <a:srgbClr val="000000"/>
                </a:solidFill>
                <a:latin typeface="Arial"/>
                <a:cs typeface="Arial"/>
              </a:rPr>
              <a:t>Невелика наповнюваність класів.</a:t>
            </a:r>
          </a:p>
          <a:p>
            <a:pPr lvl="0" fontAlgn="base">
              <a:spcAft>
                <a:spcPct val="0"/>
              </a:spcAft>
              <a:buClr>
                <a:srgbClr val="B2B2B2"/>
              </a:buClr>
              <a:buSzPct val="90000"/>
              <a:buFont typeface="Wingdings" panose="05000000000000000000" pitchFamily="2" charset="2"/>
              <a:buChar char="n"/>
            </a:pPr>
            <a:r>
              <a:rPr lang="uk-UA" altLang="uk-UA" sz="2400" dirty="0">
                <a:solidFill>
                  <a:srgbClr val="000000"/>
                </a:solidFill>
                <a:latin typeface="Arial"/>
                <a:cs typeface="Arial"/>
              </a:rPr>
              <a:t>Недостатнє матеріально-технічне забезпечення</a:t>
            </a:r>
          </a:p>
          <a:p>
            <a:pPr lvl="0" fontAlgn="base">
              <a:spcAft>
                <a:spcPct val="0"/>
              </a:spcAft>
              <a:buClr>
                <a:srgbClr val="B2B2B2"/>
              </a:buClr>
              <a:buSzPct val="90000"/>
              <a:buNone/>
            </a:pPr>
            <a:endParaRPr lang="ru-RU" altLang="uk-UA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uk-UA" altLang="uk-UA" sz="2400" b="1" dirty="0">
                <a:solidFill>
                  <a:srgbClr val="00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Шляхи  подолання: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uk-UA" altLang="uk-UA" sz="2400" dirty="0">
                <a:solidFill>
                  <a:srgbClr val="00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диференційований підхід у навчанні;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uk-UA" altLang="uk-UA" sz="2400" dirty="0">
                <a:solidFill>
                  <a:srgbClr val="00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використання різних форм і методів для вивчення    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uk-UA" altLang="uk-UA" sz="2400" dirty="0">
                <a:solidFill>
                  <a:srgbClr val="00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  матеріалу.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uk-UA" altLang="uk-UA" sz="2400" dirty="0">
                <a:solidFill>
                  <a:srgbClr val="00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індивідуальний підхід до кожної дитини. </a:t>
            </a:r>
            <a:endParaRPr kumimoji="1" lang="ru-RU" altLang="uk-UA" sz="2400" dirty="0">
              <a:solidFill>
                <a:srgbClr val="000000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lvl="0" indent="0" fontAlgn="base">
              <a:spcBef>
                <a:spcPct val="50000"/>
              </a:spcBef>
              <a:spcAft>
                <a:spcPct val="0"/>
              </a:spcAft>
              <a:buNone/>
            </a:pPr>
            <a:endParaRPr lang="ru-RU" altLang="uk-UA" sz="2400" dirty="0">
              <a:solidFill>
                <a:srgbClr val="000000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119" y="1196752"/>
            <a:ext cx="2139881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55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486">
        <p15:prstTrans prst="peelOff" invX="1"/>
      </p:transition>
    </mc:Choice>
    <mc:Fallback xmlns="">
      <p:transition spd="slow" advTm="64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3008313" cy="55842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Анкетні дані</a:t>
            </a:r>
            <a:br>
              <a:rPr lang="uk-UA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899902"/>
            <a:ext cx="4464496" cy="5193394"/>
          </a:xfrm>
        </p:spPr>
        <p:txBody>
          <a:bodyPr>
            <a:normAutofit fontScale="92500" lnSpcReduction="20000"/>
          </a:bodyPr>
          <a:lstStyle/>
          <a:p>
            <a:r>
              <a:rPr lang="uk-UA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Засєдко</a:t>
            </a:r>
            <a:r>
              <a: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Надія </a:t>
            </a:r>
            <a:r>
              <a:rPr lang="uk-UA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Іванівна</a:t>
            </a:r>
          </a:p>
          <a:p>
            <a:endParaRPr lang="uk-UA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народження </a:t>
            </a:r>
            <a:r>
              <a:rPr lang="uk-UA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- 08.11.1979</a:t>
            </a:r>
            <a:endParaRPr lang="uk-UA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Народилася в с. </a:t>
            </a:r>
            <a:r>
              <a:rPr lang="uk-UA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Котів </a:t>
            </a:r>
            <a:r>
              <a:rPr lang="uk-UA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Бережанського району</a:t>
            </a:r>
            <a:r>
              <a:rPr lang="uk-UA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1996 </a:t>
            </a:r>
            <a:r>
              <a:rPr lang="uk-UA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році закінчила </a:t>
            </a:r>
            <a:r>
              <a:rPr lang="uk-UA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Потуторську</a:t>
            </a:r>
            <a:r>
              <a:rPr lang="uk-UA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ЗОШ І-ІІІ ступенів.</a:t>
            </a:r>
            <a:endParaRPr lang="uk-UA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2001 </a:t>
            </a:r>
            <a:r>
              <a:rPr lang="uk-UA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році закінчила </a:t>
            </a:r>
            <a:r>
              <a:rPr 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Дрогобицький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Франка за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спеціальністю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2001 року </a:t>
            </a:r>
            <a:r>
              <a:rPr 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вчителем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правознавства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Саранчуківській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загальноосвітній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– III </a:t>
            </a:r>
            <a:r>
              <a:rPr 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ступенів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– </a:t>
            </a:r>
            <a:r>
              <a:rPr lang="uk-UA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uk-UA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 - перша</a:t>
            </a:r>
          </a:p>
          <a:p>
            <a:endParaRPr lang="uk-UA" dirty="0" smtClean="0"/>
          </a:p>
        </p:txBody>
      </p:sp>
      <p:pic>
        <p:nvPicPr>
          <p:cNvPr id="1026" name="Picture 2" descr="http://uld1.mycdn.me/image?id=477267861273&amp;bid=477267861273&amp;t=0&amp;plc=WEB&amp;tkn=FnVfRedjqGl54QG_-XQVNkoQNk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13062" y="1447678"/>
            <a:ext cx="5175759" cy="38818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perspectiveBelow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6016" y="5877272"/>
            <a:ext cx="4176464" cy="72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25341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1616">
        <p15:prstTrans prst="peelOff" invX="1"/>
      </p:transition>
    </mc:Choice>
    <mc:Fallback xmlns="">
      <p:transition spd="slow" advTm="116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r>
              <a:rPr lang="uk-UA" sz="4800" b="1" u="sng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Кредо інтерактивного навчання</a:t>
            </a:r>
            <a:endParaRPr lang="uk-UA" sz="4800" b="1" u="sng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611560" y="1484784"/>
            <a:ext cx="7848872" cy="4464496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2445992"/>
            <a:ext cx="6264697" cy="254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81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115">
        <p15:prstTrans prst="peelOff" invX="1"/>
      </p:transition>
    </mc:Choice>
    <mc:Fallback xmlns="">
      <p:transition spd="slow" advTm="131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204864"/>
            <a:ext cx="7772400" cy="3600400"/>
          </a:xfrm>
        </p:spPr>
        <p:txBody>
          <a:bodyPr>
            <a:normAutofit/>
          </a:bodyPr>
          <a:lstStyle/>
          <a:p>
            <a:r>
              <a:rPr lang="ru-RU" i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cap="non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i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cap="non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інноваційних</a:t>
            </a:r>
            <a:r>
              <a:rPr lang="ru-RU" i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cap="non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i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i="1" cap="non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засіб</a:t>
            </a:r>
            <a:r>
              <a:rPr lang="ru-RU" i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cap="non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i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cap="non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ефективності</a:t>
            </a:r>
            <a:r>
              <a:rPr lang="ru-RU" i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i="1" cap="non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уроків</a:t>
            </a:r>
            <a:r>
              <a:rPr lang="ru-RU" i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cap="non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правознавства</a:t>
            </a:r>
            <a:r>
              <a:rPr lang="ru-RU" i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i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i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i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247652"/>
            <a:ext cx="7772400" cy="133214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algn="ctr"/>
            <a:r>
              <a:rPr lang="uk-UA" sz="4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Проблема, </a:t>
            </a:r>
            <a:r>
              <a:rPr lang="uk-U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над якою я працюю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3227938"/>
            <a:ext cx="3868465" cy="386846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83635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285">
        <p15:prstTrans prst="peelOff" invX="1"/>
      </p:transition>
    </mc:Choice>
    <mc:Fallback xmlns="">
      <p:transition spd="slow" advTm="62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проблеми</a:t>
            </a:r>
            <a:endParaRPr lang="uk-UA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5172937"/>
              </p:ext>
            </p:extLst>
          </p:nvPr>
        </p:nvGraphicFramePr>
        <p:xfrm>
          <a:off x="539552" y="1501776"/>
          <a:ext cx="8730716" cy="5280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140968"/>
            <a:ext cx="2220039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5073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6208">
        <p15:prstTrans prst="peelOff" invX="1"/>
      </p:transition>
    </mc:Choice>
    <mc:Fallback xmlns="">
      <p:transition spd="slow" advTm="362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692464849"/>
              </p:ext>
            </p:extLst>
          </p:nvPr>
        </p:nvGraphicFramePr>
        <p:xfrm>
          <a:off x="1547664" y="548680"/>
          <a:ext cx="849694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07504" y="333137"/>
            <a:ext cx="2592288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</a:t>
            </a:r>
            <a:r>
              <a:rPr lang="uk-UA" sz="2400" b="1" dirty="0" smtClean="0">
                <a:ln w="13462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Aharoni" panose="02010803020104030203" pitchFamily="2" charset="-79"/>
              </a:rPr>
              <a:t>Китайський філософ Конфуцій сказав більш як 2400 років тому</a:t>
            </a:r>
            <a:r>
              <a:rPr lang="uk-UA" sz="2000" b="1" dirty="0" smtClean="0">
                <a:ln w="13462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</a:t>
            </a:r>
          </a:p>
          <a:p>
            <a:endParaRPr lang="uk-UA" dirty="0"/>
          </a:p>
          <a:p>
            <a:r>
              <a:rPr lang="uk-UA" sz="3200" dirty="0" smtClean="0">
                <a:latin typeface="Arial Black" panose="020B0A04020102020204" pitchFamily="34" charset="0"/>
              </a:rPr>
              <a:t>«</a:t>
            </a:r>
            <a:r>
              <a:rPr lang="uk-UA" sz="3200" b="1" i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Те, що я чую я забуваю.</a:t>
            </a:r>
          </a:p>
          <a:p>
            <a:r>
              <a:rPr lang="uk-UA" sz="32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Те, що я бачу я </a:t>
            </a:r>
            <a:r>
              <a:rPr lang="uk-UA" sz="3200" b="1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пам</a:t>
            </a:r>
            <a:r>
              <a:rPr lang="en-US" sz="32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’</a:t>
            </a:r>
            <a:r>
              <a:rPr lang="uk-UA" sz="3200" b="1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ятаю</a:t>
            </a:r>
            <a:r>
              <a:rPr lang="uk-UA" sz="32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r>
              <a:rPr lang="uk-UA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Те, що я роблю я розумію</a:t>
            </a:r>
            <a:r>
              <a:rPr lang="uk-UA" sz="3200" dirty="0" smtClean="0">
                <a:latin typeface="Arial Black" panose="020B0A04020102020204" pitchFamily="34" charset="0"/>
              </a:rPr>
              <a:t>».</a:t>
            </a:r>
            <a:endParaRPr lang="uk-UA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026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423">
        <p15:prstTrans prst="peelOff" invX="1"/>
      </p:transition>
    </mc:Choice>
    <mc:Fallback xmlns="">
      <p:transition spd="slow" advTm="94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Шляхи реалізації проблеми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6592"/>
            <a:ext cx="8229600" cy="4059571"/>
          </a:xfrm>
        </p:spPr>
        <p:txBody>
          <a:bodyPr>
            <a:normAutofit lnSpcReduction="10000"/>
          </a:bodyPr>
          <a:lstStyle/>
          <a:p>
            <a:r>
              <a:rPr lang="uk-UA" dirty="0">
                <a:ln>
                  <a:solidFill>
                    <a:srgbClr val="0070C0"/>
                  </a:solidFill>
                </a:ln>
              </a:rPr>
              <a:t>Розвиток уміння мислити, ефективно опрацьовувати інформацію;</a:t>
            </a:r>
          </a:p>
          <a:p>
            <a:r>
              <a:rPr lang="uk-UA" dirty="0">
                <a:ln>
                  <a:solidFill>
                    <a:srgbClr val="0070C0"/>
                  </a:solidFill>
                </a:ln>
              </a:rPr>
              <a:t>Формування самостійних </a:t>
            </a:r>
            <a:r>
              <a:rPr lang="uk-UA" dirty="0" smtClean="0">
                <a:ln>
                  <a:solidFill>
                    <a:srgbClr val="0070C0"/>
                  </a:solidFill>
                </a:ln>
              </a:rPr>
              <a:t>суджень;</a:t>
            </a:r>
            <a:endParaRPr lang="uk-UA" dirty="0">
              <a:ln>
                <a:solidFill>
                  <a:srgbClr val="0070C0"/>
                </a:solidFill>
              </a:ln>
            </a:endParaRPr>
          </a:p>
          <a:p>
            <a:r>
              <a:rPr lang="uk-UA" dirty="0">
                <a:ln>
                  <a:solidFill>
                    <a:srgbClr val="0070C0"/>
                  </a:solidFill>
                </a:ln>
              </a:rPr>
              <a:t>Формування </a:t>
            </a:r>
            <a:r>
              <a:rPr lang="uk-UA" dirty="0" smtClean="0">
                <a:ln>
                  <a:solidFill>
                    <a:srgbClr val="0070C0"/>
                  </a:solidFill>
                </a:ln>
              </a:rPr>
              <a:t>навичок роботи в колективі;</a:t>
            </a:r>
            <a:endParaRPr lang="uk-UA" dirty="0">
              <a:ln>
                <a:solidFill>
                  <a:srgbClr val="0070C0"/>
                </a:solidFill>
              </a:ln>
            </a:endParaRPr>
          </a:p>
          <a:p>
            <a:r>
              <a:rPr lang="uk-UA" dirty="0">
                <a:ln>
                  <a:solidFill>
                    <a:srgbClr val="0070C0"/>
                  </a:solidFill>
                </a:ln>
              </a:rPr>
              <a:t>Організація інтерактивної взаємодії між учасниками навчального процесу;</a:t>
            </a:r>
          </a:p>
          <a:p>
            <a:r>
              <a:rPr lang="uk-UA" dirty="0" err="1">
                <a:ln>
                  <a:solidFill>
                    <a:srgbClr val="0070C0"/>
                  </a:solidFill>
                </a:ln>
              </a:rPr>
              <a:t>Мотивованість</a:t>
            </a:r>
            <a:r>
              <a:rPr lang="uk-UA" dirty="0">
                <a:ln>
                  <a:solidFill>
                    <a:srgbClr val="0070C0"/>
                  </a:solidFill>
                </a:ln>
              </a:rPr>
              <a:t> в обговоренні проблем, здатність до співпраці.</a:t>
            </a:r>
          </a:p>
        </p:txBody>
      </p:sp>
      <p:pic>
        <p:nvPicPr>
          <p:cNvPr id="4" name="Picture 3" descr="D:\NS\1ПК-1 учень\НЕТБУК\large11 копия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81782"/>
            <a:ext cx="2016224" cy="178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0510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1168">
        <p15:prstTrans prst="peelOff" invX="1"/>
      </p:transition>
    </mc:Choice>
    <mc:Fallback xmlns="">
      <p:transition spd="slow" advTm="111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507878"/>
          </a:xfrm>
        </p:spPr>
        <p:txBody>
          <a:bodyPr>
            <a:normAutofit/>
          </a:bodyPr>
          <a:lstStyle/>
          <a:p>
            <a:r>
              <a:rPr lang="uk-UA" sz="32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Напрями впровадження </a:t>
            </a:r>
            <a:r>
              <a:rPr lang="uk-UA" sz="32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інноваційних технологій:</a:t>
            </a:r>
            <a:endParaRPr lang="uk-UA" sz="3200" dirty="0">
              <a:ln w="22225">
                <a:solidFill>
                  <a:srgbClr val="0070C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5472" y="1318827"/>
            <a:ext cx="4730906" cy="37615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20" y="2588324"/>
            <a:ext cx="4023709" cy="412735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3931745">
            <a:off x="572849" y="3141115"/>
            <a:ext cx="3275957" cy="2995347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7" name="Овал 6"/>
          <p:cNvSpPr/>
          <p:nvPr/>
        </p:nvSpPr>
        <p:spPr>
          <a:xfrm>
            <a:off x="3876317" y="1196753"/>
            <a:ext cx="2304254" cy="2066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Поурочна діяльність</a:t>
            </a:r>
            <a:endParaRPr lang="uk-UA" dirty="0"/>
          </a:p>
        </p:txBody>
      </p:sp>
      <p:sp>
        <p:nvSpPr>
          <p:cNvPr id="8" name="Овал 7"/>
          <p:cNvSpPr/>
          <p:nvPr/>
        </p:nvSpPr>
        <p:spPr>
          <a:xfrm>
            <a:off x="6228183" y="1196753"/>
            <a:ext cx="2268195" cy="1944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Позакласна діяльність</a:t>
            </a:r>
            <a:endParaRPr lang="uk-UA" dirty="0"/>
          </a:p>
        </p:txBody>
      </p:sp>
      <p:sp>
        <p:nvSpPr>
          <p:cNvPr id="9" name="Овал 8"/>
          <p:cNvSpPr/>
          <p:nvPr/>
        </p:nvSpPr>
        <p:spPr>
          <a:xfrm>
            <a:off x="5055489" y="414908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/>
          <p:cNvSpPr/>
          <p:nvPr/>
        </p:nvSpPr>
        <p:spPr>
          <a:xfrm>
            <a:off x="3923929" y="3263042"/>
            <a:ext cx="2304254" cy="1939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Підготовка до ДПА</a:t>
            </a:r>
            <a:endParaRPr lang="uk-UA" dirty="0"/>
          </a:p>
        </p:txBody>
      </p:sp>
      <p:sp>
        <p:nvSpPr>
          <p:cNvPr id="11" name="Овал 10"/>
          <p:cNvSpPr/>
          <p:nvPr/>
        </p:nvSpPr>
        <p:spPr>
          <a:xfrm>
            <a:off x="7287737" y="414908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/>
          <p:cNvSpPr/>
          <p:nvPr/>
        </p:nvSpPr>
        <p:spPr>
          <a:xfrm>
            <a:off x="7287736" y="414908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/>
          <p:cNvSpPr/>
          <p:nvPr/>
        </p:nvSpPr>
        <p:spPr>
          <a:xfrm>
            <a:off x="6228183" y="3140967"/>
            <a:ext cx="2268195" cy="20614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Робота з </a:t>
            </a:r>
            <a:r>
              <a:rPr lang="uk-UA" dirty="0" err="1" smtClean="0"/>
              <a:t>обдаровани</a:t>
            </a:r>
            <a:endParaRPr lang="uk-UA" dirty="0" smtClean="0"/>
          </a:p>
          <a:p>
            <a:pPr algn="ctr"/>
            <a:r>
              <a:rPr lang="uk-UA" dirty="0" smtClean="0"/>
              <a:t>ми  дітьми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02786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1158">
        <p15:prstTrans prst="peelOff" invX="1"/>
      </p:transition>
    </mc:Choice>
    <mc:Fallback xmlns="">
      <p:transition spd="slow" advTm="111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Технології, які застосовую</a:t>
            </a:r>
            <a:endParaRPr lang="uk-UA" dirty="0"/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2892426" y="1307104"/>
            <a:ext cx="3183092" cy="1450447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Інформаційно – комунікативне навчання(презентації, відео)</a:t>
            </a:r>
            <a:endParaRPr lang="uk-UA" dirty="0"/>
          </a:p>
        </p:txBody>
      </p:sp>
      <p:sp>
        <p:nvSpPr>
          <p:cNvPr id="3" name="Выноска со стрелкой вправо 2"/>
          <p:cNvSpPr/>
          <p:nvPr/>
        </p:nvSpPr>
        <p:spPr>
          <a:xfrm>
            <a:off x="73769" y="3879290"/>
            <a:ext cx="2806627" cy="115212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41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Інтерактивне навчання</a:t>
            </a:r>
          </a:p>
          <a:p>
            <a:pPr algn="ctr"/>
            <a:r>
              <a:rPr lang="uk-UA" dirty="0" smtClean="0"/>
              <a:t> («Карусель», «Акваріум»)</a:t>
            </a:r>
            <a:endParaRPr lang="uk-UA" dirty="0"/>
          </a:p>
        </p:txBody>
      </p:sp>
      <p:sp>
        <p:nvSpPr>
          <p:cNvPr id="4" name="Выноска со стрелкой вправо 3"/>
          <p:cNvSpPr/>
          <p:nvPr/>
        </p:nvSpPr>
        <p:spPr>
          <a:xfrm>
            <a:off x="73769" y="2450104"/>
            <a:ext cx="2818657" cy="114731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43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Розвиваюче навчання</a:t>
            </a:r>
          </a:p>
          <a:p>
            <a:pPr algn="ctr"/>
            <a:r>
              <a:rPr lang="uk-UA" dirty="0"/>
              <a:t>(</a:t>
            </a:r>
            <a:r>
              <a:rPr lang="uk-UA" dirty="0" smtClean="0"/>
              <a:t> Кросворди, ребуси )</a:t>
            </a:r>
            <a:endParaRPr lang="uk-UA" dirty="0"/>
          </a:p>
        </p:txBody>
      </p:sp>
      <p:sp>
        <p:nvSpPr>
          <p:cNvPr id="8" name="Выноска со стрелкой вверх 7"/>
          <p:cNvSpPr/>
          <p:nvPr/>
        </p:nvSpPr>
        <p:spPr>
          <a:xfrm>
            <a:off x="2925292" y="4733117"/>
            <a:ext cx="3117360" cy="1947416"/>
          </a:xfrm>
          <a:prstGeom prst="upArrowCallout">
            <a:avLst>
              <a:gd name="adj1" fmla="val 27608"/>
              <a:gd name="adj2" fmla="val 25000"/>
              <a:gd name="adj3" fmla="val 25000"/>
              <a:gd name="adj4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Колективно – групове навчання (Асоціативний кущ, «Мікрофон, «Незакінчене речення», «Мозковий штурм»</a:t>
            </a:r>
            <a:endParaRPr lang="uk-UA" dirty="0"/>
          </a:p>
        </p:txBody>
      </p:sp>
      <p:sp>
        <p:nvSpPr>
          <p:cNvPr id="9" name="Выноска с четырьмя стрелками 8"/>
          <p:cNvSpPr/>
          <p:nvPr/>
        </p:nvSpPr>
        <p:spPr>
          <a:xfrm>
            <a:off x="3111031" y="2691410"/>
            <a:ext cx="2758008" cy="2216089"/>
          </a:xfrm>
          <a:prstGeom prst="quadArrowCallout">
            <a:avLst>
              <a:gd name="adj1" fmla="val 36854"/>
              <a:gd name="adj2" fmla="val 18515"/>
              <a:gd name="adj3" fmla="val 18515"/>
              <a:gd name="adj4" fmla="val 481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інноваційнітехнології</a:t>
            </a:r>
            <a:endParaRPr lang="uk-UA" dirty="0"/>
          </a:p>
        </p:txBody>
      </p:sp>
      <p:sp>
        <p:nvSpPr>
          <p:cNvPr id="10" name="Выноска со стрелкой влево 9"/>
          <p:cNvSpPr/>
          <p:nvPr/>
        </p:nvSpPr>
        <p:spPr>
          <a:xfrm>
            <a:off x="5869411" y="2450104"/>
            <a:ext cx="3037634" cy="114731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50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Кооперативне навчання </a:t>
            </a:r>
          </a:p>
          <a:p>
            <a:pPr algn="ctr"/>
            <a:r>
              <a:rPr lang="uk-UA" dirty="0" smtClean="0"/>
              <a:t>( робота в групах, парах) </a:t>
            </a:r>
            <a:endParaRPr lang="uk-UA" dirty="0"/>
          </a:p>
        </p:txBody>
      </p:sp>
      <p:sp>
        <p:nvSpPr>
          <p:cNvPr id="11" name="Выноска со стрелкой влево 10"/>
          <p:cNvSpPr/>
          <p:nvPr/>
        </p:nvSpPr>
        <p:spPr>
          <a:xfrm>
            <a:off x="5914307" y="3893248"/>
            <a:ext cx="3015186" cy="1194211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49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Ігрові технології. (Навчання у грі «Впіймай помилку»,</a:t>
            </a:r>
          </a:p>
          <a:p>
            <a:pPr algn="ctr"/>
            <a:r>
              <a:rPr lang="uk-UA" dirty="0" smtClean="0"/>
              <a:t>«Я тобі, ти мені»)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91166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341">
        <p15:prstTrans prst="peelOff" invX="1"/>
      </p:transition>
    </mc:Choice>
    <mc:Fallback xmlns="">
      <p:transition spd="slow" advTm="163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</Template>
  <TotalTime>576</TotalTime>
  <Words>427</Words>
  <Application>Microsoft Office PowerPoint</Application>
  <PresentationFormat>Экран (4:3)</PresentationFormat>
  <Paragraphs>112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6" baseType="lpstr">
      <vt:lpstr>Aharoni</vt:lpstr>
      <vt:lpstr>Arial</vt:lpstr>
      <vt:lpstr>Arial Black</vt:lpstr>
      <vt:lpstr>Arial Narrow</vt:lpstr>
      <vt:lpstr>Calibri</vt:lpstr>
      <vt:lpstr>Century Schoolbook</vt:lpstr>
      <vt:lpstr>Georgia</vt:lpstr>
      <vt:lpstr>Monotype Corsiva</vt:lpstr>
      <vt:lpstr>Times New Roman</vt:lpstr>
      <vt:lpstr>Wingdings</vt:lpstr>
      <vt:lpstr>Тема Office</vt:lpstr>
      <vt:lpstr>З досвіду роботи</vt:lpstr>
      <vt:lpstr>   Анкетні дані </vt:lpstr>
      <vt:lpstr>Кредо інтерактивного навчання</vt:lpstr>
      <vt:lpstr>«Використання інноваційних технологій як засіб підвищення ефективності  уроків правознавства» </vt:lpstr>
      <vt:lpstr>Актуальність проблеми</vt:lpstr>
      <vt:lpstr>Презентация PowerPoint</vt:lpstr>
      <vt:lpstr>Шляхи реалізації проблеми</vt:lpstr>
      <vt:lpstr>Напрями впровадження інноваційних технологій:</vt:lpstr>
      <vt:lpstr>Технології, які застосовую</vt:lpstr>
      <vt:lpstr>Використання мультимедійних технологій</vt:lpstr>
      <vt:lpstr>Використання інноваційних технологій</vt:lpstr>
      <vt:lpstr>Позакласна робота</vt:lpstr>
      <vt:lpstr>Методична робота</vt:lpstr>
      <vt:lpstr>Досягнення</vt:lpstr>
      <vt:lpstr>Проблеми і труднощі. Шляхи їх подолання.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1</dc:creator>
  <cp:lastModifiedBy>1</cp:lastModifiedBy>
  <cp:revision>57</cp:revision>
  <dcterms:created xsi:type="dcterms:W3CDTF">2014-11-18T15:07:37Z</dcterms:created>
  <dcterms:modified xsi:type="dcterms:W3CDTF">2014-12-10T13:05:19Z</dcterms:modified>
</cp:coreProperties>
</file>