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CCD10-3531-4A9B-BA1F-5F724CF50691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03289-7C47-43D1-BABC-A4A8CD1836FD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03289-7C47-43D1-BABC-A4A8CD1836F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59CF-701F-4EC6-89EC-58C4C8F297E0}" type="datetimeFigureOut">
              <a:rPr lang="ru-RU" smtClean="0"/>
              <a:t>16.02.2011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3EAE3-2869-4B69-83EB-B8D950A94FF2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000131"/>
          </a:xfrm>
        </p:spPr>
        <p:txBody>
          <a:bodyPr/>
          <a:lstStyle/>
          <a:p>
            <a:r>
              <a:rPr lang="uk-UA" dirty="0" smtClean="0"/>
              <a:t>Дводольні рослини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23861">
            <a:off x="562414" y="2488908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00578">
            <a:off x="5923009" y="2305615"/>
            <a:ext cx="2495550" cy="23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86255"/>
            <a:ext cx="3214710" cy="22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Суниця, полуниця(</a:t>
            </a:r>
            <a:r>
              <a:rPr lang="uk-UA" dirty="0" err="1" smtClean="0"/>
              <a:t>суничина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2071678"/>
            <a:ext cx="505479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571744"/>
            <a:ext cx="45087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Яблуко,груша,горобина(яблуко)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56236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95276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2857496"/>
            <a:ext cx="3357586" cy="363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Родина Бобові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5929354" cy="431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Зернобобові(горох,соя,квасоля)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833823" cy="2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Кормові (конюшина)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876826" cy="36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3935" y="2071678"/>
            <a:ext cx="294381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Декоративні(акація, мімоза)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515016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05" y="2869768"/>
            <a:ext cx="5324495" cy="39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Лікарські(буркун,</a:t>
            </a:r>
            <a:r>
              <a:rPr lang="uk-UA" dirty="0" err="1" smtClean="0"/>
              <a:t>астрогал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629176" cy="541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357431"/>
            <a:ext cx="4305321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Родина Пасльонові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6572295" cy="447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Овочеві(баклажан,перець)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6" y="2428868"/>
            <a:ext cx="4000504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69826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(тютюн)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85860"/>
            <a:ext cx="4572025" cy="45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Родина Капустяні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42906" y="1428736"/>
            <a:ext cx="8072497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 також, картопля, помідор,фізаліс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3500430" cy="348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395" y="1142984"/>
            <a:ext cx="4637605" cy="308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143116"/>
            <a:ext cx="3671901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Родина Айстрові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285860"/>
            <a:ext cx="6215106" cy="429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Жоржини і хризантеми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54799"/>
            <a:ext cx="4714908" cy="560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178" y="785794"/>
            <a:ext cx="430082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Айстри і чорнобривці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629176" cy="347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3357562"/>
            <a:ext cx="4691309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684" y="1000108"/>
            <a:ext cx="392068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857232"/>
            <a:ext cx="37790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гірчиця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071810"/>
            <a:ext cx="4332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643050"/>
            <a:ext cx="4543145" cy="319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Редька посівна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00240"/>
            <a:ext cx="45196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8807" y="2214554"/>
            <a:ext cx="3175023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Матіола і левкой – лікарські капустяні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733950" cy="35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0"/>
            <a:ext cx="407196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Родина Розові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928802"/>
            <a:ext cx="5286411" cy="453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Малина, ожина(</a:t>
            </a:r>
            <a:r>
              <a:rPr lang="uk-UA" dirty="0" err="1" smtClean="0"/>
              <a:t>багатокістянка</a:t>
            </a:r>
            <a:r>
              <a:rPr lang="uk-UA" dirty="0" smtClean="0"/>
              <a:t>)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428867"/>
            <a:ext cx="2571768" cy="3118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396" y="2071678"/>
            <a:ext cx="467329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Вишня, слива, персик (кістянка)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616" y="1571612"/>
            <a:ext cx="39193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784" y="1357298"/>
            <a:ext cx="41761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714752"/>
            <a:ext cx="435771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70</Words>
  <Application>Microsoft Office PowerPoint</Application>
  <PresentationFormat>Екран (4:3)</PresentationFormat>
  <Paragraphs>23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4" baseType="lpstr">
      <vt:lpstr>Тема Office</vt:lpstr>
      <vt:lpstr>Дводольні рослини</vt:lpstr>
      <vt:lpstr>Родина Капустяні</vt:lpstr>
      <vt:lpstr>Слайд 3</vt:lpstr>
      <vt:lpstr>гірчиця</vt:lpstr>
      <vt:lpstr>Редька посівна</vt:lpstr>
      <vt:lpstr>Матіола і левкой – лікарські капустяні</vt:lpstr>
      <vt:lpstr>Родина Розові</vt:lpstr>
      <vt:lpstr>Малина, ожина(багатокістянка)</vt:lpstr>
      <vt:lpstr>Вишня, слива, персик (кістянка)</vt:lpstr>
      <vt:lpstr>Суниця, полуниця(суничина)</vt:lpstr>
      <vt:lpstr>Яблуко,груша,горобина(яблуко)</vt:lpstr>
      <vt:lpstr>Родина Бобові </vt:lpstr>
      <vt:lpstr>Зернобобові(горох,соя,квасоля)</vt:lpstr>
      <vt:lpstr>Кормові (конюшина)</vt:lpstr>
      <vt:lpstr>Декоративні(акація, мімоза)</vt:lpstr>
      <vt:lpstr>Лікарські(буркун,астрогал)</vt:lpstr>
      <vt:lpstr>Родина Пасльонові </vt:lpstr>
      <vt:lpstr>Овочеві(баклажан,перець)</vt:lpstr>
      <vt:lpstr>Технічні (тютюн)</vt:lpstr>
      <vt:lpstr>А також, картопля, помідор,фізаліс</vt:lpstr>
      <vt:lpstr>Родина Айстрові </vt:lpstr>
      <vt:lpstr>Жоржини і хризантеми </vt:lpstr>
      <vt:lpstr>Айстри і чорнобривці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Дводольні рослини</dc:title>
  <dc:creator>anya</dc:creator>
  <cp:lastModifiedBy>anya</cp:lastModifiedBy>
  <cp:revision>7</cp:revision>
  <dcterms:created xsi:type="dcterms:W3CDTF">2011-02-16T16:27:44Z</dcterms:created>
  <dcterms:modified xsi:type="dcterms:W3CDTF">2011-02-16T17:28:07Z</dcterms:modified>
</cp:coreProperties>
</file>