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00002-B3E8-49CF-B2EA-6004377AFB9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1EBF23-D7B4-43F7-ABEC-6ED1D63A8C7F}">
      <dgm:prSet phldrT="[Текст]"/>
      <dgm:spPr>
        <a:xfrm>
          <a:off x="1988306" y="70268"/>
          <a:ext cx="661020" cy="41974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Типи презентацій</a:t>
          </a:r>
        </a:p>
      </dgm:t>
    </dgm:pt>
    <dgm:pt modelId="{3F13A5CA-8D2A-4544-BB99-CFF05E745582}" type="parTrans" cxnId="{F2C99429-CF92-4A31-BCD0-AB0697E1658E}">
      <dgm:prSet/>
      <dgm:spPr/>
      <dgm:t>
        <a:bodyPr/>
        <a:lstStyle/>
        <a:p>
          <a:endParaRPr lang="ru-RU"/>
        </a:p>
      </dgm:t>
    </dgm:pt>
    <dgm:pt modelId="{A2BC78EA-8A6E-4E76-8F23-F67BD9E693BD}" type="sibTrans" cxnId="{F2C99429-CF92-4A31-BCD0-AB0697E1658E}">
      <dgm:prSet/>
      <dgm:spPr/>
      <dgm:t>
        <a:bodyPr/>
        <a:lstStyle/>
        <a:p>
          <a:endParaRPr lang="ru-RU"/>
        </a:p>
      </dgm:t>
    </dgm:pt>
    <dgm:pt modelId="{8F93EA48-6E7A-4D27-9421-F1FBA243163E}">
      <dgm:prSet phldrT="[Текст]"/>
      <dgm:spPr>
        <a:xfrm>
          <a:off x="776436" y="682263"/>
          <a:ext cx="661020" cy="41974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 способом організації</a:t>
          </a:r>
        </a:p>
      </dgm:t>
    </dgm:pt>
    <dgm:pt modelId="{0FF9FCA8-D7CE-43C6-AE32-816FD80FB8FC}" type="parTrans" cxnId="{9A744900-F923-4EFB-A063-47244A7A3EAA}">
      <dgm:prSet/>
      <dgm:spPr>
        <a:xfrm>
          <a:off x="1033499" y="420242"/>
          <a:ext cx="1211870" cy="192246"/>
        </a:xfrm>
        <a:custGeom>
          <a:avLst/>
          <a:gdLst/>
          <a:ahLst/>
          <a:cxnLst/>
          <a:rect l="0" t="0" r="0" b="0"/>
          <a:pathLst>
            <a:path>
              <a:moveTo>
                <a:pt x="1211870" y="0"/>
              </a:moveTo>
              <a:lnTo>
                <a:pt x="1211870" y="131010"/>
              </a:lnTo>
              <a:lnTo>
                <a:pt x="0" y="131010"/>
              </a:lnTo>
              <a:lnTo>
                <a:pt x="0" y="19224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19FF4DB-C01C-40A1-9950-12889B9BC775}" type="sibTrans" cxnId="{9A744900-F923-4EFB-A063-47244A7A3EAA}">
      <dgm:prSet/>
      <dgm:spPr/>
      <dgm:t>
        <a:bodyPr/>
        <a:lstStyle/>
        <a:p>
          <a:endParaRPr lang="ru-RU"/>
        </a:p>
      </dgm:t>
    </dgm:pt>
    <dgm:pt modelId="{878B17FC-CD67-49A5-9739-E885F7DE15D4}">
      <dgm:prSet phldrT="[Текст]"/>
      <dgm:spPr>
        <a:xfrm>
          <a:off x="372479" y="1294257"/>
          <a:ext cx="661020" cy="419747"/>
        </a:xfrm>
        <a:prstGeom prst="roundRect">
          <a:avLst>
            <a:gd name="adj" fmla="val 10000"/>
          </a:avLst>
        </a:prstGeom>
        <a:solidFill>
          <a:srgbClr val="4BACC6">
            <a:lumMod val="40000"/>
            <a:lumOff val="60000"/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слайдові</a:t>
          </a:r>
        </a:p>
      </dgm:t>
    </dgm:pt>
    <dgm:pt modelId="{C13E3189-081F-4384-A70B-6897466565AC}" type="parTrans" cxnId="{87A27311-4F48-4EFE-8920-BF58C4FA79D8}">
      <dgm:prSet/>
      <dgm:spPr>
        <a:xfrm>
          <a:off x="629542" y="1032236"/>
          <a:ext cx="403956" cy="192246"/>
        </a:xfrm>
        <a:custGeom>
          <a:avLst/>
          <a:gdLst/>
          <a:ahLst/>
          <a:cxnLst/>
          <a:rect l="0" t="0" r="0" b="0"/>
          <a:pathLst>
            <a:path>
              <a:moveTo>
                <a:pt x="403956" y="0"/>
              </a:moveTo>
              <a:lnTo>
                <a:pt x="403956" y="131010"/>
              </a:lnTo>
              <a:lnTo>
                <a:pt x="0" y="131010"/>
              </a:lnTo>
              <a:lnTo>
                <a:pt x="0" y="19224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47637EE-29D5-411E-BA1D-0B78A627900B}" type="sibTrans" cxnId="{87A27311-4F48-4EFE-8920-BF58C4FA79D8}">
      <dgm:prSet/>
      <dgm:spPr/>
      <dgm:t>
        <a:bodyPr/>
        <a:lstStyle/>
        <a:p>
          <a:endParaRPr lang="ru-RU"/>
        </a:p>
      </dgm:t>
    </dgm:pt>
    <dgm:pt modelId="{2AD65B3F-6D23-47A7-BA20-515A822DE5BF}">
      <dgm:prSet phldrT="[Текст]"/>
      <dgm:spPr>
        <a:xfrm>
          <a:off x="1180393" y="1294257"/>
          <a:ext cx="661020" cy="419747"/>
        </a:xfrm>
        <a:prstGeom prst="roundRect">
          <a:avLst>
            <a:gd name="adj" fmla="val 10000"/>
          </a:avLst>
        </a:prstGeom>
        <a:solidFill>
          <a:srgbClr val="4BACC6">
            <a:lumMod val="40000"/>
            <a:lumOff val="60000"/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потокові</a:t>
          </a:r>
        </a:p>
      </dgm:t>
    </dgm:pt>
    <dgm:pt modelId="{77904809-D01A-496F-94FE-7D76D048CD94}" type="parTrans" cxnId="{6AAC53CF-0AA3-4B56-92BE-114EE782AEDF}">
      <dgm:prSet/>
      <dgm:spPr>
        <a:xfrm>
          <a:off x="1033499" y="1032236"/>
          <a:ext cx="403956" cy="192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10"/>
              </a:lnTo>
              <a:lnTo>
                <a:pt x="403956" y="131010"/>
              </a:lnTo>
              <a:lnTo>
                <a:pt x="403956" y="19224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B4119F3-D51D-4154-82A1-759CFBE7D98D}" type="sibTrans" cxnId="{6AAC53CF-0AA3-4B56-92BE-114EE782AEDF}">
      <dgm:prSet/>
      <dgm:spPr/>
      <dgm:t>
        <a:bodyPr/>
        <a:lstStyle/>
        <a:p>
          <a:endParaRPr lang="ru-RU"/>
        </a:p>
      </dgm:t>
    </dgm:pt>
    <dgm:pt modelId="{D1CC6E2C-031E-45FC-B49C-4C1BD3075273}">
      <dgm:prSet phldrT="[Текст]"/>
      <dgm:spPr>
        <a:xfrm>
          <a:off x="3200176" y="682263"/>
          <a:ext cx="661020" cy="41974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 напрямком діяльності</a:t>
          </a:r>
        </a:p>
      </dgm:t>
    </dgm:pt>
    <dgm:pt modelId="{2B8BE82C-EA60-4BD5-8627-7879E1ED9EB1}" type="parTrans" cxnId="{E3DE8ADD-BB88-4F96-ABFC-B24D0CBE0ED3}">
      <dgm:prSet/>
      <dgm:spPr>
        <a:xfrm>
          <a:off x="2245369" y="420242"/>
          <a:ext cx="1211870" cy="192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10"/>
              </a:lnTo>
              <a:lnTo>
                <a:pt x="1211870" y="131010"/>
              </a:lnTo>
              <a:lnTo>
                <a:pt x="1211870" y="19224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305946E-8FFC-4101-B837-E849D69CB304}" type="sibTrans" cxnId="{E3DE8ADD-BB88-4F96-ABFC-B24D0CBE0ED3}">
      <dgm:prSet/>
      <dgm:spPr/>
      <dgm:t>
        <a:bodyPr/>
        <a:lstStyle/>
        <a:p>
          <a:endParaRPr lang="ru-RU"/>
        </a:p>
      </dgm:t>
    </dgm:pt>
    <dgm:pt modelId="{AC242AD8-9A56-42B5-95D5-8545EF08DDDC}">
      <dgm:prSet phldrT="[Текст]"/>
      <dgm:spPr>
        <a:xfrm>
          <a:off x="1988306" y="1294257"/>
          <a:ext cx="661020" cy="419747"/>
        </a:xfrm>
        <a:prstGeom prst="roundRect">
          <a:avLst>
            <a:gd name="adj" fmla="val 10000"/>
          </a:avLst>
        </a:prstGeom>
        <a:solidFill>
          <a:srgbClr val="FF6699">
            <a:alpha val="89804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торгові</a:t>
          </a:r>
        </a:p>
      </dgm:t>
    </dgm:pt>
    <dgm:pt modelId="{9E78251F-0768-4FD7-9BA4-B81101A3C639}" type="parTrans" cxnId="{0AA17574-28F3-4EEC-B40D-41CAE89320CA}">
      <dgm:prSet/>
      <dgm:spPr>
        <a:xfrm>
          <a:off x="2245369" y="1032236"/>
          <a:ext cx="1211870" cy="192246"/>
        </a:xfrm>
        <a:custGeom>
          <a:avLst/>
          <a:gdLst/>
          <a:ahLst/>
          <a:cxnLst/>
          <a:rect l="0" t="0" r="0" b="0"/>
          <a:pathLst>
            <a:path>
              <a:moveTo>
                <a:pt x="1211870" y="0"/>
              </a:moveTo>
              <a:lnTo>
                <a:pt x="1211870" y="131010"/>
              </a:lnTo>
              <a:lnTo>
                <a:pt x="0" y="131010"/>
              </a:lnTo>
              <a:lnTo>
                <a:pt x="0" y="19224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0E57432-7105-4F9C-B374-1F6D1CBD3933}" type="sibTrans" cxnId="{0AA17574-28F3-4EEC-B40D-41CAE89320CA}">
      <dgm:prSet/>
      <dgm:spPr/>
      <dgm:t>
        <a:bodyPr/>
        <a:lstStyle/>
        <a:p>
          <a:endParaRPr lang="ru-RU"/>
        </a:p>
      </dgm:t>
    </dgm:pt>
    <dgm:pt modelId="{82D52446-00C1-4F2E-901B-98FDCF2E23F9}">
      <dgm:prSet phldrT="[Текст]"/>
      <dgm:spPr>
        <a:xfrm>
          <a:off x="3604133" y="1294257"/>
          <a:ext cx="661020" cy="41974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навчальні</a:t>
          </a:r>
        </a:p>
      </dgm:t>
    </dgm:pt>
    <dgm:pt modelId="{3FD7B1EE-952F-4B63-A535-E224FE2E47A9}" type="parTrans" cxnId="{41347C2E-AEBB-4055-8585-B495BBF8FED2}">
      <dgm:prSet/>
      <dgm:spPr>
        <a:xfrm>
          <a:off x="3457240" y="1032236"/>
          <a:ext cx="403956" cy="192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10"/>
              </a:lnTo>
              <a:lnTo>
                <a:pt x="403956" y="131010"/>
              </a:lnTo>
              <a:lnTo>
                <a:pt x="403956" y="19224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07712E6-3E97-4804-B185-EB320223C716}" type="sibTrans" cxnId="{41347C2E-AEBB-4055-8585-B495BBF8FED2}">
      <dgm:prSet/>
      <dgm:spPr/>
      <dgm:t>
        <a:bodyPr/>
        <a:lstStyle/>
        <a:p>
          <a:endParaRPr lang="ru-RU"/>
        </a:p>
      </dgm:t>
    </dgm:pt>
    <dgm:pt modelId="{27951554-EF21-4D18-B7A5-DF3FD70BD312}">
      <dgm:prSet phldrT="[Текст]"/>
      <dgm:spPr>
        <a:xfrm>
          <a:off x="2796220" y="1294257"/>
          <a:ext cx="661020" cy="41974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маркетенгові</a:t>
          </a:r>
        </a:p>
      </dgm:t>
    </dgm:pt>
    <dgm:pt modelId="{34AC04E5-8153-407F-A4C8-86630F09417E}" type="parTrans" cxnId="{2D205787-BCED-4362-B890-C2FB118E29CF}">
      <dgm:prSet/>
      <dgm:spPr>
        <a:xfrm>
          <a:off x="3053283" y="1032236"/>
          <a:ext cx="403956" cy="192246"/>
        </a:xfrm>
        <a:custGeom>
          <a:avLst/>
          <a:gdLst/>
          <a:ahLst/>
          <a:cxnLst/>
          <a:rect l="0" t="0" r="0" b="0"/>
          <a:pathLst>
            <a:path>
              <a:moveTo>
                <a:pt x="403956" y="0"/>
              </a:moveTo>
              <a:lnTo>
                <a:pt x="403956" y="131010"/>
              </a:lnTo>
              <a:lnTo>
                <a:pt x="0" y="131010"/>
              </a:lnTo>
              <a:lnTo>
                <a:pt x="0" y="19224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77CA42C-6B49-45E5-A9ED-62FE0CF48D4E}" type="sibTrans" cxnId="{2D205787-BCED-4362-B890-C2FB118E29CF}">
      <dgm:prSet/>
      <dgm:spPr/>
      <dgm:t>
        <a:bodyPr/>
        <a:lstStyle/>
        <a:p>
          <a:endParaRPr lang="ru-RU"/>
        </a:p>
      </dgm:t>
    </dgm:pt>
    <dgm:pt modelId="{FBCA54CD-E89B-46E2-B795-897A2E96549F}">
      <dgm:prSet phldrT="[Текст]"/>
      <dgm:spPr>
        <a:xfrm>
          <a:off x="4412046" y="1294257"/>
          <a:ext cx="661020" cy="41974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корпоротивні</a:t>
          </a:r>
        </a:p>
      </dgm:t>
    </dgm:pt>
    <dgm:pt modelId="{391BE1AB-EA21-47D7-8385-1EAD49354E3B}" type="parTrans" cxnId="{80BD84A4-7D73-4B12-A472-51E341007365}">
      <dgm:prSet/>
      <dgm:spPr>
        <a:xfrm>
          <a:off x="3457240" y="1032236"/>
          <a:ext cx="1211870" cy="192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10"/>
              </a:lnTo>
              <a:lnTo>
                <a:pt x="1211870" y="131010"/>
              </a:lnTo>
              <a:lnTo>
                <a:pt x="1211870" y="19224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AFA6E16-F230-42C1-A0CC-2E1D945E287E}" type="sibTrans" cxnId="{80BD84A4-7D73-4B12-A472-51E341007365}">
      <dgm:prSet/>
      <dgm:spPr/>
      <dgm:t>
        <a:bodyPr/>
        <a:lstStyle/>
        <a:p>
          <a:endParaRPr lang="ru-RU"/>
        </a:p>
      </dgm:t>
    </dgm:pt>
    <dgm:pt modelId="{F374B385-1479-4D77-AEF3-5FD577113DD9}" type="pres">
      <dgm:prSet presAssocID="{F2000002-B3E8-49CF-B2EA-6004377AFB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933B44-04A7-4691-9135-4AEE28C0982B}" type="pres">
      <dgm:prSet presAssocID="{C91EBF23-D7B4-43F7-ABEC-6ED1D63A8C7F}" presName="hierRoot1" presStyleCnt="0"/>
      <dgm:spPr/>
    </dgm:pt>
    <dgm:pt modelId="{9332CADC-A09E-4CB6-9AE3-78DB5056DB90}" type="pres">
      <dgm:prSet presAssocID="{C91EBF23-D7B4-43F7-ABEC-6ED1D63A8C7F}" presName="composite" presStyleCnt="0"/>
      <dgm:spPr/>
    </dgm:pt>
    <dgm:pt modelId="{D927A185-49D1-4047-BF2C-95C224C9D3D2}" type="pres">
      <dgm:prSet presAssocID="{C91EBF23-D7B4-43F7-ABEC-6ED1D63A8C7F}" presName="background" presStyleLbl="node0" presStyleIdx="0" presStyleCnt="1"/>
      <dgm:spPr>
        <a:xfrm>
          <a:off x="1914859" y="494"/>
          <a:ext cx="661020" cy="4197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E84F8EA-B7D9-4601-A5B7-E4922D600D0F}" type="pres">
      <dgm:prSet presAssocID="{C91EBF23-D7B4-43F7-ABEC-6ED1D63A8C7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D5E256-1D05-4792-BB9E-317F3056182B}" type="pres">
      <dgm:prSet presAssocID="{C91EBF23-D7B4-43F7-ABEC-6ED1D63A8C7F}" presName="hierChild2" presStyleCnt="0"/>
      <dgm:spPr/>
    </dgm:pt>
    <dgm:pt modelId="{6A9C32B7-6B35-432F-A08C-517F30D3A507}" type="pres">
      <dgm:prSet presAssocID="{0FF9FCA8-D7CE-43C6-AE32-816FD80FB8F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8A98821-AEFE-4196-BFBB-BAB09656E033}" type="pres">
      <dgm:prSet presAssocID="{8F93EA48-6E7A-4D27-9421-F1FBA243163E}" presName="hierRoot2" presStyleCnt="0"/>
      <dgm:spPr/>
    </dgm:pt>
    <dgm:pt modelId="{728F7210-7D14-4437-BFBC-090E524A06E2}" type="pres">
      <dgm:prSet presAssocID="{8F93EA48-6E7A-4D27-9421-F1FBA243163E}" presName="composite2" presStyleCnt="0"/>
      <dgm:spPr/>
    </dgm:pt>
    <dgm:pt modelId="{E349AE64-51A7-428B-B7D4-0C84BA71A4E3}" type="pres">
      <dgm:prSet presAssocID="{8F93EA48-6E7A-4D27-9421-F1FBA243163E}" presName="background2" presStyleLbl="node2" presStyleIdx="0" presStyleCnt="2"/>
      <dgm:spPr>
        <a:xfrm>
          <a:off x="702989" y="612488"/>
          <a:ext cx="661020" cy="4197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BFB8630-D2CE-48AA-B73E-E79B62DD90D2}" type="pres">
      <dgm:prSet presAssocID="{8F93EA48-6E7A-4D27-9421-F1FBA243163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819D3C-9B20-42BA-924D-F119C1B87A56}" type="pres">
      <dgm:prSet presAssocID="{8F93EA48-6E7A-4D27-9421-F1FBA243163E}" presName="hierChild3" presStyleCnt="0"/>
      <dgm:spPr/>
    </dgm:pt>
    <dgm:pt modelId="{A84D6EAD-B5E4-4CC2-BC2C-854FBF11F175}" type="pres">
      <dgm:prSet presAssocID="{C13E3189-081F-4384-A70B-6897466565AC}" presName="Name17" presStyleLbl="parChTrans1D3" presStyleIdx="0" presStyleCnt="6"/>
      <dgm:spPr/>
      <dgm:t>
        <a:bodyPr/>
        <a:lstStyle/>
        <a:p>
          <a:endParaRPr lang="ru-RU"/>
        </a:p>
      </dgm:t>
    </dgm:pt>
    <dgm:pt modelId="{2D95046D-2663-4F1C-BC6E-8A3CDCD18214}" type="pres">
      <dgm:prSet presAssocID="{878B17FC-CD67-49A5-9739-E885F7DE15D4}" presName="hierRoot3" presStyleCnt="0"/>
      <dgm:spPr/>
    </dgm:pt>
    <dgm:pt modelId="{3EF4C72E-8535-441C-9FD7-2AA872F1F7B5}" type="pres">
      <dgm:prSet presAssocID="{878B17FC-CD67-49A5-9739-E885F7DE15D4}" presName="composite3" presStyleCnt="0"/>
      <dgm:spPr/>
    </dgm:pt>
    <dgm:pt modelId="{46C62634-8A93-4561-8DF2-DE55E3DEBC36}" type="pres">
      <dgm:prSet presAssocID="{878B17FC-CD67-49A5-9739-E885F7DE15D4}" presName="background3" presStyleLbl="node3" presStyleIdx="0" presStyleCnt="6"/>
      <dgm:spPr>
        <a:xfrm>
          <a:off x="299032" y="1224483"/>
          <a:ext cx="661020" cy="4197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F9A7D58-C809-4578-A214-DA13361E031D}" type="pres">
      <dgm:prSet presAssocID="{878B17FC-CD67-49A5-9739-E885F7DE15D4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131C9A-3E56-442D-AAB3-886AA5E23FF0}" type="pres">
      <dgm:prSet presAssocID="{878B17FC-CD67-49A5-9739-E885F7DE15D4}" presName="hierChild4" presStyleCnt="0"/>
      <dgm:spPr/>
    </dgm:pt>
    <dgm:pt modelId="{4935D8D9-50BF-4C69-8FB4-48737C1F35F2}" type="pres">
      <dgm:prSet presAssocID="{77904809-D01A-496F-94FE-7D76D048CD94}" presName="Name17" presStyleLbl="parChTrans1D3" presStyleIdx="1" presStyleCnt="6"/>
      <dgm:spPr/>
      <dgm:t>
        <a:bodyPr/>
        <a:lstStyle/>
        <a:p>
          <a:endParaRPr lang="ru-RU"/>
        </a:p>
      </dgm:t>
    </dgm:pt>
    <dgm:pt modelId="{E777EBF8-155B-4800-9B6C-8B4322FF8B84}" type="pres">
      <dgm:prSet presAssocID="{2AD65B3F-6D23-47A7-BA20-515A822DE5BF}" presName="hierRoot3" presStyleCnt="0"/>
      <dgm:spPr/>
    </dgm:pt>
    <dgm:pt modelId="{48E68701-F927-4707-B506-C71C08A681E3}" type="pres">
      <dgm:prSet presAssocID="{2AD65B3F-6D23-47A7-BA20-515A822DE5BF}" presName="composite3" presStyleCnt="0"/>
      <dgm:spPr/>
    </dgm:pt>
    <dgm:pt modelId="{402BD450-E09F-461C-B496-752A5D707F92}" type="pres">
      <dgm:prSet presAssocID="{2AD65B3F-6D23-47A7-BA20-515A822DE5BF}" presName="background3" presStyleLbl="node3" presStyleIdx="1" presStyleCnt="6"/>
      <dgm:spPr>
        <a:xfrm>
          <a:off x="1106946" y="1224483"/>
          <a:ext cx="661020" cy="4197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BBD991F-E4B2-4061-B999-A3133F84FF8F}" type="pres">
      <dgm:prSet presAssocID="{2AD65B3F-6D23-47A7-BA20-515A822DE5BF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C17D3B-109E-423C-8BBF-55E3736C3606}" type="pres">
      <dgm:prSet presAssocID="{2AD65B3F-6D23-47A7-BA20-515A822DE5BF}" presName="hierChild4" presStyleCnt="0"/>
      <dgm:spPr/>
    </dgm:pt>
    <dgm:pt modelId="{6871AFEE-C743-415E-997D-10E4F0DF046D}" type="pres">
      <dgm:prSet presAssocID="{2B8BE82C-EA60-4BD5-8627-7879E1ED9EB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73C9DE3-166C-4845-AE75-6C81B6F7CBF6}" type="pres">
      <dgm:prSet presAssocID="{D1CC6E2C-031E-45FC-B49C-4C1BD3075273}" presName="hierRoot2" presStyleCnt="0"/>
      <dgm:spPr/>
    </dgm:pt>
    <dgm:pt modelId="{9D9C600E-8CD6-4BD2-A7A4-B7EBE9CD0310}" type="pres">
      <dgm:prSet presAssocID="{D1CC6E2C-031E-45FC-B49C-4C1BD3075273}" presName="composite2" presStyleCnt="0"/>
      <dgm:spPr/>
    </dgm:pt>
    <dgm:pt modelId="{D7E02F76-F7E5-44C0-817E-CB14916A034D}" type="pres">
      <dgm:prSet presAssocID="{D1CC6E2C-031E-45FC-B49C-4C1BD3075273}" presName="background2" presStyleLbl="node2" presStyleIdx="1" presStyleCnt="2"/>
      <dgm:spPr>
        <a:xfrm>
          <a:off x="3126730" y="612488"/>
          <a:ext cx="661020" cy="4197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F11A0B6-A101-4E6C-9D28-B0FBF788B2A5}" type="pres">
      <dgm:prSet presAssocID="{D1CC6E2C-031E-45FC-B49C-4C1BD307527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EF5409-9BC1-46DF-96EB-2ECD9A5C87E3}" type="pres">
      <dgm:prSet presAssocID="{D1CC6E2C-031E-45FC-B49C-4C1BD3075273}" presName="hierChild3" presStyleCnt="0"/>
      <dgm:spPr/>
    </dgm:pt>
    <dgm:pt modelId="{5694B50E-E43D-4758-AC0F-8A89028410A8}" type="pres">
      <dgm:prSet presAssocID="{9E78251F-0768-4FD7-9BA4-B81101A3C639}" presName="Name17" presStyleLbl="parChTrans1D3" presStyleIdx="2" presStyleCnt="6"/>
      <dgm:spPr/>
      <dgm:t>
        <a:bodyPr/>
        <a:lstStyle/>
        <a:p>
          <a:endParaRPr lang="ru-RU"/>
        </a:p>
      </dgm:t>
    </dgm:pt>
    <dgm:pt modelId="{E5C0E064-3054-4469-9AE9-CF4E3524B88A}" type="pres">
      <dgm:prSet presAssocID="{AC242AD8-9A56-42B5-95D5-8545EF08DDDC}" presName="hierRoot3" presStyleCnt="0"/>
      <dgm:spPr/>
    </dgm:pt>
    <dgm:pt modelId="{E4439134-0998-4C34-941A-CCF4141C7852}" type="pres">
      <dgm:prSet presAssocID="{AC242AD8-9A56-42B5-95D5-8545EF08DDDC}" presName="composite3" presStyleCnt="0"/>
      <dgm:spPr/>
    </dgm:pt>
    <dgm:pt modelId="{C4B0A7A3-313E-4670-8E90-CCAEEC29B195}" type="pres">
      <dgm:prSet presAssocID="{AC242AD8-9A56-42B5-95D5-8545EF08DDDC}" presName="background3" presStyleLbl="node3" presStyleIdx="2" presStyleCnt="6"/>
      <dgm:spPr>
        <a:xfrm>
          <a:off x="1914859" y="1224483"/>
          <a:ext cx="661020" cy="4197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964D222-73BD-49CB-9A53-7A323369C446}" type="pres">
      <dgm:prSet presAssocID="{AC242AD8-9A56-42B5-95D5-8545EF08DDDC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2CA5A7-398A-463B-9687-E50C450B79B8}" type="pres">
      <dgm:prSet presAssocID="{AC242AD8-9A56-42B5-95D5-8545EF08DDDC}" presName="hierChild4" presStyleCnt="0"/>
      <dgm:spPr/>
    </dgm:pt>
    <dgm:pt modelId="{BC696A82-2904-4269-B0CF-D7D6143F0408}" type="pres">
      <dgm:prSet presAssocID="{34AC04E5-8153-407F-A4C8-86630F09417E}" presName="Name17" presStyleLbl="parChTrans1D3" presStyleIdx="3" presStyleCnt="6"/>
      <dgm:spPr/>
      <dgm:t>
        <a:bodyPr/>
        <a:lstStyle/>
        <a:p>
          <a:endParaRPr lang="ru-RU"/>
        </a:p>
      </dgm:t>
    </dgm:pt>
    <dgm:pt modelId="{A51ECE26-4477-450A-870A-987C2F4088C2}" type="pres">
      <dgm:prSet presAssocID="{27951554-EF21-4D18-B7A5-DF3FD70BD312}" presName="hierRoot3" presStyleCnt="0"/>
      <dgm:spPr/>
    </dgm:pt>
    <dgm:pt modelId="{16A08808-9689-4BBE-B559-589888BFDD58}" type="pres">
      <dgm:prSet presAssocID="{27951554-EF21-4D18-B7A5-DF3FD70BD312}" presName="composite3" presStyleCnt="0"/>
      <dgm:spPr/>
    </dgm:pt>
    <dgm:pt modelId="{2009B712-E53B-4038-B7C3-09BEDD97DF7E}" type="pres">
      <dgm:prSet presAssocID="{27951554-EF21-4D18-B7A5-DF3FD70BD312}" presName="background3" presStyleLbl="node3" presStyleIdx="3" presStyleCnt="6"/>
      <dgm:spPr>
        <a:xfrm>
          <a:off x="2722773" y="1224483"/>
          <a:ext cx="661020" cy="4197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A353EB7-0D7C-43B8-9A03-D5741118A104}" type="pres">
      <dgm:prSet presAssocID="{27951554-EF21-4D18-B7A5-DF3FD70BD312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2C84-20DC-42E2-A736-DCEF4C9AE0DC}" type="pres">
      <dgm:prSet presAssocID="{27951554-EF21-4D18-B7A5-DF3FD70BD312}" presName="hierChild4" presStyleCnt="0"/>
      <dgm:spPr/>
    </dgm:pt>
    <dgm:pt modelId="{94EF5FA5-C09D-4098-9220-826A3F813DE6}" type="pres">
      <dgm:prSet presAssocID="{3FD7B1EE-952F-4B63-A535-E224FE2E47A9}" presName="Name17" presStyleLbl="parChTrans1D3" presStyleIdx="4" presStyleCnt="6"/>
      <dgm:spPr/>
      <dgm:t>
        <a:bodyPr/>
        <a:lstStyle/>
        <a:p>
          <a:endParaRPr lang="ru-RU"/>
        </a:p>
      </dgm:t>
    </dgm:pt>
    <dgm:pt modelId="{7B0795D3-6A3C-44DA-94C9-4E33E08E2D2C}" type="pres">
      <dgm:prSet presAssocID="{82D52446-00C1-4F2E-901B-98FDCF2E23F9}" presName="hierRoot3" presStyleCnt="0"/>
      <dgm:spPr/>
    </dgm:pt>
    <dgm:pt modelId="{2827ECFD-64E3-476A-8817-CCE71792D94A}" type="pres">
      <dgm:prSet presAssocID="{82D52446-00C1-4F2E-901B-98FDCF2E23F9}" presName="composite3" presStyleCnt="0"/>
      <dgm:spPr/>
    </dgm:pt>
    <dgm:pt modelId="{0E3307D6-3465-4EBE-BB0A-D4C36E44F8EF}" type="pres">
      <dgm:prSet presAssocID="{82D52446-00C1-4F2E-901B-98FDCF2E23F9}" presName="background3" presStyleLbl="node3" presStyleIdx="4" presStyleCnt="6"/>
      <dgm:spPr>
        <a:xfrm>
          <a:off x="3530686" y="1224483"/>
          <a:ext cx="661020" cy="4197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13D0DCA-29C5-42D7-909B-3C21C4ADC74C}" type="pres">
      <dgm:prSet presAssocID="{82D52446-00C1-4F2E-901B-98FDCF2E23F9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2A3279-489F-431C-9D40-FBFFAE363517}" type="pres">
      <dgm:prSet presAssocID="{82D52446-00C1-4F2E-901B-98FDCF2E23F9}" presName="hierChild4" presStyleCnt="0"/>
      <dgm:spPr/>
    </dgm:pt>
    <dgm:pt modelId="{89F7E49A-FA88-4E0A-9025-9B9C4F9065DB}" type="pres">
      <dgm:prSet presAssocID="{391BE1AB-EA21-47D7-8385-1EAD49354E3B}" presName="Name17" presStyleLbl="parChTrans1D3" presStyleIdx="5" presStyleCnt="6"/>
      <dgm:spPr/>
      <dgm:t>
        <a:bodyPr/>
        <a:lstStyle/>
        <a:p>
          <a:endParaRPr lang="ru-RU"/>
        </a:p>
      </dgm:t>
    </dgm:pt>
    <dgm:pt modelId="{FC4AB7EB-23B7-40C6-9C06-A994DAE9790C}" type="pres">
      <dgm:prSet presAssocID="{FBCA54CD-E89B-46E2-B795-897A2E96549F}" presName="hierRoot3" presStyleCnt="0"/>
      <dgm:spPr/>
    </dgm:pt>
    <dgm:pt modelId="{7F31AC6E-EA2D-4F66-8D6F-931D145290AE}" type="pres">
      <dgm:prSet presAssocID="{FBCA54CD-E89B-46E2-B795-897A2E96549F}" presName="composite3" presStyleCnt="0"/>
      <dgm:spPr/>
    </dgm:pt>
    <dgm:pt modelId="{5026BBCB-D761-4275-A28C-1061BF48DC21}" type="pres">
      <dgm:prSet presAssocID="{FBCA54CD-E89B-46E2-B795-897A2E96549F}" presName="background3" presStyleLbl="node3" presStyleIdx="5" presStyleCnt="6"/>
      <dgm:spPr>
        <a:xfrm>
          <a:off x="4338600" y="1224483"/>
          <a:ext cx="661020" cy="4197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D4B2F99-4FA2-4BEB-A640-EEE754FC662A}" type="pres">
      <dgm:prSet presAssocID="{FBCA54CD-E89B-46E2-B795-897A2E96549F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A8F17D-0D0C-48BA-A342-A15BFB785D75}" type="pres">
      <dgm:prSet presAssocID="{FBCA54CD-E89B-46E2-B795-897A2E96549F}" presName="hierChild4" presStyleCnt="0"/>
      <dgm:spPr/>
    </dgm:pt>
  </dgm:ptLst>
  <dgm:cxnLst>
    <dgm:cxn modelId="{361117C1-C914-4395-B37D-E4382D8F49D1}" type="presOf" srcId="{9E78251F-0768-4FD7-9BA4-B81101A3C639}" destId="{5694B50E-E43D-4758-AC0F-8A89028410A8}" srcOrd="0" destOrd="0" presId="urn:microsoft.com/office/officeart/2005/8/layout/hierarchy1"/>
    <dgm:cxn modelId="{D9BB566B-BDCC-4D0B-8277-681C31931809}" type="presOf" srcId="{C13E3189-081F-4384-A70B-6897466565AC}" destId="{A84D6EAD-B5E4-4CC2-BC2C-854FBF11F175}" srcOrd="0" destOrd="0" presId="urn:microsoft.com/office/officeart/2005/8/layout/hierarchy1"/>
    <dgm:cxn modelId="{7245A9BD-6357-4EBA-84B6-4EF3C9B20309}" type="presOf" srcId="{3FD7B1EE-952F-4B63-A535-E224FE2E47A9}" destId="{94EF5FA5-C09D-4098-9220-826A3F813DE6}" srcOrd="0" destOrd="0" presId="urn:microsoft.com/office/officeart/2005/8/layout/hierarchy1"/>
    <dgm:cxn modelId="{ADFCCF75-C203-4AAE-A7FA-9F27F3C5A12C}" type="presOf" srcId="{2AD65B3F-6D23-47A7-BA20-515A822DE5BF}" destId="{0BBD991F-E4B2-4061-B999-A3133F84FF8F}" srcOrd="0" destOrd="0" presId="urn:microsoft.com/office/officeart/2005/8/layout/hierarchy1"/>
    <dgm:cxn modelId="{E3DE8ADD-BB88-4F96-ABFC-B24D0CBE0ED3}" srcId="{C91EBF23-D7B4-43F7-ABEC-6ED1D63A8C7F}" destId="{D1CC6E2C-031E-45FC-B49C-4C1BD3075273}" srcOrd="1" destOrd="0" parTransId="{2B8BE82C-EA60-4BD5-8627-7879E1ED9EB1}" sibTransId="{A305946E-8FFC-4101-B837-E849D69CB304}"/>
    <dgm:cxn modelId="{87A27311-4F48-4EFE-8920-BF58C4FA79D8}" srcId="{8F93EA48-6E7A-4D27-9421-F1FBA243163E}" destId="{878B17FC-CD67-49A5-9739-E885F7DE15D4}" srcOrd="0" destOrd="0" parTransId="{C13E3189-081F-4384-A70B-6897466565AC}" sibTransId="{847637EE-29D5-411E-BA1D-0B78A627900B}"/>
    <dgm:cxn modelId="{76029D17-D7ED-4DCC-8C97-047B2C44694F}" type="presOf" srcId="{2B8BE82C-EA60-4BD5-8627-7879E1ED9EB1}" destId="{6871AFEE-C743-415E-997D-10E4F0DF046D}" srcOrd="0" destOrd="0" presId="urn:microsoft.com/office/officeart/2005/8/layout/hierarchy1"/>
    <dgm:cxn modelId="{3F600129-0940-4046-B163-68A1430587A2}" type="presOf" srcId="{FBCA54CD-E89B-46E2-B795-897A2E96549F}" destId="{4D4B2F99-4FA2-4BEB-A640-EEE754FC662A}" srcOrd="0" destOrd="0" presId="urn:microsoft.com/office/officeart/2005/8/layout/hierarchy1"/>
    <dgm:cxn modelId="{9A744900-F923-4EFB-A063-47244A7A3EAA}" srcId="{C91EBF23-D7B4-43F7-ABEC-6ED1D63A8C7F}" destId="{8F93EA48-6E7A-4D27-9421-F1FBA243163E}" srcOrd="0" destOrd="0" parTransId="{0FF9FCA8-D7CE-43C6-AE32-816FD80FB8FC}" sibTransId="{B19FF4DB-C01C-40A1-9950-12889B9BC775}"/>
    <dgm:cxn modelId="{DB563D77-B4A2-4C87-B30D-6B5AADF14060}" type="presOf" srcId="{77904809-D01A-496F-94FE-7D76D048CD94}" destId="{4935D8D9-50BF-4C69-8FB4-48737C1F35F2}" srcOrd="0" destOrd="0" presId="urn:microsoft.com/office/officeart/2005/8/layout/hierarchy1"/>
    <dgm:cxn modelId="{E0C77B59-3003-495F-9A9A-6C41A1E296B1}" type="presOf" srcId="{391BE1AB-EA21-47D7-8385-1EAD49354E3B}" destId="{89F7E49A-FA88-4E0A-9025-9B9C4F9065DB}" srcOrd="0" destOrd="0" presId="urn:microsoft.com/office/officeart/2005/8/layout/hierarchy1"/>
    <dgm:cxn modelId="{BAB93F8E-E89C-462D-B60D-5D612D6D82FE}" type="presOf" srcId="{878B17FC-CD67-49A5-9739-E885F7DE15D4}" destId="{CF9A7D58-C809-4578-A214-DA13361E031D}" srcOrd="0" destOrd="0" presId="urn:microsoft.com/office/officeart/2005/8/layout/hierarchy1"/>
    <dgm:cxn modelId="{2195D073-B715-43F3-A2A8-67214BD8056F}" type="presOf" srcId="{82D52446-00C1-4F2E-901B-98FDCF2E23F9}" destId="{913D0DCA-29C5-42D7-909B-3C21C4ADC74C}" srcOrd="0" destOrd="0" presId="urn:microsoft.com/office/officeart/2005/8/layout/hierarchy1"/>
    <dgm:cxn modelId="{41347C2E-AEBB-4055-8585-B495BBF8FED2}" srcId="{D1CC6E2C-031E-45FC-B49C-4C1BD3075273}" destId="{82D52446-00C1-4F2E-901B-98FDCF2E23F9}" srcOrd="2" destOrd="0" parTransId="{3FD7B1EE-952F-4B63-A535-E224FE2E47A9}" sibTransId="{C07712E6-3E97-4804-B185-EB320223C716}"/>
    <dgm:cxn modelId="{0AA17574-28F3-4EEC-B40D-41CAE89320CA}" srcId="{D1CC6E2C-031E-45FC-B49C-4C1BD3075273}" destId="{AC242AD8-9A56-42B5-95D5-8545EF08DDDC}" srcOrd="0" destOrd="0" parTransId="{9E78251F-0768-4FD7-9BA4-B81101A3C639}" sibTransId="{C0E57432-7105-4F9C-B374-1F6D1CBD3933}"/>
    <dgm:cxn modelId="{4DA5882B-3AA6-462B-8BE6-24379AE222D5}" type="presOf" srcId="{AC242AD8-9A56-42B5-95D5-8545EF08DDDC}" destId="{5964D222-73BD-49CB-9A53-7A323369C446}" srcOrd="0" destOrd="0" presId="urn:microsoft.com/office/officeart/2005/8/layout/hierarchy1"/>
    <dgm:cxn modelId="{52237B80-73CD-4DEE-8527-58339B83340D}" type="presOf" srcId="{C91EBF23-D7B4-43F7-ABEC-6ED1D63A8C7F}" destId="{EE84F8EA-B7D9-4601-A5B7-E4922D600D0F}" srcOrd="0" destOrd="0" presId="urn:microsoft.com/office/officeart/2005/8/layout/hierarchy1"/>
    <dgm:cxn modelId="{C6D4F68D-CD8B-4639-A036-BCC42A7C0303}" type="presOf" srcId="{D1CC6E2C-031E-45FC-B49C-4C1BD3075273}" destId="{3F11A0B6-A101-4E6C-9D28-B0FBF788B2A5}" srcOrd="0" destOrd="0" presId="urn:microsoft.com/office/officeart/2005/8/layout/hierarchy1"/>
    <dgm:cxn modelId="{F2C99429-CF92-4A31-BCD0-AB0697E1658E}" srcId="{F2000002-B3E8-49CF-B2EA-6004377AFB9A}" destId="{C91EBF23-D7B4-43F7-ABEC-6ED1D63A8C7F}" srcOrd="0" destOrd="0" parTransId="{3F13A5CA-8D2A-4544-BB99-CFF05E745582}" sibTransId="{A2BC78EA-8A6E-4E76-8F23-F67BD9E693BD}"/>
    <dgm:cxn modelId="{6AAC53CF-0AA3-4B56-92BE-114EE782AEDF}" srcId="{8F93EA48-6E7A-4D27-9421-F1FBA243163E}" destId="{2AD65B3F-6D23-47A7-BA20-515A822DE5BF}" srcOrd="1" destOrd="0" parTransId="{77904809-D01A-496F-94FE-7D76D048CD94}" sibTransId="{8B4119F3-D51D-4154-82A1-759CFBE7D98D}"/>
    <dgm:cxn modelId="{AB1BB383-388D-40B7-AF20-9A7FFFEEDADE}" type="presOf" srcId="{0FF9FCA8-D7CE-43C6-AE32-816FD80FB8FC}" destId="{6A9C32B7-6B35-432F-A08C-517F30D3A507}" srcOrd="0" destOrd="0" presId="urn:microsoft.com/office/officeart/2005/8/layout/hierarchy1"/>
    <dgm:cxn modelId="{80BD84A4-7D73-4B12-A472-51E341007365}" srcId="{D1CC6E2C-031E-45FC-B49C-4C1BD3075273}" destId="{FBCA54CD-E89B-46E2-B795-897A2E96549F}" srcOrd="3" destOrd="0" parTransId="{391BE1AB-EA21-47D7-8385-1EAD49354E3B}" sibTransId="{3AFA6E16-F230-42C1-A0CC-2E1D945E287E}"/>
    <dgm:cxn modelId="{020CFBA1-CD6C-4652-8A6B-5A78A5E10370}" type="presOf" srcId="{27951554-EF21-4D18-B7A5-DF3FD70BD312}" destId="{3A353EB7-0D7C-43B8-9A03-D5741118A104}" srcOrd="0" destOrd="0" presId="urn:microsoft.com/office/officeart/2005/8/layout/hierarchy1"/>
    <dgm:cxn modelId="{2D205787-BCED-4362-B890-C2FB118E29CF}" srcId="{D1CC6E2C-031E-45FC-B49C-4C1BD3075273}" destId="{27951554-EF21-4D18-B7A5-DF3FD70BD312}" srcOrd="1" destOrd="0" parTransId="{34AC04E5-8153-407F-A4C8-86630F09417E}" sibTransId="{A77CA42C-6B49-45E5-A9ED-62FE0CF48D4E}"/>
    <dgm:cxn modelId="{F6C2CD89-AC34-4A8C-923A-342F9938885C}" type="presOf" srcId="{F2000002-B3E8-49CF-B2EA-6004377AFB9A}" destId="{F374B385-1479-4D77-AEF3-5FD577113DD9}" srcOrd="0" destOrd="0" presId="urn:microsoft.com/office/officeart/2005/8/layout/hierarchy1"/>
    <dgm:cxn modelId="{3CD3297B-B8FD-4508-8485-AA7718D5A6DF}" type="presOf" srcId="{34AC04E5-8153-407F-A4C8-86630F09417E}" destId="{BC696A82-2904-4269-B0CF-D7D6143F0408}" srcOrd="0" destOrd="0" presId="urn:microsoft.com/office/officeart/2005/8/layout/hierarchy1"/>
    <dgm:cxn modelId="{B760F317-1385-438F-9E81-15EB59F82512}" type="presOf" srcId="{8F93EA48-6E7A-4D27-9421-F1FBA243163E}" destId="{DBFB8630-D2CE-48AA-B73E-E79B62DD90D2}" srcOrd="0" destOrd="0" presId="urn:microsoft.com/office/officeart/2005/8/layout/hierarchy1"/>
    <dgm:cxn modelId="{93372A10-AC40-499D-BF83-B1F52E611EE9}" type="presParOf" srcId="{F374B385-1479-4D77-AEF3-5FD577113DD9}" destId="{26933B44-04A7-4691-9135-4AEE28C0982B}" srcOrd="0" destOrd="0" presId="urn:microsoft.com/office/officeart/2005/8/layout/hierarchy1"/>
    <dgm:cxn modelId="{8A0DCC69-2D01-4DD3-9773-CD43735F4DD8}" type="presParOf" srcId="{26933B44-04A7-4691-9135-4AEE28C0982B}" destId="{9332CADC-A09E-4CB6-9AE3-78DB5056DB90}" srcOrd="0" destOrd="0" presId="urn:microsoft.com/office/officeart/2005/8/layout/hierarchy1"/>
    <dgm:cxn modelId="{F4538FAA-CB3B-47B4-8A2D-70F31D63CB10}" type="presParOf" srcId="{9332CADC-A09E-4CB6-9AE3-78DB5056DB90}" destId="{D927A185-49D1-4047-BF2C-95C224C9D3D2}" srcOrd="0" destOrd="0" presId="urn:microsoft.com/office/officeart/2005/8/layout/hierarchy1"/>
    <dgm:cxn modelId="{3D6BB3F5-E197-42A6-B96D-7B35B2267440}" type="presParOf" srcId="{9332CADC-A09E-4CB6-9AE3-78DB5056DB90}" destId="{EE84F8EA-B7D9-4601-A5B7-E4922D600D0F}" srcOrd="1" destOrd="0" presId="urn:microsoft.com/office/officeart/2005/8/layout/hierarchy1"/>
    <dgm:cxn modelId="{6A379A1C-1C73-4C1D-A4A1-79B0E339A4F0}" type="presParOf" srcId="{26933B44-04A7-4691-9135-4AEE28C0982B}" destId="{B8D5E256-1D05-4792-BB9E-317F3056182B}" srcOrd="1" destOrd="0" presId="urn:microsoft.com/office/officeart/2005/8/layout/hierarchy1"/>
    <dgm:cxn modelId="{890B024F-408B-4DEE-9CA5-5D33C645E54C}" type="presParOf" srcId="{B8D5E256-1D05-4792-BB9E-317F3056182B}" destId="{6A9C32B7-6B35-432F-A08C-517F30D3A507}" srcOrd="0" destOrd="0" presId="urn:microsoft.com/office/officeart/2005/8/layout/hierarchy1"/>
    <dgm:cxn modelId="{10280FC6-2AEB-44EF-AF38-23387352DF3B}" type="presParOf" srcId="{B8D5E256-1D05-4792-BB9E-317F3056182B}" destId="{98A98821-AEFE-4196-BFBB-BAB09656E033}" srcOrd="1" destOrd="0" presId="urn:microsoft.com/office/officeart/2005/8/layout/hierarchy1"/>
    <dgm:cxn modelId="{3CAD5652-3FF5-46B2-A3DD-AC3A28371DCC}" type="presParOf" srcId="{98A98821-AEFE-4196-BFBB-BAB09656E033}" destId="{728F7210-7D14-4437-BFBC-090E524A06E2}" srcOrd="0" destOrd="0" presId="urn:microsoft.com/office/officeart/2005/8/layout/hierarchy1"/>
    <dgm:cxn modelId="{AC5412C8-2516-40D5-8120-D2E6E260D8B3}" type="presParOf" srcId="{728F7210-7D14-4437-BFBC-090E524A06E2}" destId="{E349AE64-51A7-428B-B7D4-0C84BA71A4E3}" srcOrd="0" destOrd="0" presId="urn:microsoft.com/office/officeart/2005/8/layout/hierarchy1"/>
    <dgm:cxn modelId="{E576B57B-CDAB-429C-A7B4-0D1593F48665}" type="presParOf" srcId="{728F7210-7D14-4437-BFBC-090E524A06E2}" destId="{DBFB8630-D2CE-48AA-B73E-E79B62DD90D2}" srcOrd="1" destOrd="0" presId="urn:microsoft.com/office/officeart/2005/8/layout/hierarchy1"/>
    <dgm:cxn modelId="{6D2D75FC-0EC3-4272-8E1C-7168F8ADDB2D}" type="presParOf" srcId="{98A98821-AEFE-4196-BFBB-BAB09656E033}" destId="{B2819D3C-9B20-42BA-924D-F119C1B87A56}" srcOrd="1" destOrd="0" presId="urn:microsoft.com/office/officeart/2005/8/layout/hierarchy1"/>
    <dgm:cxn modelId="{BEFEA6FB-A79B-4EB6-8EE1-96801C0FE0D2}" type="presParOf" srcId="{B2819D3C-9B20-42BA-924D-F119C1B87A56}" destId="{A84D6EAD-B5E4-4CC2-BC2C-854FBF11F175}" srcOrd="0" destOrd="0" presId="urn:microsoft.com/office/officeart/2005/8/layout/hierarchy1"/>
    <dgm:cxn modelId="{B04E1DCF-423D-4FAE-BB25-BCD338D4A92C}" type="presParOf" srcId="{B2819D3C-9B20-42BA-924D-F119C1B87A56}" destId="{2D95046D-2663-4F1C-BC6E-8A3CDCD18214}" srcOrd="1" destOrd="0" presId="urn:microsoft.com/office/officeart/2005/8/layout/hierarchy1"/>
    <dgm:cxn modelId="{01B411F6-30A5-49C2-85AF-5C5A221627C5}" type="presParOf" srcId="{2D95046D-2663-4F1C-BC6E-8A3CDCD18214}" destId="{3EF4C72E-8535-441C-9FD7-2AA872F1F7B5}" srcOrd="0" destOrd="0" presId="urn:microsoft.com/office/officeart/2005/8/layout/hierarchy1"/>
    <dgm:cxn modelId="{6464B52B-6604-441A-B624-24C487812716}" type="presParOf" srcId="{3EF4C72E-8535-441C-9FD7-2AA872F1F7B5}" destId="{46C62634-8A93-4561-8DF2-DE55E3DEBC36}" srcOrd="0" destOrd="0" presId="urn:microsoft.com/office/officeart/2005/8/layout/hierarchy1"/>
    <dgm:cxn modelId="{F37A014E-3FD8-4F74-A0F9-708EA71F9227}" type="presParOf" srcId="{3EF4C72E-8535-441C-9FD7-2AA872F1F7B5}" destId="{CF9A7D58-C809-4578-A214-DA13361E031D}" srcOrd="1" destOrd="0" presId="urn:microsoft.com/office/officeart/2005/8/layout/hierarchy1"/>
    <dgm:cxn modelId="{79810374-8A8D-4E9F-9590-9DBD221B8E70}" type="presParOf" srcId="{2D95046D-2663-4F1C-BC6E-8A3CDCD18214}" destId="{0A131C9A-3E56-442D-AAB3-886AA5E23FF0}" srcOrd="1" destOrd="0" presId="urn:microsoft.com/office/officeart/2005/8/layout/hierarchy1"/>
    <dgm:cxn modelId="{A98D17F0-CEBD-4C38-9832-3B610D969B74}" type="presParOf" srcId="{B2819D3C-9B20-42BA-924D-F119C1B87A56}" destId="{4935D8D9-50BF-4C69-8FB4-48737C1F35F2}" srcOrd="2" destOrd="0" presId="urn:microsoft.com/office/officeart/2005/8/layout/hierarchy1"/>
    <dgm:cxn modelId="{CE628EA7-A782-415F-BBBB-445617DE5CC8}" type="presParOf" srcId="{B2819D3C-9B20-42BA-924D-F119C1B87A56}" destId="{E777EBF8-155B-4800-9B6C-8B4322FF8B84}" srcOrd="3" destOrd="0" presId="urn:microsoft.com/office/officeart/2005/8/layout/hierarchy1"/>
    <dgm:cxn modelId="{F9C02806-DF4E-46BA-9097-AF1C3C079687}" type="presParOf" srcId="{E777EBF8-155B-4800-9B6C-8B4322FF8B84}" destId="{48E68701-F927-4707-B506-C71C08A681E3}" srcOrd="0" destOrd="0" presId="urn:microsoft.com/office/officeart/2005/8/layout/hierarchy1"/>
    <dgm:cxn modelId="{2DC31EDC-8966-427B-84AC-D9BB85EE3FBC}" type="presParOf" srcId="{48E68701-F927-4707-B506-C71C08A681E3}" destId="{402BD450-E09F-461C-B496-752A5D707F92}" srcOrd="0" destOrd="0" presId="urn:microsoft.com/office/officeart/2005/8/layout/hierarchy1"/>
    <dgm:cxn modelId="{0C6B04A5-375F-4AA1-92A3-ECEC026DFCAF}" type="presParOf" srcId="{48E68701-F927-4707-B506-C71C08A681E3}" destId="{0BBD991F-E4B2-4061-B999-A3133F84FF8F}" srcOrd="1" destOrd="0" presId="urn:microsoft.com/office/officeart/2005/8/layout/hierarchy1"/>
    <dgm:cxn modelId="{AD3BF066-7A39-4EB2-9225-718CD1B8BB21}" type="presParOf" srcId="{E777EBF8-155B-4800-9B6C-8B4322FF8B84}" destId="{CAC17D3B-109E-423C-8BBF-55E3736C3606}" srcOrd="1" destOrd="0" presId="urn:microsoft.com/office/officeart/2005/8/layout/hierarchy1"/>
    <dgm:cxn modelId="{37021D57-C5F6-422E-B250-5F16575ADCF1}" type="presParOf" srcId="{B8D5E256-1D05-4792-BB9E-317F3056182B}" destId="{6871AFEE-C743-415E-997D-10E4F0DF046D}" srcOrd="2" destOrd="0" presId="urn:microsoft.com/office/officeart/2005/8/layout/hierarchy1"/>
    <dgm:cxn modelId="{B44B79BE-0186-4320-9343-A1FBA9FCDFE0}" type="presParOf" srcId="{B8D5E256-1D05-4792-BB9E-317F3056182B}" destId="{573C9DE3-166C-4845-AE75-6C81B6F7CBF6}" srcOrd="3" destOrd="0" presId="urn:microsoft.com/office/officeart/2005/8/layout/hierarchy1"/>
    <dgm:cxn modelId="{82F5BA7E-268A-4579-9089-98A33BA4A368}" type="presParOf" srcId="{573C9DE3-166C-4845-AE75-6C81B6F7CBF6}" destId="{9D9C600E-8CD6-4BD2-A7A4-B7EBE9CD0310}" srcOrd="0" destOrd="0" presId="urn:microsoft.com/office/officeart/2005/8/layout/hierarchy1"/>
    <dgm:cxn modelId="{F9EAC23C-6CA0-4B4D-B839-88B1998083B8}" type="presParOf" srcId="{9D9C600E-8CD6-4BD2-A7A4-B7EBE9CD0310}" destId="{D7E02F76-F7E5-44C0-817E-CB14916A034D}" srcOrd="0" destOrd="0" presId="urn:microsoft.com/office/officeart/2005/8/layout/hierarchy1"/>
    <dgm:cxn modelId="{FD3EE09D-3DB8-4749-9A08-90F68949A8C5}" type="presParOf" srcId="{9D9C600E-8CD6-4BD2-A7A4-B7EBE9CD0310}" destId="{3F11A0B6-A101-4E6C-9D28-B0FBF788B2A5}" srcOrd="1" destOrd="0" presId="urn:microsoft.com/office/officeart/2005/8/layout/hierarchy1"/>
    <dgm:cxn modelId="{80DCBA78-943C-4219-924C-483A58A44BD1}" type="presParOf" srcId="{573C9DE3-166C-4845-AE75-6C81B6F7CBF6}" destId="{A4EF5409-9BC1-46DF-96EB-2ECD9A5C87E3}" srcOrd="1" destOrd="0" presId="urn:microsoft.com/office/officeart/2005/8/layout/hierarchy1"/>
    <dgm:cxn modelId="{38F026CC-ED9A-4D26-B367-F17F0B8E5131}" type="presParOf" srcId="{A4EF5409-9BC1-46DF-96EB-2ECD9A5C87E3}" destId="{5694B50E-E43D-4758-AC0F-8A89028410A8}" srcOrd="0" destOrd="0" presId="urn:microsoft.com/office/officeart/2005/8/layout/hierarchy1"/>
    <dgm:cxn modelId="{86D6BFA0-A93B-46B8-9783-CFB0F9483420}" type="presParOf" srcId="{A4EF5409-9BC1-46DF-96EB-2ECD9A5C87E3}" destId="{E5C0E064-3054-4469-9AE9-CF4E3524B88A}" srcOrd="1" destOrd="0" presId="urn:microsoft.com/office/officeart/2005/8/layout/hierarchy1"/>
    <dgm:cxn modelId="{7F76EB4F-AE08-46C5-A0C4-3035974AF3C9}" type="presParOf" srcId="{E5C0E064-3054-4469-9AE9-CF4E3524B88A}" destId="{E4439134-0998-4C34-941A-CCF4141C7852}" srcOrd="0" destOrd="0" presId="urn:microsoft.com/office/officeart/2005/8/layout/hierarchy1"/>
    <dgm:cxn modelId="{61762E5A-DBEF-4C34-9BEF-0AF934E9C1CF}" type="presParOf" srcId="{E4439134-0998-4C34-941A-CCF4141C7852}" destId="{C4B0A7A3-313E-4670-8E90-CCAEEC29B195}" srcOrd="0" destOrd="0" presId="urn:microsoft.com/office/officeart/2005/8/layout/hierarchy1"/>
    <dgm:cxn modelId="{2052ACBE-A5A1-4819-BC01-B68EEC812F2E}" type="presParOf" srcId="{E4439134-0998-4C34-941A-CCF4141C7852}" destId="{5964D222-73BD-49CB-9A53-7A323369C446}" srcOrd="1" destOrd="0" presId="urn:microsoft.com/office/officeart/2005/8/layout/hierarchy1"/>
    <dgm:cxn modelId="{89125452-1CF3-4072-86EB-9FF48875C452}" type="presParOf" srcId="{E5C0E064-3054-4469-9AE9-CF4E3524B88A}" destId="{3A2CA5A7-398A-463B-9687-E50C450B79B8}" srcOrd="1" destOrd="0" presId="urn:microsoft.com/office/officeart/2005/8/layout/hierarchy1"/>
    <dgm:cxn modelId="{01F53A99-55A4-43C6-80DB-9C281DE397CE}" type="presParOf" srcId="{A4EF5409-9BC1-46DF-96EB-2ECD9A5C87E3}" destId="{BC696A82-2904-4269-B0CF-D7D6143F0408}" srcOrd="2" destOrd="0" presId="urn:microsoft.com/office/officeart/2005/8/layout/hierarchy1"/>
    <dgm:cxn modelId="{A55F4234-A099-456F-A7E5-E6BB51BA20EB}" type="presParOf" srcId="{A4EF5409-9BC1-46DF-96EB-2ECD9A5C87E3}" destId="{A51ECE26-4477-450A-870A-987C2F4088C2}" srcOrd="3" destOrd="0" presId="urn:microsoft.com/office/officeart/2005/8/layout/hierarchy1"/>
    <dgm:cxn modelId="{56A97063-E8F0-4240-A87E-4523C5516379}" type="presParOf" srcId="{A51ECE26-4477-450A-870A-987C2F4088C2}" destId="{16A08808-9689-4BBE-B559-589888BFDD58}" srcOrd="0" destOrd="0" presId="urn:microsoft.com/office/officeart/2005/8/layout/hierarchy1"/>
    <dgm:cxn modelId="{C1D5E88C-C9B9-4731-ADB3-E5958411479B}" type="presParOf" srcId="{16A08808-9689-4BBE-B559-589888BFDD58}" destId="{2009B712-E53B-4038-B7C3-09BEDD97DF7E}" srcOrd="0" destOrd="0" presId="urn:microsoft.com/office/officeart/2005/8/layout/hierarchy1"/>
    <dgm:cxn modelId="{6859B43D-30EF-44FA-B5BB-9984D637FFE9}" type="presParOf" srcId="{16A08808-9689-4BBE-B559-589888BFDD58}" destId="{3A353EB7-0D7C-43B8-9A03-D5741118A104}" srcOrd="1" destOrd="0" presId="urn:microsoft.com/office/officeart/2005/8/layout/hierarchy1"/>
    <dgm:cxn modelId="{9CCADE04-2867-40D3-BC52-AC40110AEA4E}" type="presParOf" srcId="{A51ECE26-4477-450A-870A-987C2F4088C2}" destId="{25182C84-20DC-42E2-A736-DCEF4C9AE0DC}" srcOrd="1" destOrd="0" presId="urn:microsoft.com/office/officeart/2005/8/layout/hierarchy1"/>
    <dgm:cxn modelId="{DB390E64-B0E1-43A8-AB80-9AE16BA09FFE}" type="presParOf" srcId="{A4EF5409-9BC1-46DF-96EB-2ECD9A5C87E3}" destId="{94EF5FA5-C09D-4098-9220-826A3F813DE6}" srcOrd="4" destOrd="0" presId="urn:microsoft.com/office/officeart/2005/8/layout/hierarchy1"/>
    <dgm:cxn modelId="{7F781D32-7B7C-48AE-82BB-EF66EB6DC45F}" type="presParOf" srcId="{A4EF5409-9BC1-46DF-96EB-2ECD9A5C87E3}" destId="{7B0795D3-6A3C-44DA-94C9-4E33E08E2D2C}" srcOrd="5" destOrd="0" presId="urn:microsoft.com/office/officeart/2005/8/layout/hierarchy1"/>
    <dgm:cxn modelId="{B92BE9F2-6236-46A4-B6C8-376A2E5C6015}" type="presParOf" srcId="{7B0795D3-6A3C-44DA-94C9-4E33E08E2D2C}" destId="{2827ECFD-64E3-476A-8817-CCE71792D94A}" srcOrd="0" destOrd="0" presId="urn:microsoft.com/office/officeart/2005/8/layout/hierarchy1"/>
    <dgm:cxn modelId="{15A66C39-8CDD-429A-9B0D-C4CB3C0CF7BF}" type="presParOf" srcId="{2827ECFD-64E3-476A-8817-CCE71792D94A}" destId="{0E3307D6-3465-4EBE-BB0A-D4C36E44F8EF}" srcOrd="0" destOrd="0" presId="urn:microsoft.com/office/officeart/2005/8/layout/hierarchy1"/>
    <dgm:cxn modelId="{E5CE7B6C-F5F6-4340-ACB7-3998488D1D4E}" type="presParOf" srcId="{2827ECFD-64E3-476A-8817-CCE71792D94A}" destId="{913D0DCA-29C5-42D7-909B-3C21C4ADC74C}" srcOrd="1" destOrd="0" presId="urn:microsoft.com/office/officeart/2005/8/layout/hierarchy1"/>
    <dgm:cxn modelId="{89855018-658D-4069-A4BE-34E0325D8920}" type="presParOf" srcId="{7B0795D3-6A3C-44DA-94C9-4E33E08E2D2C}" destId="{652A3279-489F-431C-9D40-FBFFAE363517}" srcOrd="1" destOrd="0" presId="urn:microsoft.com/office/officeart/2005/8/layout/hierarchy1"/>
    <dgm:cxn modelId="{10832AB9-114A-485E-A06D-52D733D28698}" type="presParOf" srcId="{A4EF5409-9BC1-46DF-96EB-2ECD9A5C87E3}" destId="{89F7E49A-FA88-4E0A-9025-9B9C4F9065DB}" srcOrd="6" destOrd="0" presId="urn:microsoft.com/office/officeart/2005/8/layout/hierarchy1"/>
    <dgm:cxn modelId="{7B546F11-524D-43AB-8AFD-DB34ABAF503B}" type="presParOf" srcId="{A4EF5409-9BC1-46DF-96EB-2ECD9A5C87E3}" destId="{FC4AB7EB-23B7-40C6-9C06-A994DAE9790C}" srcOrd="7" destOrd="0" presId="urn:microsoft.com/office/officeart/2005/8/layout/hierarchy1"/>
    <dgm:cxn modelId="{D266E895-7230-4BF0-B25E-E7B1C77E52F5}" type="presParOf" srcId="{FC4AB7EB-23B7-40C6-9C06-A994DAE9790C}" destId="{7F31AC6E-EA2D-4F66-8D6F-931D145290AE}" srcOrd="0" destOrd="0" presId="urn:microsoft.com/office/officeart/2005/8/layout/hierarchy1"/>
    <dgm:cxn modelId="{9399CDEA-A2E7-4D9C-9000-0BEC10DFEB1C}" type="presParOf" srcId="{7F31AC6E-EA2D-4F66-8D6F-931D145290AE}" destId="{5026BBCB-D761-4275-A28C-1061BF48DC21}" srcOrd="0" destOrd="0" presId="urn:microsoft.com/office/officeart/2005/8/layout/hierarchy1"/>
    <dgm:cxn modelId="{59EEDCDE-A736-4E32-B639-76BE2A24D716}" type="presParOf" srcId="{7F31AC6E-EA2D-4F66-8D6F-931D145290AE}" destId="{4D4B2F99-4FA2-4BEB-A640-EEE754FC662A}" srcOrd="1" destOrd="0" presId="urn:microsoft.com/office/officeart/2005/8/layout/hierarchy1"/>
    <dgm:cxn modelId="{F6ACF434-80BF-4D64-B3B0-09E31ADB7457}" type="presParOf" srcId="{FC4AB7EB-23B7-40C6-9C06-A994DAE9790C}" destId="{42A8F17D-0D0C-48BA-A342-A15BFB785D75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D03E66-074A-4928-93AC-4A0725FCB57C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9C59858-AEC1-4426-BE5D-70D9A5474D55}">
      <dgm:prSet phldrT="[Текст]"/>
      <dgm:spPr/>
      <dgm:t>
        <a:bodyPr/>
        <a:lstStyle/>
        <a:p>
          <a:r>
            <a:rPr lang="uk-UA" dirty="0" err="1" smtClean="0"/>
            <a:t>Обєкти</a:t>
          </a:r>
          <a:r>
            <a:rPr lang="uk-UA" dirty="0" smtClean="0"/>
            <a:t> слайда</a:t>
          </a:r>
          <a:endParaRPr lang="ru-RU" dirty="0"/>
        </a:p>
      </dgm:t>
    </dgm:pt>
    <dgm:pt modelId="{E9443711-9AD2-4249-8029-C43DC31C8E96}" type="parTrans" cxnId="{5BBBBEA5-46D0-4458-AD29-29B27F4F78D7}">
      <dgm:prSet/>
      <dgm:spPr/>
      <dgm:t>
        <a:bodyPr/>
        <a:lstStyle/>
        <a:p>
          <a:endParaRPr lang="ru-RU"/>
        </a:p>
      </dgm:t>
    </dgm:pt>
    <dgm:pt modelId="{468E8374-ECB7-4C2B-8EFD-50B723923B82}" type="sibTrans" cxnId="{5BBBBEA5-46D0-4458-AD29-29B27F4F78D7}">
      <dgm:prSet/>
      <dgm:spPr/>
      <dgm:t>
        <a:bodyPr/>
        <a:lstStyle/>
        <a:p>
          <a:endParaRPr lang="ru-RU"/>
        </a:p>
      </dgm:t>
    </dgm:pt>
    <dgm:pt modelId="{9F553E87-A982-443E-889D-A184420920FE}">
      <dgm:prSet phldrT="[Текст]" custT="1"/>
      <dgm:spPr/>
      <dgm:t>
        <a:bodyPr/>
        <a:lstStyle/>
        <a:p>
          <a:r>
            <a:rPr lang="uk-UA" sz="2400" i="1" dirty="0" smtClean="0"/>
            <a:t>текст</a:t>
          </a:r>
          <a:endParaRPr lang="ru-RU" sz="2400" i="1" dirty="0"/>
        </a:p>
      </dgm:t>
    </dgm:pt>
    <dgm:pt modelId="{455095C9-31D5-4F1F-9C20-52E86DD32AA2}" type="parTrans" cxnId="{C3128A85-EE0E-42F3-BCB9-9F3F1464D694}">
      <dgm:prSet/>
      <dgm:spPr/>
      <dgm:t>
        <a:bodyPr/>
        <a:lstStyle/>
        <a:p>
          <a:endParaRPr lang="ru-RU"/>
        </a:p>
      </dgm:t>
    </dgm:pt>
    <dgm:pt modelId="{E70DD095-3A55-45EC-AEB3-26066330ACD7}" type="sibTrans" cxnId="{C3128A85-EE0E-42F3-BCB9-9F3F1464D694}">
      <dgm:prSet/>
      <dgm:spPr/>
      <dgm:t>
        <a:bodyPr/>
        <a:lstStyle/>
        <a:p>
          <a:endParaRPr lang="ru-RU"/>
        </a:p>
      </dgm:t>
    </dgm:pt>
    <dgm:pt modelId="{2ED7ECE2-2052-4180-A8AB-865BFC9E06DF}">
      <dgm:prSet phldrT="[Текст]" custT="1"/>
      <dgm:spPr/>
      <dgm:t>
        <a:bodyPr/>
        <a:lstStyle/>
        <a:p>
          <a:r>
            <a:rPr lang="uk-UA" sz="2000" i="1" dirty="0" smtClean="0"/>
            <a:t>малюнки</a:t>
          </a:r>
          <a:endParaRPr lang="ru-RU" sz="2000" i="1" dirty="0"/>
        </a:p>
      </dgm:t>
    </dgm:pt>
    <dgm:pt modelId="{E7D6C84D-E99B-441B-AED8-26D26D2ABA10}" type="parTrans" cxnId="{C30A5E77-9A2C-47C7-BE45-DB99E769243F}">
      <dgm:prSet/>
      <dgm:spPr/>
      <dgm:t>
        <a:bodyPr/>
        <a:lstStyle/>
        <a:p>
          <a:endParaRPr lang="ru-RU"/>
        </a:p>
      </dgm:t>
    </dgm:pt>
    <dgm:pt modelId="{ADC20975-27AA-4FFF-AAE3-8ACF9B45E764}" type="sibTrans" cxnId="{C30A5E77-9A2C-47C7-BE45-DB99E769243F}">
      <dgm:prSet/>
      <dgm:spPr/>
      <dgm:t>
        <a:bodyPr/>
        <a:lstStyle/>
        <a:p>
          <a:endParaRPr lang="ru-RU"/>
        </a:p>
      </dgm:t>
    </dgm:pt>
    <dgm:pt modelId="{875D4C21-1990-43E5-B772-40C76D561638}">
      <dgm:prSet phldrT="[Текст]" custT="1"/>
      <dgm:spPr/>
      <dgm:t>
        <a:bodyPr/>
        <a:lstStyle/>
        <a:p>
          <a:r>
            <a:rPr lang="uk-UA" sz="2400" i="1" dirty="0" smtClean="0"/>
            <a:t>відео</a:t>
          </a:r>
          <a:endParaRPr lang="ru-RU" sz="2400" i="1" dirty="0"/>
        </a:p>
      </dgm:t>
    </dgm:pt>
    <dgm:pt modelId="{75641373-0321-4E01-A893-AE30E3658CAD}" type="parTrans" cxnId="{BB54DD62-3FDA-4251-AC1A-8751FB51D604}">
      <dgm:prSet/>
      <dgm:spPr/>
      <dgm:t>
        <a:bodyPr/>
        <a:lstStyle/>
        <a:p>
          <a:endParaRPr lang="ru-RU"/>
        </a:p>
      </dgm:t>
    </dgm:pt>
    <dgm:pt modelId="{E5EBFAC6-C813-4228-B552-24CDD36B2F18}" type="sibTrans" cxnId="{BB54DD62-3FDA-4251-AC1A-8751FB51D604}">
      <dgm:prSet/>
      <dgm:spPr/>
      <dgm:t>
        <a:bodyPr/>
        <a:lstStyle/>
        <a:p>
          <a:endParaRPr lang="ru-RU"/>
        </a:p>
      </dgm:t>
    </dgm:pt>
    <dgm:pt modelId="{1894C08E-58EE-4C18-B8E5-D25D76D10A6C}">
      <dgm:prSet phldrT="[Текст]" custT="1"/>
      <dgm:spPr/>
      <dgm:t>
        <a:bodyPr/>
        <a:lstStyle/>
        <a:p>
          <a:r>
            <a:rPr lang="uk-UA" sz="2400" i="1" dirty="0" smtClean="0"/>
            <a:t>аудіо</a:t>
          </a:r>
          <a:endParaRPr lang="ru-RU" sz="2400" i="1" dirty="0"/>
        </a:p>
      </dgm:t>
    </dgm:pt>
    <dgm:pt modelId="{17D2E761-BB23-49AC-AC7A-0090F67DAAEF}" type="parTrans" cxnId="{52C1855F-D9B4-4330-8595-D880E1E803CC}">
      <dgm:prSet/>
      <dgm:spPr/>
      <dgm:t>
        <a:bodyPr/>
        <a:lstStyle/>
        <a:p>
          <a:endParaRPr lang="ru-RU"/>
        </a:p>
      </dgm:t>
    </dgm:pt>
    <dgm:pt modelId="{94C81349-2C3E-4C45-A075-2FB9960D5BAA}" type="sibTrans" cxnId="{52C1855F-D9B4-4330-8595-D880E1E803CC}">
      <dgm:prSet/>
      <dgm:spPr/>
      <dgm:t>
        <a:bodyPr/>
        <a:lstStyle/>
        <a:p>
          <a:endParaRPr lang="ru-RU"/>
        </a:p>
      </dgm:t>
    </dgm:pt>
    <dgm:pt modelId="{78001E4C-1A0B-4945-A953-955A34E977F8}">
      <dgm:prSet custT="1"/>
      <dgm:spPr/>
      <dgm:t>
        <a:bodyPr/>
        <a:lstStyle/>
        <a:p>
          <a:r>
            <a:rPr lang="uk-UA" sz="2000" i="1" dirty="0" smtClean="0"/>
            <a:t>таблиця</a:t>
          </a:r>
          <a:endParaRPr lang="ru-RU" sz="2000" i="1" dirty="0"/>
        </a:p>
      </dgm:t>
    </dgm:pt>
    <dgm:pt modelId="{85099795-1077-48F5-969D-1280E659046C}" type="parTrans" cxnId="{151172FE-66BA-4512-8097-D79B53C3EC73}">
      <dgm:prSet/>
      <dgm:spPr/>
      <dgm:t>
        <a:bodyPr/>
        <a:lstStyle/>
        <a:p>
          <a:endParaRPr lang="ru-RU"/>
        </a:p>
      </dgm:t>
    </dgm:pt>
    <dgm:pt modelId="{95C79D70-C6FC-4F26-AA62-9E0DCBE0030F}" type="sibTrans" cxnId="{151172FE-66BA-4512-8097-D79B53C3EC73}">
      <dgm:prSet/>
      <dgm:spPr/>
      <dgm:t>
        <a:bodyPr/>
        <a:lstStyle/>
        <a:p>
          <a:endParaRPr lang="ru-RU"/>
        </a:p>
      </dgm:t>
    </dgm:pt>
    <dgm:pt modelId="{7FBA6CE6-190D-4EFF-B0D8-CC8940D3656E}">
      <dgm:prSet custT="1"/>
      <dgm:spPr/>
      <dgm:t>
        <a:bodyPr/>
        <a:lstStyle/>
        <a:p>
          <a:r>
            <a:rPr lang="uk-UA" sz="2400" i="1" dirty="0" smtClean="0"/>
            <a:t>діаграма</a:t>
          </a:r>
          <a:endParaRPr lang="ru-RU" sz="2400" i="1" dirty="0"/>
        </a:p>
      </dgm:t>
    </dgm:pt>
    <dgm:pt modelId="{8B419CA7-B4E7-40D9-A624-B03DFBEBB6CC}" type="parTrans" cxnId="{FF943D36-1A66-494C-A3B7-4F2F02928656}">
      <dgm:prSet/>
      <dgm:spPr/>
      <dgm:t>
        <a:bodyPr/>
        <a:lstStyle/>
        <a:p>
          <a:endParaRPr lang="ru-RU"/>
        </a:p>
      </dgm:t>
    </dgm:pt>
    <dgm:pt modelId="{1D07FDBE-0F5D-4958-869C-B5D902F6045E}" type="sibTrans" cxnId="{FF943D36-1A66-494C-A3B7-4F2F02928656}">
      <dgm:prSet/>
      <dgm:spPr/>
      <dgm:t>
        <a:bodyPr/>
        <a:lstStyle/>
        <a:p>
          <a:endParaRPr lang="ru-RU"/>
        </a:p>
      </dgm:t>
    </dgm:pt>
    <dgm:pt modelId="{7C0E27D3-92F0-48D5-8E7A-252BACE3186D}">
      <dgm:prSet custT="1"/>
      <dgm:spPr/>
      <dgm:t>
        <a:bodyPr/>
        <a:lstStyle/>
        <a:p>
          <a:r>
            <a:rPr lang="uk-UA" sz="2800" i="1" dirty="0" smtClean="0"/>
            <a:t>схема</a:t>
          </a:r>
          <a:endParaRPr lang="ru-RU" sz="2800" i="1" dirty="0"/>
        </a:p>
      </dgm:t>
    </dgm:pt>
    <dgm:pt modelId="{E1A2FF84-5D6C-4A7C-A090-2676B3215552}" type="parTrans" cxnId="{A75DB4D0-D505-4B1A-B056-46E852A82C60}">
      <dgm:prSet/>
      <dgm:spPr/>
      <dgm:t>
        <a:bodyPr/>
        <a:lstStyle/>
        <a:p>
          <a:endParaRPr lang="ru-RU"/>
        </a:p>
      </dgm:t>
    </dgm:pt>
    <dgm:pt modelId="{C6B3CEF1-5891-457A-8241-B1ADA261BAC7}" type="sibTrans" cxnId="{A75DB4D0-D505-4B1A-B056-46E852A82C60}">
      <dgm:prSet/>
      <dgm:spPr/>
      <dgm:t>
        <a:bodyPr/>
        <a:lstStyle/>
        <a:p>
          <a:endParaRPr lang="ru-RU"/>
        </a:p>
      </dgm:t>
    </dgm:pt>
    <dgm:pt modelId="{855DC56B-98A1-4DB2-B650-9B80A8E76340}">
      <dgm:prSet custT="1"/>
      <dgm:spPr/>
      <dgm:t>
        <a:bodyPr/>
        <a:lstStyle/>
        <a:p>
          <a:r>
            <a:rPr lang="uk-UA" sz="2400" i="1" dirty="0" err="1" smtClean="0"/>
            <a:t>гіперпо-силання</a:t>
          </a:r>
          <a:endParaRPr lang="ru-RU" sz="2400" i="1" dirty="0"/>
        </a:p>
      </dgm:t>
    </dgm:pt>
    <dgm:pt modelId="{3F3799F5-F991-436E-AF78-7E225D6CF63C}" type="parTrans" cxnId="{D5704BBF-C4C1-4D85-A021-697A641FA47F}">
      <dgm:prSet/>
      <dgm:spPr/>
      <dgm:t>
        <a:bodyPr/>
        <a:lstStyle/>
        <a:p>
          <a:endParaRPr lang="ru-RU"/>
        </a:p>
      </dgm:t>
    </dgm:pt>
    <dgm:pt modelId="{E1B93613-5E21-450F-A6D3-73F1D79E95FD}" type="sibTrans" cxnId="{D5704BBF-C4C1-4D85-A021-697A641FA47F}">
      <dgm:prSet/>
      <dgm:spPr/>
      <dgm:t>
        <a:bodyPr/>
        <a:lstStyle/>
        <a:p>
          <a:endParaRPr lang="ru-RU"/>
        </a:p>
      </dgm:t>
    </dgm:pt>
    <dgm:pt modelId="{83901D54-A5D8-4738-8373-45CE35EC7C6A}" type="pres">
      <dgm:prSet presAssocID="{2AD03E66-074A-4928-93AC-4A0725FCB57C}" presName="composite" presStyleCnt="0">
        <dgm:presLayoutVars>
          <dgm:chMax val="1"/>
          <dgm:dir/>
          <dgm:resizeHandles val="exact"/>
        </dgm:presLayoutVars>
      </dgm:prSet>
      <dgm:spPr/>
    </dgm:pt>
    <dgm:pt modelId="{99BD7DD8-CD60-4FAC-A0B7-A73A435F41A3}" type="pres">
      <dgm:prSet presAssocID="{2AD03E66-074A-4928-93AC-4A0725FCB57C}" presName="radial" presStyleCnt="0">
        <dgm:presLayoutVars>
          <dgm:animLvl val="ctr"/>
        </dgm:presLayoutVars>
      </dgm:prSet>
      <dgm:spPr/>
    </dgm:pt>
    <dgm:pt modelId="{94561A75-D177-477D-BA0E-A39BD57A1108}" type="pres">
      <dgm:prSet presAssocID="{29C59858-AEC1-4426-BE5D-70D9A5474D55}" presName="centerShape" presStyleLbl="vennNode1" presStyleIdx="0" presStyleCnt="9"/>
      <dgm:spPr/>
      <dgm:t>
        <a:bodyPr/>
        <a:lstStyle/>
        <a:p>
          <a:endParaRPr lang="ru-RU"/>
        </a:p>
      </dgm:t>
    </dgm:pt>
    <dgm:pt modelId="{5B018E94-0A17-4CE2-9CCB-0D4C04FBB495}" type="pres">
      <dgm:prSet presAssocID="{9F553E87-A982-443E-889D-A184420920FE}" presName="node" presStyleLbl="vennNode1" presStyleIdx="1" presStyleCnt="9" custRadScaleRad="96884" custRadScaleInc="841">
        <dgm:presLayoutVars>
          <dgm:bulletEnabled val="1"/>
        </dgm:presLayoutVars>
      </dgm:prSet>
      <dgm:spPr/>
    </dgm:pt>
    <dgm:pt modelId="{DA50EA20-3DFC-4C7D-BB80-7494FC03AF6E}" type="pres">
      <dgm:prSet presAssocID="{2ED7ECE2-2052-4180-A8AB-865BFC9E06DF}" presName="node" presStyleLbl="vennNode1" presStyleIdx="2" presStyleCnt="9">
        <dgm:presLayoutVars>
          <dgm:bulletEnabled val="1"/>
        </dgm:presLayoutVars>
      </dgm:prSet>
      <dgm:spPr/>
    </dgm:pt>
    <dgm:pt modelId="{B008F598-C2EE-4A10-8422-ED9E756B4958}" type="pres">
      <dgm:prSet presAssocID="{875D4C21-1990-43E5-B772-40C76D561638}" presName="node" presStyleLbl="vennNode1" presStyleIdx="3" presStyleCnt="9">
        <dgm:presLayoutVars>
          <dgm:bulletEnabled val="1"/>
        </dgm:presLayoutVars>
      </dgm:prSet>
      <dgm:spPr/>
    </dgm:pt>
    <dgm:pt modelId="{D304E7DD-56EB-43BA-BA7D-3C647D6362B8}" type="pres">
      <dgm:prSet presAssocID="{1894C08E-58EE-4C18-B8E5-D25D76D10A6C}" presName="node" presStyleLbl="vennNode1" presStyleIdx="4" presStyleCnt="9">
        <dgm:presLayoutVars>
          <dgm:bulletEnabled val="1"/>
        </dgm:presLayoutVars>
      </dgm:prSet>
      <dgm:spPr/>
    </dgm:pt>
    <dgm:pt modelId="{C00CB6D8-B285-4B73-BFD0-976A9503CA47}" type="pres">
      <dgm:prSet presAssocID="{78001E4C-1A0B-4945-A953-955A34E977F8}" presName="node" presStyleLbl="vennNode1" presStyleIdx="5" presStyleCnt="9">
        <dgm:presLayoutVars>
          <dgm:bulletEnabled val="1"/>
        </dgm:presLayoutVars>
      </dgm:prSet>
      <dgm:spPr/>
    </dgm:pt>
    <dgm:pt modelId="{15BC7013-349C-4656-A046-7AEB1C1FF852}" type="pres">
      <dgm:prSet presAssocID="{7FBA6CE6-190D-4EFF-B0D8-CC8940D3656E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F9C87-C7FF-46E5-ABA0-11F266278C71}" type="pres">
      <dgm:prSet presAssocID="{7C0E27D3-92F0-48D5-8E7A-252BACE3186D}" presName="node" presStyleLbl="vennNode1" presStyleIdx="7" presStyleCnt="9">
        <dgm:presLayoutVars>
          <dgm:bulletEnabled val="1"/>
        </dgm:presLayoutVars>
      </dgm:prSet>
      <dgm:spPr/>
    </dgm:pt>
    <dgm:pt modelId="{5ACCB92D-0407-46FC-96E3-D4DA4432E572}" type="pres">
      <dgm:prSet presAssocID="{855DC56B-98A1-4DB2-B650-9B80A8E76340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44E000-730B-4C06-9C86-43BDD28A5138}" type="presOf" srcId="{29C59858-AEC1-4426-BE5D-70D9A5474D55}" destId="{94561A75-D177-477D-BA0E-A39BD57A1108}" srcOrd="0" destOrd="0" presId="urn:microsoft.com/office/officeart/2005/8/layout/radial3"/>
    <dgm:cxn modelId="{C1F15FB8-DDFA-40B4-A3FC-3E98ECE9B5D6}" type="presOf" srcId="{7FBA6CE6-190D-4EFF-B0D8-CC8940D3656E}" destId="{15BC7013-349C-4656-A046-7AEB1C1FF852}" srcOrd="0" destOrd="0" presId="urn:microsoft.com/office/officeart/2005/8/layout/radial3"/>
    <dgm:cxn modelId="{5BBBBEA5-46D0-4458-AD29-29B27F4F78D7}" srcId="{2AD03E66-074A-4928-93AC-4A0725FCB57C}" destId="{29C59858-AEC1-4426-BE5D-70D9A5474D55}" srcOrd="0" destOrd="0" parTransId="{E9443711-9AD2-4249-8029-C43DC31C8E96}" sibTransId="{468E8374-ECB7-4C2B-8EFD-50B723923B82}"/>
    <dgm:cxn modelId="{575CE21A-5EC6-4BEF-BFE0-50D45BE96120}" type="presOf" srcId="{2ED7ECE2-2052-4180-A8AB-865BFC9E06DF}" destId="{DA50EA20-3DFC-4C7D-BB80-7494FC03AF6E}" srcOrd="0" destOrd="0" presId="urn:microsoft.com/office/officeart/2005/8/layout/radial3"/>
    <dgm:cxn modelId="{8F987C67-58C0-485E-9AA3-7A84605D1690}" type="presOf" srcId="{875D4C21-1990-43E5-B772-40C76D561638}" destId="{B008F598-C2EE-4A10-8422-ED9E756B4958}" srcOrd="0" destOrd="0" presId="urn:microsoft.com/office/officeart/2005/8/layout/radial3"/>
    <dgm:cxn modelId="{105111FA-E328-4C4E-8CA4-95700F6B5ED6}" type="presOf" srcId="{2AD03E66-074A-4928-93AC-4A0725FCB57C}" destId="{83901D54-A5D8-4738-8373-45CE35EC7C6A}" srcOrd="0" destOrd="0" presId="urn:microsoft.com/office/officeart/2005/8/layout/radial3"/>
    <dgm:cxn modelId="{FF943D36-1A66-494C-A3B7-4F2F02928656}" srcId="{29C59858-AEC1-4426-BE5D-70D9A5474D55}" destId="{7FBA6CE6-190D-4EFF-B0D8-CC8940D3656E}" srcOrd="5" destOrd="0" parTransId="{8B419CA7-B4E7-40D9-A624-B03DFBEBB6CC}" sibTransId="{1D07FDBE-0F5D-4958-869C-B5D902F6045E}"/>
    <dgm:cxn modelId="{151172FE-66BA-4512-8097-D79B53C3EC73}" srcId="{29C59858-AEC1-4426-BE5D-70D9A5474D55}" destId="{78001E4C-1A0B-4945-A953-955A34E977F8}" srcOrd="4" destOrd="0" parTransId="{85099795-1077-48F5-969D-1280E659046C}" sibTransId="{95C79D70-C6FC-4F26-AA62-9E0DCBE0030F}"/>
    <dgm:cxn modelId="{3F514AAF-45AC-48E6-9EF5-B9A24926E9BC}" type="presOf" srcId="{7C0E27D3-92F0-48D5-8E7A-252BACE3186D}" destId="{C24F9C87-C7FF-46E5-ABA0-11F266278C71}" srcOrd="0" destOrd="0" presId="urn:microsoft.com/office/officeart/2005/8/layout/radial3"/>
    <dgm:cxn modelId="{C3128A85-EE0E-42F3-BCB9-9F3F1464D694}" srcId="{29C59858-AEC1-4426-BE5D-70D9A5474D55}" destId="{9F553E87-A982-443E-889D-A184420920FE}" srcOrd="0" destOrd="0" parTransId="{455095C9-31D5-4F1F-9C20-52E86DD32AA2}" sibTransId="{E70DD095-3A55-45EC-AEB3-26066330ACD7}"/>
    <dgm:cxn modelId="{50AE9F36-B684-4E97-BE45-52CD764C6E93}" type="presOf" srcId="{78001E4C-1A0B-4945-A953-955A34E977F8}" destId="{C00CB6D8-B285-4B73-BFD0-976A9503CA47}" srcOrd="0" destOrd="0" presId="urn:microsoft.com/office/officeart/2005/8/layout/radial3"/>
    <dgm:cxn modelId="{34DA50DC-7F9B-45F1-A4F8-2FB6E4B3215D}" type="presOf" srcId="{1894C08E-58EE-4C18-B8E5-D25D76D10A6C}" destId="{D304E7DD-56EB-43BA-BA7D-3C647D6362B8}" srcOrd="0" destOrd="0" presId="urn:microsoft.com/office/officeart/2005/8/layout/radial3"/>
    <dgm:cxn modelId="{BB54DD62-3FDA-4251-AC1A-8751FB51D604}" srcId="{29C59858-AEC1-4426-BE5D-70D9A5474D55}" destId="{875D4C21-1990-43E5-B772-40C76D561638}" srcOrd="2" destOrd="0" parTransId="{75641373-0321-4E01-A893-AE30E3658CAD}" sibTransId="{E5EBFAC6-C813-4228-B552-24CDD36B2F18}"/>
    <dgm:cxn modelId="{C30A5E77-9A2C-47C7-BE45-DB99E769243F}" srcId="{29C59858-AEC1-4426-BE5D-70D9A5474D55}" destId="{2ED7ECE2-2052-4180-A8AB-865BFC9E06DF}" srcOrd="1" destOrd="0" parTransId="{E7D6C84D-E99B-441B-AED8-26D26D2ABA10}" sibTransId="{ADC20975-27AA-4FFF-AAE3-8ACF9B45E764}"/>
    <dgm:cxn modelId="{D28501AE-F6FE-4937-9E6D-D93677E559A9}" type="presOf" srcId="{855DC56B-98A1-4DB2-B650-9B80A8E76340}" destId="{5ACCB92D-0407-46FC-96E3-D4DA4432E572}" srcOrd="0" destOrd="0" presId="urn:microsoft.com/office/officeart/2005/8/layout/radial3"/>
    <dgm:cxn modelId="{0AA0624C-FC09-489D-BCF5-2711A4D2DC18}" type="presOf" srcId="{9F553E87-A982-443E-889D-A184420920FE}" destId="{5B018E94-0A17-4CE2-9CCB-0D4C04FBB495}" srcOrd="0" destOrd="0" presId="urn:microsoft.com/office/officeart/2005/8/layout/radial3"/>
    <dgm:cxn modelId="{A75DB4D0-D505-4B1A-B056-46E852A82C60}" srcId="{29C59858-AEC1-4426-BE5D-70D9A5474D55}" destId="{7C0E27D3-92F0-48D5-8E7A-252BACE3186D}" srcOrd="6" destOrd="0" parTransId="{E1A2FF84-5D6C-4A7C-A090-2676B3215552}" sibTransId="{C6B3CEF1-5891-457A-8241-B1ADA261BAC7}"/>
    <dgm:cxn modelId="{52C1855F-D9B4-4330-8595-D880E1E803CC}" srcId="{29C59858-AEC1-4426-BE5D-70D9A5474D55}" destId="{1894C08E-58EE-4C18-B8E5-D25D76D10A6C}" srcOrd="3" destOrd="0" parTransId="{17D2E761-BB23-49AC-AC7A-0090F67DAAEF}" sibTransId="{94C81349-2C3E-4C45-A075-2FB9960D5BAA}"/>
    <dgm:cxn modelId="{D5704BBF-C4C1-4D85-A021-697A641FA47F}" srcId="{29C59858-AEC1-4426-BE5D-70D9A5474D55}" destId="{855DC56B-98A1-4DB2-B650-9B80A8E76340}" srcOrd="7" destOrd="0" parTransId="{3F3799F5-F991-436E-AF78-7E225D6CF63C}" sibTransId="{E1B93613-5E21-450F-A6D3-73F1D79E95FD}"/>
    <dgm:cxn modelId="{1162C2A9-5A8D-4555-9FB3-58BB14E90884}" type="presParOf" srcId="{83901D54-A5D8-4738-8373-45CE35EC7C6A}" destId="{99BD7DD8-CD60-4FAC-A0B7-A73A435F41A3}" srcOrd="0" destOrd="0" presId="urn:microsoft.com/office/officeart/2005/8/layout/radial3"/>
    <dgm:cxn modelId="{47D22D04-EF58-42A9-830D-A9A5CB06B148}" type="presParOf" srcId="{99BD7DD8-CD60-4FAC-A0B7-A73A435F41A3}" destId="{94561A75-D177-477D-BA0E-A39BD57A1108}" srcOrd="0" destOrd="0" presId="urn:microsoft.com/office/officeart/2005/8/layout/radial3"/>
    <dgm:cxn modelId="{CB398BE5-F963-45EF-9ACE-309536C23324}" type="presParOf" srcId="{99BD7DD8-CD60-4FAC-A0B7-A73A435F41A3}" destId="{5B018E94-0A17-4CE2-9CCB-0D4C04FBB495}" srcOrd="1" destOrd="0" presId="urn:microsoft.com/office/officeart/2005/8/layout/radial3"/>
    <dgm:cxn modelId="{BC9180AC-0BB2-4656-BC86-72A82E90A389}" type="presParOf" srcId="{99BD7DD8-CD60-4FAC-A0B7-A73A435F41A3}" destId="{DA50EA20-3DFC-4C7D-BB80-7494FC03AF6E}" srcOrd="2" destOrd="0" presId="urn:microsoft.com/office/officeart/2005/8/layout/radial3"/>
    <dgm:cxn modelId="{38A96C02-7DD6-4B60-BD27-E21A6547DB77}" type="presParOf" srcId="{99BD7DD8-CD60-4FAC-A0B7-A73A435F41A3}" destId="{B008F598-C2EE-4A10-8422-ED9E756B4958}" srcOrd="3" destOrd="0" presId="urn:microsoft.com/office/officeart/2005/8/layout/radial3"/>
    <dgm:cxn modelId="{0A452B03-BD1E-4485-9CF2-D98F607A62A2}" type="presParOf" srcId="{99BD7DD8-CD60-4FAC-A0B7-A73A435F41A3}" destId="{D304E7DD-56EB-43BA-BA7D-3C647D6362B8}" srcOrd="4" destOrd="0" presId="urn:microsoft.com/office/officeart/2005/8/layout/radial3"/>
    <dgm:cxn modelId="{A54E835E-C1DE-4DE6-BBBD-B50AEF838986}" type="presParOf" srcId="{99BD7DD8-CD60-4FAC-A0B7-A73A435F41A3}" destId="{C00CB6D8-B285-4B73-BFD0-976A9503CA47}" srcOrd="5" destOrd="0" presId="urn:microsoft.com/office/officeart/2005/8/layout/radial3"/>
    <dgm:cxn modelId="{96C2CCB6-DC2E-43E7-9DB9-5F072CD43F70}" type="presParOf" srcId="{99BD7DD8-CD60-4FAC-A0B7-A73A435F41A3}" destId="{15BC7013-349C-4656-A046-7AEB1C1FF852}" srcOrd="6" destOrd="0" presId="urn:microsoft.com/office/officeart/2005/8/layout/radial3"/>
    <dgm:cxn modelId="{6087A125-D6DE-4064-8FD0-24CDA47795CC}" type="presParOf" srcId="{99BD7DD8-CD60-4FAC-A0B7-A73A435F41A3}" destId="{C24F9C87-C7FF-46E5-ABA0-11F266278C71}" srcOrd="7" destOrd="0" presId="urn:microsoft.com/office/officeart/2005/8/layout/radial3"/>
    <dgm:cxn modelId="{386B0F9D-E04D-41AA-A046-91F302865082}" type="presParOf" srcId="{99BD7DD8-CD60-4FAC-A0B7-A73A435F41A3}" destId="{5ACCB92D-0407-46FC-96E3-D4DA4432E572}" srcOrd="8" destOrd="0" presId="urn:microsoft.com/office/officeart/2005/8/layout/radial3"/>
  </dgm:cxnLst>
  <dgm:bg>
    <a:effectLst>
      <a:glow rad="228600">
        <a:schemeClr val="accent5">
          <a:satMod val="175000"/>
          <a:alpha val="40000"/>
        </a:schemeClr>
      </a:glow>
    </a:effectLst>
  </dgm:bg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7E49A-FA88-4E0A-9025-9B9C4F9065DB}">
      <dsp:nvSpPr>
        <dsp:cNvPr id="0" name=""/>
        <dsp:cNvSpPr/>
      </dsp:nvSpPr>
      <dsp:spPr>
        <a:xfrm>
          <a:off x="5811253" y="2519255"/>
          <a:ext cx="2229487" cy="353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10"/>
              </a:lnTo>
              <a:lnTo>
                <a:pt x="1211870" y="131010"/>
              </a:lnTo>
              <a:lnTo>
                <a:pt x="1211870" y="19224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F5FA5-C09D-4098-9220-826A3F813DE6}">
      <dsp:nvSpPr>
        <dsp:cNvPr id="0" name=""/>
        <dsp:cNvSpPr/>
      </dsp:nvSpPr>
      <dsp:spPr>
        <a:xfrm>
          <a:off x="5811253" y="2519255"/>
          <a:ext cx="743162" cy="353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10"/>
              </a:lnTo>
              <a:lnTo>
                <a:pt x="403956" y="131010"/>
              </a:lnTo>
              <a:lnTo>
                <a:pt x="403956" y="19224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96A82-2904-4269-B0CF-D7D6143F0408}">
      <dsp:nvSpPr>
        <dsp:cNvPr id="0" name=""/>
        <dsp:cNvSpPr/>
      </dsp:nvSpPr>
      <dsp:spPr>
        <a:xfrm>
          <a:off x="5068090" y="2519255"/>
          <a:ext cx="743162" cy="353677"/>
        </a:xfrm>
        <a:custGeom>
          <a:avLst/>
          <a:gdLst/>
          <a:ahLst/>
          <a:cxnLst/>
          <a:rect l="0" t="0" r="0" b="0"/>
          <a:pathLst>
            <a:path>
              <a:moveTo>
                <a:pt x="403956" y="0"/>
              </a:moveTo>
              <a:lnTo>
                <a:pt x="403956" y="131010"/>
              </a:lnTo>
              <a:lnTo>
                <a:pt x="0" y="131010"/>
              </a:lnTo>
              <a:lnTo>
                <a:pt x="0" y="19224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4B50E-E43D-4758-AC0F-8A89028410A8}">
      <dsp:nvSpPr>
        <dsp:cNvPr id="0" name=""/>
        <dsp:cNvSpPr/>
      </dsp:nvSpPr>
      <dsp:spPr>
        <a:xfrm>
          <a:off x="3581765" y="2519255"/>
          <a:ext cx="2229487" cy="353677"/>
        </a:xfrm>
        <a:custGeom>
          <a:avLst/>
          <a:gdLst/>
          <a:ahLst/>
          <a:cxnLst/>
          <a:rect l="0" t="0" r="0" b="0"/>
          <a:pathLst>
            <a:path>
              <a:moveTo>
                <a:pt x="1211870" y="0"/>
              </a:moveTo>
              <a:lnTo>
                <a:pt x="1211870" y="131010"/>
              </a:lnTo>
              <a:lnTo>
                <a:pt x="0" y="131010"/>
              </a:lnTo>
              <a:lnTo>
                <a:pt x="0" y="19224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1AFEE-C743-415E-997D-10E4F0DF046D}">
      <dsp:nvSpPr>
        <dsp:cNvPr id="0" name=""/>
        <dsp:cNvSpPr/>
      </dsp:nvSpPr>
      <dsp:spPr>
        <a:xfrm>
          <a:off x="3581765" y="1393363"/>
          <a:ext cx="2229487" cy="353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10"/>
              </a:lnTo>
              <a:lnTo>
                <a:pt x="1211870" y="131010"/>
              </a:lnTo>
              <a:lnTo>
                <a:pt x="1211870" y="19224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5D8D9-50BF-4C69-8FB4-48737C1F35F2}">
      <dsp:nvSpPr>
        <dsp:cNvPr id="0" name=""/>
        <dsp:cNvSpPr/>
      </dsp:nvSpPr>
      <dsp:spPr>
        <a:xfrm>
          <a:off x="1352277" y="2519255"/>
          <a:ext cx="743162" cy="353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10"/>
              </a:lnTo>
              <a:lnTo>
                <a:pt x="403956" y="131010"/>
              </a:lnTo>
              <a:lnTo>
                <a:pt x="403956" y="19224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D6EAD-B5E4-4CC2-BC2C-854FBF11F175}">
      <dsp:nvSpPr>
        <dsp:cNvPr id="0" name=""/>
        <dsp:cNvSpPr/>
      </dsp:nvSpPr>
      <dsp:spPr>
        <a:xfrm>
          <a:off x="609114" y="2519255"/>
          <a:ext cx="743162" cy="353677"/>
        </a:xfrm>
        <a:custGeom>
          <a:avLst/>
          <a:gdLst/>
          <a:ahLst/>
          <a:cxnLst/>
          <a:rect l="0" t="0" r="0" b="0"/>
          <a:pathLst>
            <a:path>
              <a:moveTo>
                <a:pt x="403956" y="0"/>
              </a:moveTo>
              <a:lnTo>
                <a:pt x="403956" y="131010"/>
              </a:lnTo>
              <a:lnTo>
                <a:pt x="0" y="131010"/>
              </a:lnTo>
              <a:lnTo>
                <a:pt x="0" y="19224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C32B7-6B35-432F-A08C-517F30D3A507}">
      <dsp:nvSpPr>
        <dsp:cNvPr id="0" name=""/>
        <dsp:cNvSpPr/>
      </dsp:nvSpPr>
      <dsp:spPr>
        <a:xfrm>
          <a:off x="1352277" y="1393363"/>
          <a:ext cx="2229487" cy="353677"/>
        </a:xfrm>
        <a:custGeom>
          <a:avLst/>
          <a:gdLst/>
          <a:ahLst/>
          <a:cxnLst/>
          <a:rect l="0" t="0" r="0" b="0"/>
          <a:pathLst>
            <a:path>
              <a:moveTo>
                <a:pt x="1211870" y="0"/>
              </a:moveTo>
              <a:lnTo>
                <a:pt x="1211870" y="131010"/>
              </a:lnTo>
              <a:lnTo>
                <a:pt x="0" y="131010"/>
              </a:lnTo>
              <a:lnTo>
                <a:pt x="0" y="19224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7A185-49D1-4047-BF2C-95C224C9D3D2}">
      <dsp:nvSpPr>
        <dsp:cNvPr id="0" name=""/>
        <dsp:cNvSpPr/>
      </dsp:nvSpPr>
      <dsp:spPr>
        <a:xfrm>
          <a:off x="2973722" y="621150"/>
          <a:ext cx="1216084" cy="77221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4F8EA-B7D9-4601-A5B7-E4922D600D0F}">
      <dsp:nvSpPr>
        <dsp:cNvPr id="0" name=""/>
        <dsp:cNvSpPr/>
      </dsp:nvSpPr>
      <dsp:spPr>
        <a:xfrm>
          <a:off x="3108843" y="749514"/>
          <a:ext cx="1216084" cy="77221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Типи презентацій</a:t>
          </a:r>
        </a:p>
      </dsp:txBody>
      <dsp:txXfrm>
        <a:off x="3131460" y="772131"/>
        <a:ext cx="1170850" cy="726979"/>
      </dsp:txXfrm>
    </dsp:sp>
    <dsp:sp modelId="{E349AE64-51A7-428B-B7D4-0C84BA71A4E3}">
      <dsp:nvSpPr>
        <dsp:cNvPr id="0" name=""/>
        <dsp:cNvSpPr/>
      </dsp:nvSpPr>
      <dsp:spPr>
        <a:xfrm>
          <a:off x="744235" y="1747041"/>
          <a:ext cx="1216084" cy="77221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B8630-D2CE-48AA-B73E-E79B62DD90D2}">
      <dsp:nvSpPr>
        <dsp:cNvPr id="0" name=""/>
        <dsp:cNvSpPr/>
      </dsp:nvSpPr>
      <dsp:spPr>
        <a:xfrm>
          <a:off x="879355" y="1875405"/>
          <a:ext cx="1216084" cy="77221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 способом організації</a:t>
          </a:r>
        </a:p>
      </dsp:txBody>
      <dsp:txXfrm>
        <a:off x="901972" y="1898022"/>
        <a:ext cx="1170850" cy="726979"/>
      </dsp:txXfrm>
    </dsp:sp>
    <dsp:sp modelId="{46C62634-8A93-4561-8DF2-DE55E3DEBC36}">
      <dsp:nvSpPr>
        <dsp:cNvPr id="0" name=""/>
        <dsp:cNvSpPr/>
      </dsp:nvSpPr>
      <dsp:spPr>
        <a:xfrm>
          <a:off x="1072" y="2872932"/>
          <a:ext cx="1216084" cy="77221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A7D58-C809-4578-A214-DA13361E031D}">
      <dsp:nvSpPr>
        <dsp:cNvPr id="0" name=""/>
        <dsp:cNvSpPr/>
      </dsp:nvSpPr>
      <dsp:spPr>
        <a:xfrm>
          <a:off x="136192" y="3001297"/>
          <a:ext cx="1216084" cy="772213"/>
        </a:xfrm>
        <a:prstGeom prst="roundRect">
          <a:avLst>
            <a:gd name="adj" fmla="val 10000"/>
          </a:avLst>
        </a:prstGeom>
        <a:solidFill>
          <a:srgbClr val="4BACC6">
            <a:lumMod val="40000"/>
            <a:lumOff val="60000"/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слайдові</a:t>
          </a:r>
        </a:p>
      </dsp:txBody>
      <dsp:txXfrm>
        <a:off x="158809" y="3023914"/>
        <a:ext cx="1170850" cy="726979"/>
      </dsp:txXfrm>
    </dsp:sp>
    <dsp:sp modelId="{402BD450-E09F-461C-B496-752A5D707F92}">
      <dsp:nvSpPr>
        <dsp:cNvPr id="0" name=""/>
        <dsp:cNvSpPr/>
      </dsp:nvSpPr>
      <dsp:spPr>
        <a:xfrm>
          <a:off x="1487397" y="2872932"/>
          <a:ext cx="1216084" cy="77221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D991F-E4B2-4061-B999-A3133F84FF8F}">
      <dsp:nvSpPr>
        <dsp:cNvPr id="0" name=""/>
        <dsp:cNvSpPr/>
      </dsp:nvSpPr>
      <dsp:spPr>
        <a:xfrm>
          <a:off x="1622518" y="3001297"/>
          <a:ext cx="1216084" cy="772213"/>
        </a:xfrm>
        <a:prstGeom prst="roundRect">
          <a:avLst>
            <a:gd name="adj" fmla="val 10000"/>
          </a:avLst>
        </a:prstGeom>
        <a:solidFill>
          <a:srgbClr val="4BACC6">
            <a:lumMod val="40000"/>
            <a:lumOff val="60000"/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потокові</a:t>
          </a:r>
        </a:p>
      </dsp:txBody>
      <dsp:txXfrm>
        <a:off x="1645135" y="3023914"/>
        <a:ext cx="1170850" cy="726979"/>
      </dsp:txXfrm>
    </dsp:sp>
    <dsp:sp modelId="{D7E02F76-F7E5-44C0-817E-CB14916A034D}">
      <dsp:nvSpPr>
        <dsp:cNvPr id="0" name=""/>
        <dsp:cNvSpPr/>
      </dsp:nvSpPr>
      <dsp:spPr>
        <a:xfrm>
          <a:off x="5203210" y="1747041"/>
          <a:ext cx="1216084" cy="77221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1A0B6-A101-4E6C-9D28-B0FBF788B2A5}">
      <dsp:nvSpPr>
        <dsp:cNvPr id="0" name=""/>
        <dsp:cNvSpPr/>
      </dsp:nvSpPr>
      <dsp:spPr>
        <a:xfrm>
          <a:off x="5338331" y="1875405"/>
          <a:ext cx="1216084" cy="77221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 напрямком діяльності</a:t>
          </a:r>
        </a:p>
      </dsp:txBody>
      <dsp:txXfrm>
        <a:off x="5360948" y="1898022"/>
        <a:ext cx="1170850" cy="726979"/>
      </dsp:txXfrm>
    </dsp:sp>
    <dsp:sp modelId="{C4B0A7A3-313E-4670-8E90-CCAEEC29B195}">
      <dsp:nvSpPr>
        <dsp:cNvPr id="0" name=""/>
        <dsp:cNvSpPr/>
      </dsp:nvSpPr>
      <dsp:spPr>
        <a:xfrm>
          <a:off x="2973722" y="2872932"/>
          <a:ext cx="1216084" cy="77221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4D222-73BD-49CB-9A53-7A323369C446}">
      <dsp:nvSpPr>
        <dsp:cNvPr id="0" name=""/>
        <dsp:cNvSpPr/>
      </dsp:nvSpPr>
      <dsp:spPr>
        <a:xfrm>
          <a:off x="3108843" y="3001297"/>
          <a:ext cx="1216084" cy="772213"/>
        </a:xfrm>
        <a:prstGeom prst="roundRect">
          <a:avLst>
            <a:gd name="adj" fmla="val 10000"/>
          </a:avLst>
        </a:prstGeom>
        <a:solidFill>
          <a:srgbClr val="FF6699">
            <a:alpha val="89804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торгові</a:t>
          </a:r>
        </a:p>
      </dsp:txBody>
      <dsp:txXfrm>
        <a:off x="3131460" y="3023914"/>
        <a:ext cx="1170850" cy="726979"/>
      </dsp:txXfrm>
    </dsp:sp>
    <dsp:sp modelId="{2009B712-E53B-4038-B7C3-09BEDD97DF7E}">
      <dsp:nvSpPr>
        <dsp:cNvPr id="0" name=""/>
        <dsp:cNvSpPr/>
      </dsp:nvSpPr>
      <dsp:spPr>
        <a:xfrm>
          <a:off x="4460048" y="2872932"/>
          <a:ext cx="1216084" cy="77221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53EB7-0D7C-43B8-9A03-D5741118A104}">
      <dsp:nvSpPr>
        <dsp:cNvPr id="0" name=""/>
        <dsp:cNvSpPr/>
      </dsp:nvSpPr>
      <dsp:spPr>
        <a:xfrm>
          <a:off x="4595168" y="3001297"/>
          <a:ext cx="1216084" cy="772213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маркетенгові</a:t>
          </a:r>
        </a:p>
      </dsp:txBody>
      <dsp:txXfrm>
        <a:off x="4617785" y="3023914"/>
        <a:ext cx="1170850" cy="726979"/>
      </dsp:txXfrm>
    </dsp:sp>
    <dsp:sp modelId="{0E3307D6-3465-4EBE-BB0A-D4C36E44F8EF}">
      <dsp:nvSpPr>
        <dsp:cNvPr id="0" name=""/>
        <dsp:cNvSpPr/>
      </dsp:nvSpPr>
      <dsp:spPr>
        <a:xfrm>
          <a:off x="5946373" y="2872932"/>
          <a:ext cx="1216084" cy="77221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D0DCA-29C5-42D7-909B-3C21C4ADC74C}">
      <dsp:nvSpPr>
        <dsp:cNvPr id="0" name=""/>
        <dsp:cNvSpPr/>
      </dsp:nvSpPr>
      <dsp:spPr>
        <a:xfrm>
          <a:off x="6081494" y="3001297"/>
          <a:ext cx="1216084" cy="772213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навчальні</a:t>
          </a:r>
        </a:p>
      </dsp:txBody>
      <dsp:txXfrm>
        <a:off x="6104111" y="3023914"/>
        <a:ext cx="1170850" cy="726979"/>
      </dsp:txXfrm>
    </dsp:sp>
    <dsp:sp modelId="{5026BBCB-D761-4275-A28C-1061BF48DC21}">
      <dsp:nvSpPr>
        <dsp:cNvPr id="0" name=""/>
        <dsp:cNvSpPr/>
      </dsp:nvSpPr>
      <dsp:spPr>
        <a:xfrm>
          <a:off x="7432698" y="2872932"/>
          <a:ext cx="1216084" cy="77221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B2F99-4FA2-4BEB-A640-EEE754FC662A}">
      <dsp:nvSpPr>
        <dsp:cNvPr id="0" name=""/>
        <dsp:cNvSpPr/>
      </dsp:nvSpPr>
      <dsp:spPr>
        <a:xfrm>
          <a:off x="7567819" y="3001297"/>
          <a:ext cx="1216084" cy="772213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корпоротивні</a:t>
          </a:r>
        </a:p>
      </dsp:txBody>
      <dsp:txXfrm>
        <a:off x="7590436" y="3023914"/>
        <a:ext cx="1170850" cy="726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9B996-D32B-4B0C-8F46-3880DB2F565E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751FB-6AC8-4A20-A6DA-64EB5E6C3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9B996-D32B-4B0C-8F46-3880DB2F565E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751FB-6AC8-4A20-A6DA-64EB5E6C3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9B996-D32B-4B0C-8F46-3880DB2F565E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751FB-6AC8-4A20-A6DA-64EB5E6C3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9B996-D32B-4B0C-8F46-3880DB2F565E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751FB-6AC8-4A20-A6DA-64EB5E6C3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9B996-D32B-4B0C-8F46-3880DB2F565E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751FB-6AC8-4A20-A6DA-64EB5E6C3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9B996-D32B-4B0C-8F46-3880DB2F565E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751FB-6AC8-4A20-A6DA-64EB5E6C3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9B996-D32B-4B0C-8F46-3880DB2F565E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751FB-6AC8-4A20-A6DA-64EB5E6C3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9B996-D32B-4B0C-8F46-3880DB2F565E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751FB-6AC8-4A20-A6DA-64EB5E6C3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9B996-D32B-4B0C-8F46-3880DB2F565E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751FB-6AC8-4A20-A6DA-64EB5E6C3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9B996-D32B-4B0C-8F46-3880DB2F565E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751FB-6AC8-4A20-A6DA-64EB5E6C3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9B996-D32B-4B0C-8F46-3880DB2F565E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751FB-6AC8-4A20-A6DA-64EB5E6C3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89B996-D32B-4B0C-8F46-3880DB2F565E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3C751FB-6AC8-4A20-A6DA-64EB5E6C3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Комп'ютерні презентації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Урок 1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429132"/>
            <a:ext cx="2009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643314"/>
            <a:ext cx="4714908" cy="246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857232"/>
            <a:ext cx="3857652" cy="2002545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Презентація </a:t>
            </a:r>
            <a:r>
              <a:rPr lang="uk-UA" sz="3200" dirty="0" smtClean="0"/>
              <a:t>— </a:t>
            </a:r>
            <a:r>
              <a:rPr lang="uk-UA" sz="3200" dirty="0" smtClean="0">
                <a:solidFill>
                  <a:srgbClr val="002060"/>
                </a:solidFill>
              </a:rPr>
              <a:t>офіційне представлення особи, підприємства, фірми, продукції, товару тощо. 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318570"/>
            <a:ext cx="50006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Комп’ютерна презентація </a:t>
            </a:r>
            <a:r>
              <a:rPr lang="uk-UA" sz="2800" dirty="0" smtClean="0"/>
              <a:t>(від англ. </a:t>
            </a:r>
            <a:r>
              <a:rPr lang="uk-UA" sz="2800" dirty="0" err="1" smtClean="0"/>
              <a:t>presentatіon</a:t>
            </a:r>
            <a:r>
              <a:rPr lang="uk-UA" sz="2800" dirty="0" smtClean="0"/>
              <a:t> — подання, представлення) — електронний документ, що являє собою послідовність слайдів, що змінюють один одного, тобто електронних сторінок.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71480"/>
            <a:ext cx="3972031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3917225" cy="2609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00680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6317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Типи комп’ютерних презентацій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885288638"/>
              </p:ext>
            </p:extLst>
          </p:nvPr>
        </p:nvGraphicFramePr>
        <p:xfrm>
          <a:off x="251520" y="1770643"/>
          <a:ext cx="8784976" cy="439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7468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991" y="305610"/>
            <a:ext cx="7272808" cy="35569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Потокова технологія дає можливість створювати презентації, прив’язані до часової шкали. </a:t>
            </a:r>
            <a:endParaRPr lang="en-US" dirty="0" smtClean="0"/>
          </a:p>
          <a:p>
            <a:pPr marL="0" indent="0" algn="ctr">
              <a:buNone/>
            </a:pPr>
            <a:r>
              <a:rPr lang="uk-UA" dirty="0" smtClean="0"/>
              <a:t>Тривалість </a:t>
            </a:r>
            <a:r>
              <a:rPr lang="uk-UA" dirty="0" smtClean="0"/>
              <a:t>таких презентацій, початок та кінець точно вимірюються у секундах. Технологія створення потокових презентацій реалізована у програмах </a:t>
            </a:r>
            <a:r>
              <a:rPr lang="uk-UA" dirty="0" err="1" smtClean="0"/>
              <a:t>Macromedіa</a:t>
            </a:r>
            <a:r>
              <a:rPr lang="uk-UA" dirty="0" smtClean="0"/>
              <a:t> </a:t>
            </a:r>
            <a:r>
              <a:rPr lang="uk-UA" dirty="0" err="1" smtClean="0"/>
              <a:t>Flash</a:t>
            </a:r>
            <a:r>
              <a:rPr lang="uk-UA" dirty="0" smtClean="0"/>
              <a:t>, </a:t>
            </a:r>
            <a:r>
              <a:rPr lang="uk-UA" dirty="0" err="1" smtClean="0"/>
              <a:t>Movіe</a:t>
            </a:r>
            <a:r>
              <a:rPr lang="uk-UA" dirty="0" smtClean="0"/>
              <a:t> </a:t>
            </a:r>
            <a:r>
              <a:rPr lang="uk-UA" dirty="0" err="1" smtClean="0"/>
              <a:t>Maker</a:t>
            </a:r>
            <a:r>
              <a:rPr lang="uk-UA" dirty="0" smtClean="0"/>
              <a:t> та ін.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488" t="18293" r="29878" b="34146"/>
          <a:stretch>
            <a:fillRect/>
          </a:stretch>
        </p:blipFill>
        <p:spPr bwMode="auto">
          <a:xfrm>
            <a:off x="1857356" y="435769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000504"/>
            <a:ext cx="2474850" cy="245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9385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404664"/>
            <a:ext cx="4869184" cy="338152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Слайдова</a:t>
            </a:r>
            <a:r>
              <a:rPr lang="uk-UA" b="1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презентація 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 набір картинок-слайдів з певної теми, які зберігаються у файлі спеціального формату. Найпопулярніша на сьогодні технологія створення 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слайдових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презентацій реалізована у програмі MS PowerPoint.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14818"/>
            <a:ext cx="38276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357694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127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357166"/>
          <a:ext cx="871540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320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605488" cy="142617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Під час створення презентації слід враховувати: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600201"/>
            <a:ext cx="7543824" cy="2044824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1) мету презентації;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2) приміщення;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3) аудиторію.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221088"/>
            <a:ext cx="7641554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Залежно від аудиторії демонстрація презентації може відбуватися на екрані монітора </a:t>
            </a:r>
            <a:r>
              <a:rPr lang="uk-UA" sz="2400" dirty="0" smtClean="0">
                <a:effectLst/>
                <a:latin typeface="Times New Roman"/>
                <a:ea typeface="Calibri"/>
                <a:cs typeface="Times New Roman"/>
              </a:rPr>
              <a:t>комп’ютера чи на великому екрані за допомогою спеціальних пристроїв (мультимедійного проектора, плазмового екрана, мультимедійного плато, телевізора тощо).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428736"/>
            <a:ext cx="3252793" cy="2436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1244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61584086"/>
              </p:ext>
            </p:extLst>
          </p:nvPr>
        </p:nvGraphicFramePr>
        <p:xfrm>
          <a:off x="1214414" y="2000240"/>
          <a:ext cx="7560841" cy="384413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520015"/>
                <a:gridCol w="2520015"/>
                <a:gridCol w="2520811"/>
              </a:tblGrid>
              <a:tr h="584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dirty="0" smtClean="0"/>
                        <a:t>Проектування</a:t>
                      </a:r>
                      <a:endParaRPr lang="ru-RU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dirty="0"/>
                        <a:t> 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dirty="0" smtClean="0"/>
                        <a:t> </a:t>
                      </a:r>
                      <a:r>
                        <a:rPr lang="uk-UA" dirty="0"/>
                        <a:t>Створення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dirty="0" smtClean="0"/>
                        <a:t>Демонстрація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3231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а) визначення мети і завдань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презентації;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б) визначення цільової аудиторії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та приблизної кількості слухачів;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в) визначення тривалості презентації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а) складання плану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презентації;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б) пошук і створення інформаційного вмісту презентації;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в) художнє оформлення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слайдів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а) вибір технічних засобів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для демонстрації;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б) складання доповіді;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в) оформлення приміщення;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г) підготовка </a:t>
                      </a:r>
                      <a:r>
                        <a:rPr lang="uk-UA" sz="1800" b="1" dirty="0" err="1">
                          <a:effectLst/>
                        </a:rPr>
                        <a:t>роздаткового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матеріалу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285728"/>
            <a:ext cx="750099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Етапи створення презентації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302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7045454"/>
              </p:ext>
            </p:extLst>
          </p:nvPr>
        </p:nvGraphicFramePr>
        <p:xfrm>
          <a:off x="1142976" y="285729"/>
          <a:ext cx="7853432" cy="621510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853432"/>
              </a:tblGrid>
              <a:tr h="356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u="sng" dirty="0">
                          <a:effectLst/>
                        </a:rPr>
                        <a:t>Зміст</a:t>
                      </a:r>
                      <a:endParaRPr lang="ru-RU" sz="1600" i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Презентація чітко спланована, містить достовірні відомості, які є актуальними та </a:t>
                      </a:r>
                      <a:r>
                        <a:rPr lang="uk-UA" sz="1600" dirty="0" smtClean="0">
                          <a:effectLst/>
                        </a:rPr>
                        <a:t>мають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uk-UA" sz="1600" dirty="0" smtClean="0">
                          <a:effectLst/>
                        </a:rPr>
                        <a:t>практичну </a:t>
                      </a:r>
                      <a:r>
                        <a:rPr lang="uk-UA" sz="1600" dirty="0">
                          <a:effectLst/>
                        </a:rPr>
                        <a:t>користь для аудиторії. Доступна для сприйняття, цікава. Є відповідні </a:t>
                      </a:r>
                      <a:r>
                        <a:rPr lang="uk-UA" sz="1600" dirty="0" smtClean="0">
                          <a:effectLst/>
                        </a:rPr>
                        <a:t>висновки,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uk-UA" sz="1600" dirty="0" smtClean="0">
                          <a:effectLst/>
                        </a:rPr>
                        <a:t>рекомендації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smtClean="0">
                          <a:effectLst/>
                        </a:rPr>
                        <a:t>посилання </a:t>
                      </a:r>
                      <a:r>
                        <a:rPr lang="uk-UA" sz="1600" dirty="0">
                          <a:effectLst/>
                        </a:rPr>
                        <a:t>на джерела </a:t>
                      </a:r>
                      <a:r>
                        <a:rPr lang="uk-UA" sz="1600" dirty="0" smtClean="0">
                          <a:effectLst/>
                        </a:rPr>
                        <a:t>інформації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u="sng" dirty="0">
                          <a:effectLst/>
                        </a:rPr>
                        <a:t>Грамотність</a:t>
                      </a:r>
                      <a:endParaRPr lang="ru-RU" sz="1600" i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2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Відсутність помилок, формулювання точні, висновки лаконічні. Правильно </a:t>
                      </a:r>
                      <a:r>
                        <a:rPr lang="uk-UA" sz="1600" dirty="0" smtClean="0">
                          <a:effectLst/>
                        </a:rPr>
                        <a:t>вказані</a:t>
                      </a:r>
                      <a:r>
                        <a:rPr lang="uk-UA" sz="1600" baseline="0" dirty="0" smtClean="0">
                          <a:effectLst/>
                        </a:rPr>
                        <a:t> </a:t>
                      </a:r>
                      <a:r>
                        <a:rPr lang="uk-UA" sz="1600" dirty="0" smtClean="0">
                          <a:effectLst/>
                        </a:rPr>
                        <a:t>джерела</a:t>
                      </a:r>
                      <a:r>
                        <a:rPr lang="ru-RU" sz="1600" baseline="0" dirty="0" smtClean="0">
                          <a:effectLst/>
                        </a:rPr>
                        <a:t>   </a:t>
                      </a:r>
                      <a:r>
                        <a:rPr lang="uk-UA" sz="1600" dirty="0" smtClean="0">
                          <a:effectLst/>
                        </a:rPr>
                        <a:t>інформації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u="sng" dirty="0">
                          <a:effectLst/>
                        </a:rPr>
                        <a:t>Оформлення</a:t>
                      </a:r>
                      <a:endParaRPr lang="ru-RU" sz="1600" i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3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Дизайн привабливий. Фон є самобутнім та психологічно комфортним. Добір шрифтів та </a:t>
                      </a:r>
                      <a:r>
                        <a:rPr lang="uk-UA" sz="1600" dirty="0" smtClean="0">
                          <a:effectLst/>
                        </a:rPr>
                        <a:t>їхнього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uk-UA" sz="1600" dirty="0" smtClean="0">
                          <a:effectLst/>
                        </a:rPr>
                        <a:t>розміру </a:t>
                      </a:r>
                      <a:r>
                        <a:rPr lang="uk-UA" sz="1600" dirty="0">
                          <a:effectLst/>
                        </a:rPr>
                        <a:t>сприяє легкості читання та сприйняття інформації. Використані зображення опрацьовані належним чином і вдало доповнюють зміст. Доцільно використано можливості анімації.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Слайди ідеально пов’язані між собою. Кількість слайдів презентації відповідає розкриттю </a:t>
                      </a:r>
                      <a:r>
                        <a:rPr lang="uk-UA" sz="1600" dirty="0" smtClean="0">
                          <a:effectLst/>
                        </a:rPr>
                        <a:t>її</a:t>
                      </a:r>
                      <a:r>
                        <a:rPr lang="ru-RU" sz="1600" baseline="0" dirty="0" smtClean="0">
                          <a:effectLst/>
                        </a:rPr>
                        <a:t>  </a:t>
                      </a:r>
                      <a:r>
                        <a:rPr lang="uk-UA" sz="1600" dirty="0" smtClean="0">
                          <a:effectLst/>
                        </a:rPr>
                        <a:t>змістової </a:t>
                      </a:r>
                      <a:r>
                        <a:rPr lang="uk-UA" sz="1600" dirty="0">
                          <a:effectLst/>
                        </a:rPr>
                        <a:t>частини відповідно до мети її створення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u="sng" dirty="0" err="1">
                          <a:effectLst/>
                        </a:rPr>
                        <a:t>Презентування</a:t>
                      </a:r>
                      <a:endParaRPr lang="ru-RU" sz="1600" i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Стиль мовлення відповідає поданому матеріалу, спостерігається обізнаність розробника проекту, увага аудиторії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22919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</TotalTime>
  <Words>392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Комп'ютерні презентації</vt:lpstr>
      <vt:lpstr>Презентація — офіційне представлення особи, підприємства, фірми, продукції, товару тощо. </vt:lpstr>
      <vt:lpstr>Слайд 3</vt:lpstr>
      <vt:lpstr>Слайд 4</vt:lpstr>
      <vt:lpstr>Слайд 5</vt:lpstr>
      <vt:lpstr>Слайд 6</vt:lpstr>
      <vt:lpstr>Під час створення презентації слід враховувати: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01</dc:creator>
  <cp:lastModifiedBy>Admin</cp:lastModifiedBy>
  <cp:revision>8</cp:revision>
  <dcterms:created xsi:type="dcterms:W3CDTF">2012-11-05T13:19:15Z</dcterms:created>
  <dcterms:modified xsi:type="dcterms:W3CDTF">2012-12-10T14:51:02Z</dcterms:modified>
</cp:coreProperties>
</file>