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6" r:id="rId3"/>
    <p:sldId id="267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96" d="100"/>
          <a:sy n="96" d="100"/>
        </p:scale>
        <p:origin x="102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922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669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892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0797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179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148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7742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626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015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6451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737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12.09.2024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2410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11560" y="620688"/>
            <a:ext cx="8229600" cy="5433467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uk-UA" dirty="0" smtClean="0"/>
          </a:p>
          <a:p>
            <a:endParaRPr lang="uk-UA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Ментальні </a:t>
            </a:r>
            <a:r>
              <a:rPr lang="uk-UA" sz="4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карти як інноваційний спосіб організації інформації в навчальному процесі у вивченні </a:t>
            </a:r>
            <a:r>
              <a:rPr lang="uk-UA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географії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Підготувала</a:t>
            </a:r>
          </a:p>
          <a:p>
            <a:pPr marL="0" indent="0" algn="ctr">
              <a:buNone/>
            </a:pPr>
            <a:r>
              <a:rPr lang="uk-UA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читель географії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Збаразького ліцею №1</a:t>
            </a:r>
          </a:p>
          <a:p>
            <a:pPr marL="0" indent="0" algn="ctr">
              <a:buNone/>
            </a:pPr>
            <a:r>
              <a:rPr lang="uk-UA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Павлик Л.В.</a:t>
            </a:r>
            <a:endParaRPr lang="uk-UA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uk-UA" sz="1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67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0"/>
            <a:ext cx="78123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70C0"/>
                </a:solidFill>
              </a:rPr>
              <a:t>Метод «ментальна </a:t>
            </a:r>
            <a:r>
              <a:rPr lang="uk-UA" i="1" dirty="0">
                <a:solidFill>
                  <a:srgbClr val="0070C0"/>
                </a:solidFill>
              </a:rPr>
              <a:t>карта</a:t>
            </a:r>
            <a:r>
              <a:rPr lang="uk-UA" i="1" dirty="0" smtClean="0">
                <a:solidFill>
                  <a:srgbClr val="0070C0"/>
                </a:solidFill>
              </a:rPr>
              <a:t>»</a:t>
            </a:r>
          </a:p>
          <a:p>
            <a:r>
              <a:rPr lang="uk-UA" i="1" dirty="0" smtClean="0">
                <a:solidFill>
                  <a:srgbClr val="0070C0"/>
                </a:solidFill>
              </a:rPr>
              <a:t>Метод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>
                <a:solidFill>
                  <a:srgbClr val="0070C0"/>
                </a:solidFill>
              </a:rPr>
              <a:t>«ментальна карта»-діаграма призначений для представлення слів, ідей, завдань, пов’язаних між собою та розташованих по радіусу навколо ключового слова або ідеї. Він використовується для генерування, візуалізації, структурування і класифікації ідей та як допомога у вивченні й організації матеріалу, при вирішенні проблеми, прийнятті рішення.Діаграма представляє семантичні або інші зв’язки між порціями інформації. Елементи діаграми розташовані інтуїтивно згідно з важливістю концепта та організовані у групуваннях, підрозділах і зонах</a:t>
            </a:r>
            <a:r>
              <a:rPr lang="uk-UA" dirty="0" smtClean="0">
                <a:solidFill>
                  <a:srgbClr val="0070C0"/>
                </a:solidFill>
              </a:rPr>
              <a:t>.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Цей </a:t>
            </a:r>
            <a:r>
              <a:rPr lang="uk-UA" dirty="0">
                <a:solidFill>
                  <a:srgbClr val="0070C0"/>
                </a:solidFill>
              </a:rPr>
              <a:t>метод використовується вчителями для пояснювання концепцій інноваційним шляхом, також дуже часто його використовують під час уроку-лекції</a:t>
            </a:r>
            <a:r>
              <a:rPr lang="uk-UA" dirty="0" smtClean="0">
                <a:solidFill>
                  <a:srgbClr val="0070C0"/>
                </a:solidFill>
              </a:rPr>
              <a:t>. </a:t>
            </a:r>
          </a:p>
          <a:p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>
                <a:solidFill>
                  <a:srgbClr val="0070C0"/>
                </a:solidFill>
              </a:rPr>
              <a:t>Ментальні карти робляться швидко та легко запам’ятовуються завдяки їх візуальній якості. Слід зауважити, що ментальна карта, хоч і має таку назву (</a:t>
            </a:r>
            <a:r>
              <a:rPr lang="en-US" dirty="0">
                <a:solidFill>
                  <a:srgbClr val="0070C0"/>
                </a:solidFill>
              </a:rPr>
              <a:t>map – </a:t>
            </a:r>
            <a:r>
              <a:rPr lang="uk-UA" dirty="0">
                <a:solidFill>
                  <a:srgbClr val="0070C0"/>
                </a:solidFill>
              </a:rPr>
              <a:t>карта), зовсім не схожа на карту </a:t>
            </a:r>
            <a:r>
              <a:rPr lang="uk-UA" dirty="0" smtClean="0">
                <a:solidFill>
                  <a:srgbClr val="0070C0"/>
                </a:solidFill>
              </a:rPr>
              <a:t>географічну  </a:t>
            </a:r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0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-79653"/>
            <a:ext cx="7992888" cy="67403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dirty="0" smtClean="0"/>
              <a:t>Ментальні </a:t>
            </a:r>
            <a:r>
              <a:rPr lang="uk-UA" sz="2400" dirty="0"/>
              <a:t>карти доцільно використовувати у викладанні географії під час таких етапів уроку</a:t>
            </a:r>
            <a:r>
              <a:rPr lang="uk-UA" sz="2400" dirty="0" smtClean="0"/>
              <a:t>:</a:t>
            </a:r>
          </a:p>
          <a:p>
            <a:r>
              <a:rPr lang="uk-UA" sz="2400" dirty="0" smtClean="0"/>
              <a:t> </a:t>
            </a:r>
            <a:r>
              <a:rPr lang="uk-UA" sz="2400" dirty="0"/>
              <a:t>1. Пояснення теми – при використанні ментальної карти складні поняття можуть бути пояснені і представлені в систематичному вигляді. Застосування цих карт допомагає вчителю донести до учнів чітке узагальнене уявлення того матеріалу, який вивчається; знижується ризик неправильної інтерпретації важливих понять. </a:t>
            </a:r>
            <a:endParaRPr lang="uk-UA" sz="2400" dirty="0" smtClean="0"/>
          </a:p>
          <a:p>
            <a:r>
              <a:rPr lang="uk-UA" sz="2400" dirty="0" smtClean="0"/>
              <a:t>2</a:t>
            </a:r>
            <a:r>
              <a:rPr lang="uk-UA" sz="2400" dirty="0"/>
              <a:t>. Закріплення матеріалу – використання ментальних карт допомагає закріпити формування нових понять в учнів. Це дає можливість візуалізувати ключові поняття та узагальнити їх взаємозв’язок</a:t>
            </a:r>
            <a:r>
              <a:rPr lang="uk-UA" sz="2400" dirty="0" smtClean="0"/>
              <a:t>.</a:t>
            </a:r>
          </a:p>
          <a:p>
            <a:r>
              <a:rPr lang="uk-UA" sz="2400" dirty="0" smtClean="0"/>
              <a:t> </a:t>
            </a:r>
            <a:r>
              <a:rPr lang="uk-UA" sz="2400" dirty="0"/>
              <a:t>3. Перевірка знань – за допомогою ментальних карт перевіряються знання, і можна виявити, який матеріал був неправильно засвоєний учнями</a:t>
            </a:r>
            <a:r>
              <a:rPr lang="uk-UA" sz="2400" dirty="0" smtClean="0"/>
              <a:t>.</a:t>
            </a:r>
          </a:p>
          <a:p>
            <a:r>
              <a:rPr lang="uk-UA" sz="2400" dirty="0" smtClean="0"/>
              <a:t> </a:t>
            </a:r>
            <a:r>
              <a:rPr lang="uk-UA" sz="2400" dirty="0"/>
              <a:t>Використання цих карт може допомогти вчителю в оцінюванні саме процеса викладання. Успіхи учнів можуть бути проконтрольовані за допомогою ментальних карт</a:t>
            </a:r>
          </a:p>
        </p:txBody>
      </p:sp>
    </p:spTree>
    <p:extLst>
      <p:ext uri="{BB962C8B-B14F-4D97-AF65-F5344CB8AC3E}">
        <p14:creationId xmlns:p14="http://schemas.microsoft.com/office/powerpoint/2010/main" val="131376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 smtClean="0"/>
              <a:t>Ментальна карта є невід</a:t>
            </a:r>
            <a:r>
              <a:rPr lang="en-US" dirty="0" smtClean="0"/>
              <a:t>`</a:t>
            </a:r>
            <a:r>
              <a:rPr lang="uk-UA" dirty="0" smtClean="0"/>
              <a:t>ємним елементом нашого мислення</a:t>
            </a:r>
            <a:endParaRPr lang="uk-UA" dirty="0"/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4899" y="2210252"/>
            <a:ext cx="4520059" cy="3390044"/>
          </a:xfrm>
          <a:solidFill>
            <a:srgbClr val="C00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Місце для вмісту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999" y="1825625"/>
            <a:ext cx="3264502" cy="4351338"/>
          </a:xfr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5" name="Місце для вмісту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568" y="2221912"/>
            <a:ext cx="4520059" cy="3390044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Місце для вмісту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4899" y="2221912"/>
            <a:ext cx="4520059" cy="3390044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76367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 smtClean="0"/>
              <a:t>Використання карт допомагає підвищити концентрацію уваги</a:t>
            </a:r>
            <a:endParaRPr lang="uk-UA" dirty="0"/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99" y="1825625"/>
            <a:ext cx="3264502" cy="4351338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Місце для вмісту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88840"/>
            <a:ext cx="3936437" cy="2952328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6640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 smtClean="0"/>
              <a:t>Активізація учнів на уроці,свобода в міркуванні</a:t>
            </a:r>
            <a:endParaRPr lang="uk-UA" dirty="0"/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3969"/>
            <a:ext cx="3886200" cy="29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Місце для вмісту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31292" y="1849628"/>
            <a:ext cx="2995512" cy="3994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Місце для вмісту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2696369"/>
            <a:ext cx="3886200" cy="29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Місце для вмісту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83692" y="2002028"/>
            <a:ext cx="2995512" cy="3994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51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  <a:ln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uk-UA" dirty="0" smtClean="0"/>
              <a:t>Позбавлення від механічного зазубрення</a:t>
            </a:r>
            <a:endParaRPr lang="uk-UA" dirty="0"/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0745" y="1669697"/>
            <a:ext cx="2778956" cy="37052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Місце для вмісту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132856"/>
            <a:ext cx="3648405" cy="27363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1773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dirty="0" smtClean="0"/>
              <a:t>Індивідуальний стиль при складанні карт</a:t>
            </a:r>
            <a:endParaRPr lang="uk-UA" dirty="0"/>
          </a:p>
        </p:txBody>
      </p:sp>
      <p:pic>
        <p:nvPicPr>
          <p:cNvPr id="8" name="Місце для вмісту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92896"/>
            <a:ext cx="4042792" cy="30320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Місце для вмісту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004" y="1937659"/>
            <a:ext cx="3096491" cy="41272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6323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818" y="116632"/>
            <a:ext cx="7886700" cy="1325563"/>
          </a:xfrm>
          <a:solidFill>
            <a:schemeClr val="accent5">
              <a:lumMod val="75000"/>
            </a:schemeClr>
          </a:solidFill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r>
              <a:rPr lang="uk-UA" dirty="0" smtClean="0"/>
              <a:t>Створення власних символів та позначок</a:t>
            </a:r>
            <a:endParaRPr lang="uk-UA" dirty="0"/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00808"/>
            <a:ext cx="3216672" cy="4288896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Місце для вмісту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00808"/>
            <a:ext cx="3232454" cy="4309939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" name="Місце для вмісту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64" y="1853208"/>
            <a:ext cx="3232454" cy="4309939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Місце для вмісту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44824"/>
            <a:ext cx="3232454" cy="4309939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" name="Місце для вмісту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64" y="1844823"/>
            <a:ext cx="3232454" cy="4309939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626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886700" cy="1325563"/>
          </a:xfr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r>
              <a:rPr lang="uk-UA" dirty="0" smtClean="0"/>
              <a:t>                 Зняття скутості та страху </a:t>
            </a:r>
            <a:endParaRPr lang="uk-UA" dirty="0"/>
          </a:p>
        </p:txBody>
      </p:sp>
      <p:pic>
        <p:nvPicPr>
          <p:cNvPr id="9" name="Місце для вмісту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43969"/>
            <a:ext cx="3886200" cy="2914650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Місце для вмісту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348880"/>
            <a:ext cx="3600400" cy="3024336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5779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661</TotalTime>
  <Words>335</Words>
  <Application>Microsoft Office PowerPoint</Application>
  <PresentationFormat>Экран (4:3)</PresentationFormat>
  <Paragraphs>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Ментальна карта є невід`ємним елементом нашого мислення</vt:lpstr>
      <vt:lpstr>Використання карт допомагає підвищити концентрацію уваги</vt:lpstr>
      <vt:lpstr>Активізація учнів на уроці,свобода в міркуванні</vt:lpstr>
      <vt:lpstr>Позбавлення від механічного зазубрення</vt:lpstr>
      <vt:lpstr>Індивідуальний стиль при складанні карт</vt:lpstr>
      <vt:lpstr>Створення власних символів та позначок</vt:lpstr>
      <vt:lpstr>                 Зняття скутості та страху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Sara Yasmeen (Wipro Technologies)</dc:creator>
  <cp:lastModifiedBy>B-PRO</cp:lastModifiedBy>
  <cp:revision>18</cp:revision>
  <dcterms:created xsi:type="dcterms:W3CDTF">2010-02-23T11:30:32Z</dcterms:created>
  <dcterms:modified xsi:type="dcterms:W3CDTF">2024-09-12T18:50:37Z</dcterms:modified>
</cp:coreProperties>
</file>