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handoutMasterIdLst>
    <p:handoutMasterId r:id="rId30"/>
  </p:handoutMasterIdLst>
  <p:sldIdLst>
    <p:sldId id="256" r:id="rId2"/>
    <p:sldId id="301" r:id="rId3"/>
    <p:sldId id="257" r:id="rId4"/>
    <p:sldId id="287" r:id="rId5"/>
    <p:sldId id="302" r:id="rId6"/>
    <p:sldId id="303" r:id="rId7"/>
    <p:sldId id="288" r:id="rId8"/>
    <p:sldId id="304" r:id="rId9"/>
    <p:sldId id="268" r:id="rId10"/>
    <p:sldId id="289" r:id="rId11"/>
    <p:sldId id="277" r:id="rId12"/>
    <p:sldId id="290" r:id="rId13"/>
    <p:sldId id="291" r:id="rId14"/>
    <p:sldId id="305" r:id="rId15"/>
    <p:sldId id="292" r:id="rId16"/>
    <p:sldId id="297" r:id="rId17"/>
    <p:sldId id="296" r:id="rId18"/>
    <p:sldId id="293" r:id="rId19"/>
    <p:sldId id="298" r:id="rId20"/>
    <p:sldId id="295" r:id="rId21"/>
    <p:sldId id="306" r:id="rId22"/>
    <p:sldId id="299" r:id="rId23"/>
    <p:sldId id="294" r:id="rId24"/>
    <p:sldId id="300" r:id="rId25"/>
    <p:sldId id="307" r:id="rId26"/>
    <p:sldId id="308" r:id="rId27"/>
    <p:sldId id="309" r:id="rId28"/>
    <p:sldId id="310" r:id="rId29"/>
  </p:sldIdLst>
  <p:sldSz cx="12192000" cy="6858000"/>
  <p:notesSz cx="6888163" cy="100203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7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4887F54F-46A3-47B6-86FB-0378D22CA57A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1" y="9517547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901699" y="9517547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FAA6F1A-7A63-4DC3-ABD6-79988BE2ED2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2252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838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600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1265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010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1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373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453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798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86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9443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2070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9939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736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1918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7663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673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B41E0-E77A-4318-BA1F-767581B3D847}" type="datetimeFigureOut">
              <a:rPr lang="uk-UA" smtClean="0"/>
              <a:t>09.06.2025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9165C8E-F7C1-49F4-83D0-32CBB492B1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7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035912"/>
            <a:ext cx="10225150" cy="3678877"/>
          </a:xfrm>
        </p:spPr>
        <p:txBody>
          <a:bodyPr>
            <a:noAutofit/>
          </a:bodyPr>
          <a:lstStyle/>
          <a:p>
            <a:pPr algn="ctr"/>
            <a:r>
              <a:rPr lang="uk-UA" sz="3000" dirty="0" smtClean="0"/>
              <a:t>Підсумок проведення </a:t>
            </a:r>
            <a:r>
              <a:rPr lang="uk-UA" sz="3000" dirty="0" smtClean="0"/>
              <a:t>комплексної процедури </a:t>
            </a:r>
            <a:r>
              <a:rPr lang="uk-UA" sz="3000" dirty="0" err="1"/>
              <a:t>самооцінювання</a:t>
            </a:r>
            <a:r>
              <a:rPr lang="uk-UA" sz="3000" dirty="0"/>
              <a:t> освітніх та управлінських процесів у </a:t>
            </a:r>
            <a:r>
              <a:rPr lang="uk-UA" sz="3000" dirty="0" err="1"/>
              <a:t>Куропатницькому</a:t>
            </a:r>
            <a:r>
              <a:rPr lang="uk-UA" sz="3000" dirty="0"/>
              <a:t> ліцеї</a:t>
            </a:r>
            <a:br>
              <a:rPr lang="uk-UA" sz="3000" dirty="0"/>
            </a:br>
            <a:r>
              <a:rPr lang="uk-UA" sz="3000" dirty="0"/>
              <a:t>за </a:t>
            </a:r>
            <a:r>
              <a:rPr lang="uk-UA" sz="3000" u="sng" dirty="0" smtClean="0"/>
              <a:t>усіма напрямками</a:t>
            </a:r>
            <a:r>
              <a:rPr lang="uk-UA" sz="3000" b="1" dirty="0" smtClean="0"/>
              <a:t/>
            </a:r>
            <a:br>
              <a:rPr lang="uk-UA" sz="3000" b="1" dirty="0" smtClean="0"/>
            </a:br>
            <a:r>
              <a:rPr lang="uk-UA" sz="3000" dirty="0" smtClean="0"/>
              <a:t>із </a:t>
            </a:r>
            <a:r>
              <a:rPr lang="uk-UA" sz="3000" dirty="0"/>
              <a:t>використанням IAC </a:t>
            </a:r>
            <a:r>
              <a:rPr lang="uk-UA" sz="3000" dirty="0" err="1" smtClean="0"/>
              <a:t>EvaluEd</a:t>
            </a:r>
            <a:r>
              <a:rPr lang="uk-UA" sz="3000" dirty="0" smtClean="0"/>
              <a:t> у </a:t>
            </a:r>
            <a:r>
              <a:rPr lang="uk-UA" sz="3000" dirty="0" smtClean="0"/>
              <a:t>2024-2025н.р</a:t>
            </a:r>
            <a:r>
              <a:rPr lang="uk-UA" sz="3000" dirty="0" smtClean="0"/>
              <a:t>.</a:t>
            </a:r>
            <a:endParaRPr lang="uk-UA" sz="300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589212" y="4924910"/>
            <a:ext cx="8915399" cy="1126283"/>
          </a:xfrm>
        </p:spPr>
        <p:txBody>
          <a:bodyPr>
            <a:normAutofit lnSpcReduction="10000"/>
          </a:bodyPr>
          <a:lstStyle/>
          <a:p>
            <a:pPr algn="r"/>
            <a:r>
              <a:rPr lang="uk-UA" b="1" dirty="0" smtClean="0">
                <a:solidFill>
                  <a:schemeClr val="tx1"/>
                </a:solidFill>
              </a:rPr>
              <a:t>Підготувала</a:t>
            </a:r>
          </a:p>
          <a:p>
            <a:pPr algn="r"/>
            <a:r>
              <a:rPr lang="uk-UA" b="1" dirty="0" smtClean="0">
                <a:solidFill>
                  <a:schemeClr val="tx1"/>
                </a:solidFill>
              </a:rPr>
              <a:t>директорка ліцею</a:t>
            </a:r>
          </a:p>
          <a:p>
            <a:pPr algn="r"/>
            <a:r>
              <a:rPr lang="uk-UA" b="1" dirty="0" smtClean="0">
                <a:solidFill>
                  <a:schemeClr val="tx1"/>
                </a:solidFill>
              </a:rPr>
              <a:t>Ольга ЖЕРЕБЕЦЬКА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6735" y="6261315"/>
            <a:ext cx="2960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30 травня 2025року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9452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 1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 smtClean="0"/>
              <a:t>Освітнє середовище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73027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18133" y="82660"/>
            <a:ext cx="8915399" cy="1234698"/>
          </a:xfrm>
        </p:spPr>
        <p:txBody>
          <a:bodyPr>
            <a:normAutofit fontScale="90000"/>
          </a:bodyPr>
          <a:lstStyle/>
          <a:p>
            <a:r>
              <a:rPr lang="uk-UA" sz="2800" dirty="0" smtClean="0"/>
              <a:t>Методи </a:t>
            </a:r>
            <a:r>
              <a:rPr lang="uk-UA" sz="2800" dirty="0"/>
              <a:t>збору інформації та </a:t>
            </a:r>
            <a:r>
              <a:rPr lang="uk-UA" sz="2800" dirty="0" smtClean="0"/>
              <a:t>інструментарій, який використовувався </a:t>
            </a:r>
            <a:r>
              <a:rPr lang="uk-UA" sz="2800" dirty="0"/>
              <a:t>під час проведення процедури </a:t>
            </a:r>
            <a:r>
              <a:rPr lang="uk-UA" sz="2800" dirty="0" err="1" smtClean="0"/>
              <a:t>самооцінювання</a:t>
            </a:r>
            <a:r>
              <a:rPr lang="uk-UA" sz="2800" dirty="0" smtClean="0"/>
              <a:t>:</a:t>
            </a:r>
            <a:endParaRPr lang="uk-UA" sz="2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041" y="1414096"/>
            <a:ext cx="1019828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42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32" y="215778"/>
            <a:ext cx="11013445" cy="571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2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66" y="0"/>
            <a:ext cx="9191625" cy="68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75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86" y="457200"/>
            <a:ext cx="11334019" cy="43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30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11" y="130052"/>
            <a:ext cx="9854712" cy="683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 2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 smtClean="0"/>
              <a:t>Система оцінювання учнів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803488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09" y="149835"/>
            <a:ext cx="7956305" cy="657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45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85" y="209183"/>
            <a:ext cx="11402329" cy="567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3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59" y="455368"/>
            <a:ext cx="11821117" cy="50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69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14" y="1002689"/>
            <a:ext cx="11702443" cy="378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6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38" y="1011116"/>
            <a:ext cx="11881340" cy="40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4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 3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 smtClean="0"/>
              <a:t>Педагогічна діяльність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178667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304800"/>
            <a:ext cx="782955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0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95" y="257541"/>
            <a:ext cx="11770335" cy="569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55" y="119254"/>
            <a:ext cx="8771792" cy="673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7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46" y="541093"/>
            <a:ext cx="11694488" cy="364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8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18" y="436318"/>
            <a:ext cx="11667450" cy="434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8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43" y="1233853"/>
            <a:ext cx="12050957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8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Напрям 4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4400" dirty="0" smtClean="0"/>
              <a:t>Управлінські процеси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1630311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40" y="297106"/>
            <a:ext cx="11268560" cy="577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9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48" y="129685"/>
            <a:ext cx="9831998" cy="64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8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95" y="438149"/>
            <a:ext cx="10886312" cy="574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4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80" y="693492"/>
            <a:ext cx="11875372" cy="429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94" y="311760"/>
            <a:ext cx="11247042" cy="51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6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295275"/>
            <a:ext cx="73914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6" y="1152158"/>
            <a:ext cx="11744988" cy="373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4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308</TotalTime>
  <Words>51</Words>
  <Application>Microsoft Office PowerPoint</Application>
  <PresentationFormat>Широкий екран</PresentationFormat>
  <Paragraphs>14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Century Gothic</vt:lpstr>
      <vt:lpstr>Wingdings 3</vt:lpstr>
      <vt:lpstr>Пасмо</vt:lpstr>
      <vt:lpstr>Підсумок проведення комплексної процедури самооцінювання освітніх та управлінських процесів у Куропатницькому ліцеї за усіма напрямками із використанням IAC EvaluEd у 2024-2025н.р.</vt:lpstr>
      <vt:lpstr>Напрям 1</vt:lpstr>
      <vt:lpstr>Методи збору інформації та інструментарій, який використовувався під час проведення процедури самооцінювання:</vt:lpstr>
      <vt:lpstr>Презентація PowerPoint</vt:lpstr>
      <vt:lpstr>Презентація PowerPoint</vt:lpstr>
      <vt:lpstr>Презентація PowerPoint</vt:lpstr>
      <vt:lpstr>Презентація PowerPoint</vt:lpstr>
      <vt:lpstr>Напрям 2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Напрям 3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Напрям 4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Підсумок проведення процедури самооцінювання освітніх та управлінських процесів у Куропатницькому ліцеї за напрямом 2  «СИСТЕМА ОЦІНЮВАННЯ ЗДОБУВАЧІВ ОСВІТИ»  у 2022-2023 н.р.</dc:title>
  <dc:creator>RePack by Diakov</dc:creator>
  <cp:lastModifiedBy>Director</cp:lastModifiedBy>
  <cp:revision>77</cp:revision>
  <cp:lastPrinted>2025-06-09T09:33:05Z</cp:lastPrinted>
  <dcterms:created xsi:type="dcterms:W3CDTF">2023-05-28T09:51:11Z</dcterms:created>
  <dcterms:modified xsi:type="dcterms:W3CDTF">2025-06-09T09:33:26Z</dcterms:modified>
</cp:coreProperties>
</file>