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6" r:id="rId2"/>
  </p:sldMasterIdLst>
  <p:notesMasterIdLst>
    <p:notesMasterId r:id="rId35"/>
  </p:notesMasterIdLst>
  <p:handoutMasterIdLst>
    <p:handoutMasterId r:id="rId36"/>
  </p:handoutMasterIdLst>
  <p:sldIdLst>
    <p:sldId id="362" r:id="rId3"/>
    <p:sldId id="446" r:id="rId4"/>
    <p:sldId id="264" r:id="rId5"/>
    <p:sldId id="450" r:id="rId6"/>
    <p:sldId id="451" r:id="rId7"/>
    <p:sldId id="442" r:id="rId8"/>
    <p:sldId id="452" r:id="rId9"/>
    <p:sldId id="455" r:id="rId10"/>
    <p:sldId id="453" r:id="rId11"/>
    <p:sldId id="454" r:id="rId12"/>
    <p:sldId id="459" r:id="rId13"/>
    <p:sldId id="460" r:id="rId14"/>
    <p:sldId id="461" r:id="rId15"/>
    <p:sldId id="463" r:id="rId16"/>
    <p:sldId id="465" r:id="rId17"/>
    <p:sldId id="466" r:id="rId18"/>
    <p:sldId id="467" r:id="rId19"/>
    <p:sldId id="464" r:id="rId20"/>
    <p:sldId id="331" r:id="rId21"/>
    <p:sldId id="373" r:id="rId22"/>
    <p:sldId id="419" r:id="rId23"/>
    <p:sldId id="374" r:id="rId24"/>
    <p:sldId id="364" r:id="rId25"/>
    <p:sldId id="426" r:id="rId26"/>
    <p:sldId id="427" r:id="rId27"/>
    <p:sldId id="428" r:id="rId28"/>
    <p:sldId id="365" r:id="rId29"/>
    <p:sldId id="273" r:id="rId30"/>
    <p:sldId id="456" r:id="rId31"/>
    <p:sldId id="457" r:id="rId32"/>
    <p:sldId id="458" r:id="rId33"/>
    <p:sldId id="379" r:id="rId34"/>
  </p:sldIdLst>
  <p:sldSz cx="9144000" cy="5143500" type="screen16x9"/>
  <p:notesSz cx="6858000" cy="9144000"/>
  <p:defaultTextStyle>
    <a:defPPr>
      <a:defRPr lang="ru-RU"/>
    </a:defPPr>
    <a:lvl1pPr algn="l" defTabSz="91281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5613" indent="1588" algn="l" defTabSz="91281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2813" indent="1588" algn="l" defTabSz="91281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0013" indent="1588" algn="l" defTabSz="91281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7213" indent="1588" algn="l" defTabSz="91281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92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8C00"/>
    <a:srgbClr val="202EE2"/>
    <a:srgbClr val="151F9F"/>
    <a:srgbClr val="EF36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41" autoAdjust="0"/>
    <p:restoredTop sz="78909" autoAdjust="0"/>
  </p:normalViewPr>
  <p:slideViewPr>
    <p:cSldViewPr>
      <p:cViewPr varScale="1">
        <p:scale>
          <a:sx n="120" d="100"/>
          <a:sy n="120" d="100"/>
        </p:scale>
        <p:origin x="1068" y="102"/>
      </p:cViewPr>
      <p:guideLst>
        <p:guide orient="horz" pos="1620"/>
        <p:guide pos="292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A39A15-9741-4BC1-925F-010013C834C5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7A86FA8-C801-4D49-B7D2-8425253A76F4}">
      <dgm:prSet phldrT="[Текст]" custT="1"/>
      <dgm:spPr>
        <a:solidFill>
          <a:srgbClr val="FFC000"/>
        </a:solidFill>
      </dgm:spPr>
      <dgm:t>
        <a:bodyPr/>
        <a:lstStyle/>
        <a:p>
          <a:r>
            <a:rPr lang="uk-UA" sz="14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Наявність системи оцінювання результатів навчання учнів, яка забезпечує справедливе, неупереджене, об’єктивне та доброчесне оцінювання</a:t>
          </a:r>
        </a:p>
      </dgm:t>
    </dgm:pt>
    <dgm:pt modelId="{4386E562-3E2A-44EF-BADC-5B1C05867557}" type="parTrans" cxnId="{6992FCDF-574D-4968-BA51-BF2D71385C14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A175530-597B-4472-84FA-56CCFC7E0A90}" type="sibTrans" cxnId="{6992FCDF-574D-4968-BA51-BF2D71385C14}">
      <dgm:prSet custT="1"/>
      <dgm:spPr>
        <a:solidFill>
          <a:srgbClr val="202EE2"/>
        </a:solidFill>
      </dgm:spPr>
      <dgm:t>
        <a:bodyPr/>
        <a:lstStyle/>
        <a:p>
          <a:endParaRPr lang="ru-RU" sz="1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D9E46AA-EAAB-4CEF-9113-DB77D4CCB12F}">
      <dgm:prSet phldrT="[Текст]" custT="1"/>
      <dgm:spPr>
        <a:solidFill>
          <a:srgbClr val="FFC000"/>
        </a:solidFill>
      </dgm:spPr>
      <dgm:t>
        <a:bodyPr/>
        <a:lstStyle/>
        <a:p>
          <a:pPr>
            <a:spcAft>
              <a:spcPts val="0"/>
            </a:spcAft>
          </a:pPr>
          <a:r>
            <a:rPr lang="uk-UA" sz="14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Спрямованість системи</a:t>
          </a:r>
        </a:p>
        <a:p>
          <a:pPr>
            <a:spcAft>
              <a:spcPts val="0"/>
            </a:spcAft>
          </a:pPr>
          <a:r>
            <a:rPr lang="uk-UA" sz="14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оцінювання на формування в</a:t>
          </a:r>
        </a:p>
        <a:p>
          <a:pPr>
            <a:spcAft>
              <a:spcPts val="0"/>
            </a:spcAft>
          </a:pPr>
          <a:r>
            <a:rPr lang="uk-UA" sz="14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учнів відповідальності за результати свого навчання, здатності до самооцінювання</a:t>
          </a:r>
        </a:p>
      </dgm:t>
    </dgm:pt>
    <dgm:pt modelId="{D465DF6C-C4E7-4DEB-99EC-E24B3B3E27FD}" type="parTrans" cxnId="{2ED19517-23A4-4065-AEA3-1431D8CFB2D3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F0B3C23-915D-4C35-9C37-9FA6B445BF54}" type="sibTrans" cxnId="{2ED19517-23A4-4065-AEA3-1431D8CFB2D3}">
      <dgm:prSet custT="1"/>
      <dgm:spPr>
        <a:solidFill>
          <a:srgbClr val="202EE2"/>
        </a:solidFill>
      </dgm:spPr>
      <dgm:t>
        <a:bodyPr/>
        <a:lstStyle/>
        <a:p>
          <a:endParaRPr lang="ru-RU" sz="1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DCE91EB-015B-4C29-9AA9-177E1093ECA9}">
      <dgm:prSet phldrT="[Текст]" custT="1"/>
      <dgm:spPr>
        <a:solidFill>
          <a:srgbClr val="FFC000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uk-UA" sz="14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Систематичне відстеження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uk-UA" sz="14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результатів навчання кожного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uk-UA" sz="14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учня та надання йому (за потреби) підтримки в освітньому процесі</a:t>
          </a:r>
        </a:p>
      </dgm:t>
    </dgm:pt>
    <dgm:pt modelId="{CD6FD5B3-BBCA-4FEB-BA46-4751973E43C3}" type="parTrans" cxnId="{A780C053-4892-4403-8B5C-4EBA1810985C}">
      <dgm:prSet/>
      <dgm:spPr/>
      <dgm:t>
        <a:bodyPr/>
        <a:lstStyle/>
        <a:p>
          <a:endParaRPr lang="ru-RU" sz="1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1D73B50-9267-49EF-8B48-D2CDD115B669}" type="sibTrans" cxnId="{A780C053-4892-4403-8B5C-4EBA1810985C}">
      <dgm:prSet custT="1"/>
      <dgm:spPr>
        <a:solidFill>
          <a:srgbClr val="202EE2"/>
        </a:solidFill>
      </dgm:spPr>
      <dgm:t>
        <a:bodyPr/>
        <a:lstStyle/>
        <a:p>
          <a:endParaRPr lang="ru-RU" sz="1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4505A0E-DA22-47CE-BF8B-4A8F3BD2BAA3}" type="pres">
      <dgm:prSet presAssocID="{71A39A15-9741-4BC1-925F-010013C834C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9AA4B91A-A0F2-47DF-98CD-D82880C9DEFE}" type="pres">
      <dgm:prSet presAssocID="{07A86FA8-C801-4D49-B7D2-8425253A76F4}" presName="node" presStyleLbl="node1" presStyleIdx="0" presStyleCnt="3" custScaleX="185665" custScaleY="14357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CA9832E-DBF7-442A-9F30-A6C368745C75}" type="pres">
      <dgm:prSet presAssocID="{CA175530-597B-4472-84FA-56CCFC7E0A90}" presName="sibTrans" presStyleLbl="sibTrans2D1" presStyleIdx="0" presStyleCnt="3"/>
      <dgm:spPr/>
      <dgm:t>
        <a:bodyPr/>
        <a:lstStyle/>
        <a:p>
          <a:endParaRPr lang="uk-UA"/>
        </a:p>
      </dgm:t>
    </dgm:pt>
    <dgm:pt modelId="{A739F9A5-3E1D-4326-8936-F4FCDBA50678}" type="pres">
      <dgm:prSet presAssocID="{CA175530-597B-4472-84FA-56CCFC7E0A90}" presName="connectorText" presStyleLbl="sibTrans2D1" presStyleIdx="0" presStyleCnt="3"/>
      <dgm:spPr/>
      <dgm:t>
        <a:bodyPr/>
        <a:lstStyle/>
        <a:p>
          <a:endParaRPr lang="uk-UA"/>
        </a:p>
      </dgm:t>
    </dgm:pt>
    <dgm:pt modelId="{D08579FC-24A2-405E-BB96-05DFEEB10466}" type="pres">
      <dgm:prSet presAssocID="{8D9E46AA-EAAB-4CEF-9113-DB77D4CCB12F}" presName="node" presStyleLbl="node1" presStyleIdx="1" presStyleCnt="3" custScaleX="185665" custScaleY="143572" custRadScaleRad="146796" custRadScaleInc="-1401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C0B5B529-D7CC-4EB5-AE1A-87042AD90238}" type="pres">
      <dgm:prSet presAssocID="{1F0B3C23-915D-4C35-9C37-9FA6B445BF54}" presName="sibTrans" presStyleLbl="sibTrans2D1" presStyleIdx="1" presStyleCnt="3"/>
      <dgm:spPr/>
      <dgm:t>
        <a:bodyPr/>
        <a:lstStyle/>
        <a:p>
          <a:endParaRPr lang="uk-UA"/>
        </a:p>
      </dgm:t>
    </dgm:pt>
    <dgm:pt modelId="{003E2FA1-02E9-4D5C-92D0-8C97867B1EFF}" type="pres">
      <dgm:prSet presAssocID="{1F0B3C23-915D-4C35-9C37-9FA6B445BF54}" presName="connectorText" presStyleLbl="sibTrans2D1" presStyleIdx="1" presStyleCnt="3"/>
      <dgm:spPr/>
      <dgm:t>
        <a:bodyPr/>
        <a:lstStyle/>
        <a:p>
          <a:endParaRPr lang="uk-UA"/>
        </a:p>
      </dgm:t>
    </dgm:pt>
    <dgm:pt modelId="{05F633FF-55BD-4BF6-97A7-14B8AC4CB963}" type="pres">
      <dgm:prSet presAssocID="{DDCE91EB-015B-4C29-9AA9-177E1093ECA9}" presName="node" presStyleLbl="node1" presStyleIdx="2" presStyleCnt="3" custScaleX="185665" custScaleY="143572" custRadScaleRad="145235" custRadScaleInc="1575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DB2A831-08D2-410B-AA67-42ABE66927F5}" type="pres">
      <dgm:prSet presAssocID="{81D73B50-9267-49EF-8B48-D2CDD115B669}" presName="sibTrans" presStyleLbl="sibTrans2D1" presStyleIdx="2" presStyleCnt="3" custLinFactNeighborX="0" custLinFactNeighborY="0"/>
      <dgm:spPr/>
      <dgm:t>
        <a:bodyPr/>
        <a:lstStyle/>
        <a:p>
          <a:endParaRPr lang="uk-UA"/>
        </a:p>
      </dgm:t>
    </dgm:pt>
    <dgm:pt modelId="{490DB7A7-E75F-44E5-99A0-B79E34979F05}" type="pres">
      <dgm:prSet presAssocID="{81D73B50-9267-49EF-8B48-D2CDD115B669}" presName="connectorText" presStyleLbl="sibTrans2D1" presStyleIdx="2" presStyleCnt="3"/>
      <dgm:spPr/>
      <dgm:t>
        <a:bodyPr/>
        <a:lstStyle/>
        <a:p>
          <a:endParaRPr lang="uk-UA"/>
        </a:p>
      </dgm:t>
    </dgm:pt>
  </dgm:ptLst>
  <dgm:cxnLst>
    <dgm:cxn modelId="{A2C78F38-C2E6-4EBD-A32D-E6F19641DDB6}" type="presOf" srcId="{CA175530-597B-4472-84FA-56CCFC7E0A90}" destId="{A739F9A5-3E1D-4326-8936-F4FCDBA50678}" srcOrd="1" destOrd="0" presId="urn:microsoft.com/office/officeart/2005/8/layout/cycle7"/>
    <dgm:cxn modelId="{574D6144-BD37-43E6-86A1-62D77F9253C3}" type="presOf" srcId="{07A86FA8-C801-4D49-B7D2-8425253A76F4}" destId="{9AA4B91A-A0F2-47DF-98CD-D82880C9DEFE}" srcOrd="0" destOrd="0" presId="urn:microsoft.com/office/officeart/2005/8/layout/cycle7"/>
    <dgm:cxn modelId="{72692992-52CA-4716-B5A1-767A35E5530C}" type="presOf" srcId="{8D9E46AA-EAAB-4CEF-9113-DB77D4CCB12F}" destId="{D08579FC-24A2-405E-BB96-05DFEEB10466}" srcOrd="0" destOrd="0" presId="urn:microsoft.com/office/officeart/2005/8/layout/cycle7"/>
    <dgm:cxn modelId="{2ED19517-23A4-4065-AEA3-1431D8CFB2D3}" srcId="{71A39A15-9741-4BC1-925F-010013C834C5}" destId="{8D9E46AA-EAAB-4CEF-9113-DB77D4CCB12F}" srcOrd="1" destOrd="0" parTransId="{D465DF6C-C4E7-4DEB-99EC-E24B3B3E27FD}" sibTransId="{1F0B3C23-915D-4C35-9C37-9FA6B445BF54}"/>
    <dgm:cxn modelId="{6992FCDF-574D-4968-BA51-BF2D71385C14}" srcId="{71A39A15-9741-4BC1-925F-010013C834C5}" destId="{07A86FA8-C801-4D49-B7D2-8425253A76F4}" srcOrd="0" destOrd="0" parTransId="{4386E562-3E2A-44EF-BADC-5B1C05867557}" sibTransId="{CA175530-597B-4472-84FA-56CCFC7E0A90}"/>
    <dgm:cxn modelId="{5B1817B8-2866-4475-A635-7A0CDC42D740}" type="presOf" srcId="{81D73B50-9267-49EF-8B48-D2CDD115B669}" destId="{490DB7A7-E75F-44E5-99A0-B79E34979F05}" srcOrd="1" destOrd="0" presId="urn:microsoft.com/office/officeart/2005/8/layout/cycle7"/>
    <dgm:cxn modelId="{73417E4D-DFEC-4A07-AB37-DFD40FE4B4B5}" type="presOf" srcId="{1F0B3C23-915D-4C35-9C37-9FA6B445BF54}" destId="{003E2FA1-02E9-4D5C-92D0-8C97867B1EFF}" srcOrd="1" destOrd="0" presId="urn:microsoft.com/office/officeart/2005/8/layout/cycle7"/>
    <dgm:cxn modelId="{A013B151-FF7C-4A87-9F2C-FA379153BF65}" type="presOf" srcId="{DDCE91EB-015B-4C29-9AA9-177E1093ECA9}" destId="{05F633FF-55BD-4BF6-97A7-14B8AC4CB963}" srcOrd="0" destOrd="0" presId="urn:microsoft.com/office/officeart/2005/8/layout/cycle7"/>
    <dgm:cxn modelId="{D058CE78-645C-4B62-AC52-88FEF66EDA22}" type="presOf" srcId="{CA175530-597B-4472-84FA-56CCFC7E0A90}" destId="{DCA9832E-DBF7-442A-9F30-A6C368745C75}" srcOrd="0" destOrd="0" presId="urn:microsoft.com/office/officeart/2005/8/layout/cycle7"/>
    <dgm:cxn modelId="{97D6A241-20A5-492F-BB1A-8441F677FCBA}" type="presOf" srcId="{1F0B3C23-915D-4C35-9C37-9FA6B445BF54}" destId="{C0B5B529-D7CC-4EB5-AE1A-87042AD90238}" srcOrd="0" destOrd="0" presId="urn:microsoft.com/office/officeart/2005/8/layout/cycle7"/>
    <dgm:cxn modelId="{A780C053-4892-4403-8B5C-4EBA1810985C}" srcId="{71A39A15-9741-4BC1-925F-010013C834C5}" destId="{DDCE91EB-015B-4C29-9AA9-177E1093ECA9}" srcOrd="2" destOrd="0" parTransId="{CD6FD5B3-BBCA-4FEB-BA46-4751973E43C3}" sibTransId="{81D73B50-9267-49EF-8B48-D2CDD115B669}"/>
    <dgm:cxn modelId="{CC269305-EAF6-4FC3-AC1A-0C864BD0D445}" type="presOf" srcId="{71A39A15-9741-4BC1-925F-010013C834C5}" destId="{F4505A0E-DA22-47CE-BF8B-4A8F3BD2BAA3}" srcOrd="0" destOrd="0" presId="urn:microsoft.com/office/officeart/2005/8/layout/cycle7"/>
    <dgm:cxn modelId="{7F14EE22-4547-447B-B58E-B3B039D4A5C7}" type="presOf" srcId="{81D73B50-9267-49EF-8B48-D2CDD115B669}" destId="{2DB2A831-08D2-410B-AA67-42ABE66927F5}" srcOrd="0" destOrd="0" presId="urn:microsoft.com/office/officeart/2005/8/layout/cycle7"/>
    <dgm:cxn modelId="{463E2EC3-FB09-422A-A885-45FC05C2353B}" type="presParOf" srcId="{F4505A0E-DA22-47CE-BF8B-4A8F3BD2BAA3}" destId="{9AA4B91A-A0F2-47DF-98CD-D82880C9DEFE}" srcOrd="0" destOrd="0" presId="urn:microsoft.com/office/officeart/2005/8/layout/cycle7"/>
    <dgm:cxn modelId="{C131FAE1-0A5F-4E14-8B58-A5E202041DB2}" type="presParOf" srcId="{F4505A0E-DA22-47CE-BF8B-4A8F3BD2BAA3}" destId="{DCA9832E-DBF7-442A-9F30-A6C368745C75}" srcOrd="1" destOrd="0" presId="urn:microsoft.com/office/officeart/2005/8/layout/cycle7"/>
    <dgm:cxn modelId="{A465F4BD-9CC1-408F-802B-83096E266C39}" type="presParOf" srcId="{DCA9832E-DBF7-442A-9F30-A6C368745C75}" destId="{A739F9A5-3E1D-4326-8936-F4FCDBA50678}" srcOrd="0" destOrd="0" presId="urn:microsoft.com/office/officeart/2005/8/layout/cycle7"/>
    <dgm:cxn modelId="{D6248F60-2B58-4176-BB2A-E80FE16A5823}" type="presParOf" srcId="{F4505A0E-DA22-47CE-BF8B-4A8F3BD2BAA3}" destId="{D08579FC-24A2-405E-BB96-05DFEEB10466}" srcOrd="2" destOrd="0" presId="urn:microsoft.com/office/officeart/2005/8/layout/cycle7"/>
    <dgm:cxn modelId="{505DE4C3-F379-4D4F-A002-E731B8197930}" type="presParOf" srcId="{F4505A0E-DA22-47CE-BF8B-4A8F3BD2BAA3}" destId="{C0B5B529-D7CC-4EB5-AE1A-87042AD90238}" srcOrd="3" destOrd="0" presId="urn:microsoft.com/office/officeart/2005/8/layout/cycle7"/>
    <dgm:cxn modelId="{4E3589A1-F2B7-473D-A997-2AE0D3B79664}" type="presParOf" srcId="{C0B5B529-D7CC-4EB5-AE1A-87042AD90238}" destId="{003E2FA1-02E9-4D5C-92D0-8C97867B1EFF}" srcOrd="0" destOrd="0" presId="urn:microsoft.com/office/officeart/2005/8/layout/cycle7"/>
    <dgm:cxn modelId="{941BF34E-08F7-4BAC-AFF4-7F1B883091A6}" type="presParOf" srcId="{F4505A0E-DA22-47CE-BF8B-4A8F3BD2BAA3}" destId="{05F633FF-55BD-4BF6-97A7-14B8AC4CB963}" srcOrd="4" destOrd="0" presId="urn:microsoft.com/office/officeart/2005/8/layout/cycle7"/>
    <dgm:cxn modelId="{15102C13-DF2E-4AB1-A755-3663837CFC20}" type="presParOf" srcId="{F4505A0E-DA22-47CE-BF8B-4A8F3BD2BAA3}" destId="{2DB2A831-08D2-410B-AA67-42ABE66927F5}" srcOrd="5" destOrd="0" presId="urn:microsoft.com/office/officeart/2005/8/layout/cycle7"/>
    <dgm:cxn modelId="{42BBF1AF-504E-43AD-909C-A57432063122}" type="presParOf" srcId="{2DB2A831-08D2-410B-AA67-42ABE66927F5}" destId="{490DB7A7-E75F-44E5-99A0-B79E34979F05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24923D4-CE10-44CF-BC80-35C4A27FA9EC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E5BD7BDA-CD7C-4E4D-8B32-608D7CCF7B8B}">
      <dgm:prSet phldrT="[Текст]" custT="1"/>
      <dgm:spPr>
        <a:solidFill>
          <a:srgbClr val="FFC000"/>
        </a:solidFill>
      </dgm:spPr>
      <dgm:t>
        <a:bodyPr/>
        <a:lstStyle/>
        <a:p>
          <a:r>
            <a:rPr lang="uk-UA" sz="10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Ефективність планування педагогічними працівниками своєї діяльності, використання сучасних освітніх підходів до організації освітнього процесу з метою формування ключових компетентностей учнів</a:t>
          </a:r>
        </a:p>
      </dgm:t>
    </dgm:pt>
    <dgm:pt modelId="{766B506B-DBD3-4930-BAFC-F29A53C47D47}" type="parTrans" cxnId="{0274B2D7-A513-4479-A791-5A8C729D107D}">
      <dgm:prSet/>
      <dgm:spPr/>
      <dgm:t>
        <a:bodyPr/>
        <a:lstStyle/>
        <a:p>
          <a:endParaRPr lang="ru-RU" sz="1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56FB43D-E16B-4B07-ACBC-711551BA9872}" type="sibTrans" cxnId="{0274B2D7-A513-4479-A791-5A8C729D107D}">
      <dgm:prSet/>
      <dgm:spPr/>
      <dgm:t>
        <a:bodyPr/>
        <a:lstStyle/>
        <a:p>
          <a:endParaRPr lang="ru-RU" sz="1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0347F2D-B253-4F5E-8843-9F21B0B13651}">
      <dgm:prSet phldrT="[Текст]" custT="1"/>
      <dgm:spPr>
        <a:solidFill>
          <a:srgbClr val="FFC000"/>
        </a:solidFill>
      </dgm:spPr>
      <dgm:t>
        <a:bodyPr/>
        <a:lstStyle/>
        <a:p>
          <a:r>
            <a:rPr lang="uk-UA" sz="10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Постійне підвищення професійного рівня і педагогічної майстерності педагогічних працівників</a:t>
          </a:r>
        </a:p>
      </dgm:t>
    </dgm:pt>
    <dgm:pt modelId="{97DAAD42-19AF-40F1-9530-20197CB8C231}" type="parTrans" cxnId="{134AAA27-C065-4C3E-8798-253E45BB0C3D}">
      <dgm:prSet/>
      <dgm:spPr/>
      <dgm:t>
        <a:bodyPr/>
        <a:lstStyle/>
        <a:p>
          <a:endParaRPr lang="ru-RU" sz="1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CE4FB0E-1FBD-4F28-A0C7-E83B6E591401}" type="sibTrans" cxnId="{134AAA27-C065-4C3E-8798-253E45BB0C3D}">
      <dgm:prSet/>
      <dgm:spPr/>
      <dgm:t>
        <a:bodyPr/>
        <a:lstStyle/>
        <a:p>
          <a:endParaRPr lang="ru-RU" sz="1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E96B62-716B-47AB-A8CC-D3006F856AE7}">
      <dgm:prSet phldrT="[Текст]" custT="1"/>
      <dgm:spPr>
        <a:solidFill>
          <a:srgbClr val="FFC000"/>
        </a:solidFill>
      </dgm:spPr>
      <dgm:t>
        <a:bodyPr/>
        <a:lstStyle/>
        <a:p>
          <a:r>
            <a:rPr lang="uk-UA" sz="10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Організація педагогічної діяльності на засадах академічної доброчесності</a:t>
          </a:r>
        </a:p>
      </dgm:t>
    </dgm:pt>
    <dgm:pt modelId="{F857C293-D2E1-45D5-83DF-67E8D93F1848}" type="parTrans" cxnId="{02BEBBCC-86E2-4D92-A9C4-5B8C53797627}">
      <dgm:prSet/>
      <dgm:spPr/>
      <dgm:t>
        <a:bodyPr/>
        <a:lstStyle/>
        <a:p>
          <a:endParaRPr lang="ru-RU" sz="1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BA2239B-0698-4805-AC23-0357AD018B6C}" type="sibTrans" cxnId="{02BEBBCC-86E2-4D92-A9C4-5B8C53797627}">
      <dgm:prSet/>
      <dgm:spPr/>
      <dgm:t>
        <a:bodyPr/>
        <a:lstStyle/>
        <a:p>
          <a:endParaRPr lang="ru-RU" sz="1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B9587A1-20D9-49BD-8EC7-AB055B3526F3}">
      <dgm:prSet custT="1"/>
      <dgm:spPr>
        <a:solidFill>
          <a:srgbClr val="FFC000"/>
        </a:solidFill>
      </dgm:spPr>
      <dgm:t>
        <a:bodyPr/>
        <a:lstStyle/>
        <a:p>
          <a:r>
            <a:rPr lang="uk-UA" sz="10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Налагодження співпраці з учнями, їх батьками, працівниками закладу освіти</a:t>
          </a:r>
        </a:p>
      </dgm:t>
    </dgm:pt>
    <dgm:pt modelId="{3C2BAC81-D46B-43B7-9677-0F71E54D77A6}" type="parTrans" cxnId="{B19C5907-3DDA-43CE-A1E8-45AB8B6DBF45}">
      <dgm:prSet/>
      <dgm:spPr/>
      <dgm:t>
        <a:bodyPr/>
        <a:lstStyle/>
        <a:p>
          <a:endParaRPr lang="ru-RU" sz="1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B632C83-B279-4AE7-A1E5-9661CF2A846A}" type="sibTrans" cxnId="{B19C5907-3DDA-43CE-A1E8-45AB8B6DBF45}">
      <dgm:prSet/>
      <dgm:spPr/>
      <dgm:t>
        <a:bodyPr/>
        <a:lstStyle/>
        <a:p>
          <a:endParaRPr lang="ru-RU" sz="1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A669C44-1884-4D9F-B771-378AF59A918A}" type="pres">
      <dgm:prSet presAssocID="{424923D4-CE10-44CF-BC80-35C4A27FA9EC}" presName="CompostProcess" presStyleCnt="0">
        <dgm:presLayoutVars>
          <dgm:dir/>
          <dgm:resizeHandles val="exact"/>
        </dgm:presLayoutVars>
      </dgm:prSet>
      <dgm:spPr/>
    </dgm:pt>
    <dgm:pt modelId="{F768EBFD-997C-4B11-B3BA-148024009644}" type="pres">
      <dgm:prSet presAssocID="{424923D4-CE10-44CF-BC80-35C4A27FA9EC}" presName="arrow" presStyleLbl="bgShp" presStyleIdx="0" presStyleCnt="1"/>
      <dgm:spPr>
        <a:solidFill>
          <a:srgbClr val="202EE2"/>
        </a:solidFill>
      </dgm:spPr>
    </dgm:pt>
    <dgm:pt modelId="{B6B727CE-59D0-41DC-9921-9BBDBDDA492A}" type="pres">
      <dgm:prSet presAssocID="{424923D4-CE10-44CF-BC80-35C4A27FA9EC}" presName="linearProcess" presStyleCnt="0"/>
      <dgm:spPr/>
    </dgm:pt>
    <dgm:pt modelId="{0DDC9B0D-A708-4A68-AC25-FF79DB91784C}" type="pres">
      <dgm:prSet presAssocID="{E5BD7BDA-CD7C-4E4D-8B32-608D7CCF7B8B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2EE107E-529F-4EC6-8A38-BFAA012FDB83}" type="pres">
      <dgm:prSet presAssocID="{856FB43D-E16B-4B07-ACBC-711551BA9872}" presName="sibTrans" presStyleCnt="0"/>
      <dgm:spPr/>
    </dgm:pt>
    <dgm:pt modelId="{6AFBD04F-BCCB-46C0-B930-49F73C937F2E}" type="pres">
      <dgm:prSet presAssocID="{C0347F2D-B253-4F5E-8843-9F21B0B13651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CFBEF661-0CE4-429E-ACE3-D9150A3F3150}" type="pres">
      <dgm:prSet presAssocID="{6CE4FB0E-1FBD-4F28-A0C7-E83B6E591401}" presName="sibTrans" presStyleCnt="0"/>
      <dgm:spPr/>
    </dgm:pt>
    <dgm:pt modelId="{A9BEAB33-3616-4898-A6D9-B5B7FE1B8CA1}" type="pres">
      <dgm:prSet presAssocID="{CB9587A1-20D9-49BD-8EC7-AB055B3526F3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C65B445B-3BDF-489B-9D5A-72E0834B148D}" type="pres">
      <dgm:prSet presAssocID="{CB632C83-B279-4AE7-A1E5-9661CF2A846A}" presName="sibTrans" presStyleCnt="0"/>
      <dgm:spPr/>
    </dgm:pt>
    <dgm:pt modelId="{BA4174EB-E7A1-41BD-BBE1-9BCA80A7277C}" type="pres">
      <dgm:prSet presAssocID="{01E96B62-716B-47AB-A8CC-D3006F856AE7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0274B2D7-A513-4479-A791-5A8C729D107D}" srcId="{424923D4-CE10-44CF-BC80-35C4A27FA9EC}" destId="{E5BD7BDA-CD7C-4E4D-8B32-608D7CCF7B8B}" srcOrd="0" destOrd="0" parTransId="{766B506B-DBD3-4930-BAFC-F29A53C47D47}" sibTransId="{856FB43D-E16B-4B07-ACBC-711551BA9872}"/>
    <dgm:cxn modelId="{68BE09E3-5B3F-424A-A7B3-F1812ED8C14C}" type="presOf" srcId="{01E96B62-716B-47AB-A8CC-D3006F856AE7}" destId="{BA4174EB-E7A1-41BD-BBE1-9BCA80A7277C}" srcOrd="0" destOrd="0" presId="urn:microsoft.com/office/officeart/2005/8/layout/hProcess9"/>
    <dgm:cxn modelId="{6433CF23-4733-4670-8536-562BDC23A933}" type="presOf" srcId="{C0347F2D-B253-4F5E-8843-9F21B0B13651}" destId="{6AFBD04F-BCCB-46C0-B930-49F73C937F2E}" srcOrd="0" destOrd="0" presId="urn:microsoft.com/office/officeart/2005/8/layout/hProcess9"/>
    <dgm:cxn modelId="{134AAA27-C065-4C3E-8798-253E45BB0C3D}" srcId="{424923D4-CE10-44CF-BC80-35C4A27FA9EC}" destId="{C0347F2D-B253-4F5E-8843-9F21B0B13651}" srcOrd="1" destOrd="0" parTransId="{97DAAD42-19AF-40F1-9530-20197CB8C231}" sibTransId="{6CE4FB0E-1FBD-4F28-A0C7-E83B6E591401}"/>
    <dgm:cxn modelId="{02BEBBCC-86E2-4D92-A9C4-5B8C53797627}" srcId="{424923D4-CE10-44CF-BC80-35C4A27FA9EC}" destId="{01E96B62-716B-47AB-A8CC-D3006F856AE7}" srcOrd="3" destOrd="0" parTransId="{F857C293-D2E1-45D5-83DF-67E8D93F1848}" sibTransId="{2BA2239B-0698-4805-AC23-0357AD018B6C}"/>
    <dgm:cxn modelId="{6521FA4D-8F72-405F-8C05-DDD2CD736C4C}" type="presOf" srcId="{E5BD7BDA-CD7C-4E4D-8B32-608D7CCF7B8B}" destId="{0DDC9B0D-A708-4A68-AC25-FF79DB91784C}" srcOrd="0" destOrd="0" presId="urn:microsoft.com/office/officeart/2005/8/layout/hProcess9"/>
    <dgm:cxn modelId="{D634BF68-8570-4BF1-9368-5937C901A5F9}" type="presOf" srcId="{CB9587A1-20D9-49BD-8EC7-AB055B3526F3}" destId="{A9BEAB33-3616-4898-A6D9-B5B7FE1B8CA1}" srcOrd="0" destOrd="0" presId="urn:microsoft.com/office/officeart/2005/8/layout/hProcess9"/>
    <dgm:cxn modelId="{B19C5907-3DDA-43CE-A1E8-45AB8B6DBF45}" srcId="{424923D4-CE10-44CF-BC80-35C4A27FA9EC}" destId="{CB9587A1-20D9-49BD-8EC7-AB055B3526F3}" srcOrd="2" destOrd="0" parTransId="{3C2BAC81-D46B-43B7-9677-0F71E54D77A6}" sibTransId="{CB632C83-B279-4AE7-A1E5-9661CF2A846A}"/>
    <dgm:cxn modelId="{677FD352-836B-4086-BA3F-553F9235AE47}" type="presOf" srcId="{424923D4-CE10-44CF-BC80-35C4A27FA9EC}" destId="{FA669C44-1884-4D9F-B771-378AF59A918A}" srcOrd="0" destOrd="0" presId="urn:microsoft.com/office/officeart/2005/8/layout/hProcess9"/>
    <dgm:cxn modelId="{5896D63C-5B74-46BE-AEED-606D45DFB728}" type="presParOf" srcId="{FA669C44-1884-4D9F-B771-378AF59A918A}" destId="{F768EBFD-997C-4B11-B3BA-148024009644}" srcOrd="0" destOrd="0" presId="urn:microsoft.com/office/officeart/2005/8/layout/hProcess9"/>
    <dgm:cxn modelId="{B5BEC8E8-854F-4D31-AC72-747A92A0AA07}" type="presParOf" srcId="{FA669C44-1884-4D9F-B771-378AF59A918A}" destId="{B6B727CE-59D0-41DC-9921-9BBDBDDA492A}" srcOrd="1" destOrd="0" presId="urn:microsoft.com/office/officeart/2005/8/layout/hProcess9"/>
    <dgm:cxn modelId="{80E85CBD-0F06-4F51-B6A7-1E2F07EE8A82}" type="presParOf" srcId="{B6B727CE-59D0-41DC-9921-9BBDBDDA492A}" destId="{0DDC9B0D-A708-4A68-AC25-FF79DB91784C}" srcOrd="0" destOrd="0" presId="urn:microsoft.com/office/officeart/2005/8/layout/hProcess9"/>
    <dgm:cxn modelId="{145CAE46-CF35-43F4-A09F-1643CA00E66D}" type="presParOf" srcId="{B6B727CE-59D0-41DC-9921-9BBDBDDA492A}" destId="{02EE107E-529F-4EC6-8A38-BFAA012FDB83}" srcOrd="1" destOrd="0" presId="urn:microsoft.com/office/officeart/2005/8/layout/hProcess9"/>
    <dgm:cxn modelId="{89B1EC32-6E83-4C9D-B7AB-D277C9752570}" type="presParOf" srcId="{B6B727CE-59D0-41DC-9921-9BBDBDDA492A}" destId="{6AFBD04F-BCCB-46C0-B930-49F73C937F2E}" srcOrd="2" destOrd="0" presId="urn:microsoft.com/office/officeart/2005/8/layout/hProcess9"/>
    <dgm:cxn modelId="{7A09FF12-0AEF-4012-B12B-F733632E34C9}" type="presParOf" srcId="{B6B727CE-59D0-41DC-9921-9BBDBDDA492A}" destId="{CFBEF661-0CE4-429E-ACE3-D9150A3F3150}" srcOrd="3" destOrd="0" presId="urn:microsoft.com/office/officeart/2005/8/layout/hProcess9"/>
    <dgm:cxn modelId="{994B171F-0817-447D-91E0-8548CD2BFADD}" type="presParOf" srcId="{B6B727CE-59D0-41DC-9921-9BBDBDDA492A}" destId="{A9BEAB33-3616-4898-A6D9-B5B7FE1B8CA1}" srcOrd="4" destOrd="0" presId="urn:microsoft.com/office/officeart/2005/8/layout/hProcess9"/>
    <dgm:cxn modelId="{C54CDF98-71A8-49BD-894A-6B261EDCC6F1}" type="presParOf" srcId="{B6B727CE-59D0-41DC-9921-9BBDBDDA492A}" destId="{C65B445B-3BDF-489B-9D5A-72E0834B148D}" srcOrd="5" destOrd="0" presId="urn:microsoft.com/office/officeart/2005/8/layout/hProcess9"/>
    <dgm:cxn modelId="{F5D22146-0367-49B0-A2D0-6AC8E8C10B3F}" type="presParOf" srcId="{B6B727CE-59D0-41DC-9921-9BBDBDDA492A}" destId="{BA4174EB-E7A1-41BD-BBE1-9BCA80A7277C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9B2508C-2C21-4F92-BEBA-D332611B1C1A}" type="doc">
      <dgm:prSet loTypeId="urn:microsoft.com/office/officeart/2005/8/layout/cycle4" loCatId="matrix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uk-UA"/>
        </a:p>
      </dgm:t>
    </dgm:pt>
    <dgm:pt modelId="{DE9667D3-0A34-4D94-B5EE-1FB89BF25253}">
      <dgm:prSet phldrT="[Текст]" custT="1"/>
      <dgm:spPr>
        <a:solidFill>
          <a:srgbClr val="FFC000"/>
        </a:solidFill>
      </dgm:spPr>
      <dgm:t>
        <a:bodyPr/>
        <a:lstStyle/>
        <a:p>
          <a:r>
            <a:rPr lang="uk-UA" sz="12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робота учнів під час навчального заняття</a:t>
          </a:r>
          <a:endParaRPr lang="uk-UA" sz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7C3ED6C-690F-4BF9-9AF3-90F5501F1721}" type="parTrans" cxnId="{F37A804A-E0D0-49E5-91A6-3CDA571592F2}">
      <dgm:prSet/>
      <dgm:spPr/>
      <dgm:t>
        <a:bodyPr/>
        <a:lstStyle/>
        <a:p>
          <a:endParaRPr lang="uk-UA" sz="11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CD836A7-15D4-4719-BB90-79F123A98711}" type="sibTrans" cxnId="{F37A804A-E0D0-49E5-91A6-3CDA571592F2}">
      <dgm:prSet/>
      <dgm:spPr/>
      <dgm:t>
        <a:bodyPr/>
        <a:lstStyle/>
        <a:p>
          <a:endParaRPr lang="uk-UA" sz="11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090EE07-BC9A-424D-B600-ED118606AFA4}">
      <dgm:prSet phldrT="[Текст]" custT="1"/>
      <dgm:spPr>
        <a:ln>
          <a:solidFill>
            <a:srgbClr val="202EE2"/>
          </a:solidFill>
        </a:ln>
      </dgm:spPr>
      <dgm:t>
        <a:bodyPr/>
        <a:lstStyle/>
        <a:p>
          <a:r>
            <a:rPr lang="uk-UA" sz="12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розвиток і формування ключових компетентностей</a:t>
          </a:r>
          <a:endParaRPr lang="uk-UA" sz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4C6DAC5-FE1A-4DE2-84F2-305B4B72FA50}" type="parTrans" cxnId="{3BD6197F-DBF3-46C8-BB8E-1858CD00DA42}">
      <dgm:prSet/>
      <dgm:spPr/>
      <dgm:t>
        <a:bodyPr/>
        <a:lstStyle/>
        <a:p>
          <a:endParaRPr lang="uk-UA" sz="11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782868E-C19A-47B0-87A0-92709E2DC4A9}" type="sibTrans" cxnId="{3BD6197F-DBF3-46C8-BB8E-1858CD00DA42}">
      <dgm:prSet/>
      <dgm:spPr/>
      <dgm:t>
        <a:bodyPr/>
        <a:lstStyle/>
        <a:p>
          <a:endParaRPr lang="uk-UA" sz="11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D995D00-E947-4935-8C5A-5DFE8ED609E4}">
      <dgm:prSet phldrT="[Текст]" custT="1"/>
      <dgm:spPr>
        <a:solidFill>
          <a:srgbClr val="FFC000"/>
        </a:solidFill>
      </dgm:spPr>
      <dgm:t>
        <a:bodyPr/>
        <a:lstStyle/>
        <a:p>
          <a:r>
            <a:rPr lang="uk-UA" sz="12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комунікація з учнями</a:t>
          </a:r>
          <a:endParaRPr lang="uk-UA" sz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845D820-DE38-41B6-A9A6-10AB7C97074C}" type="parTrans" cxnId="{7EB34A80-B680-4EC7-BE63-70112642F791}">
      <dgm:prSet/>
      <dgm:spPr/>
      <dgm:t>
        <a:bodyPr/>
        <a:lstStyle/>
        <a:p>
          <a:endParaRPr lang="uk-UA" sz="11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17FA982-2952-450E-9718-239F06D1804B}" type="sibTrans" cxnId="{7EB34A80-B680-4EC7-BE63-70112642F791}">
      <dgm:prSet/>
      <dgm:spPr/>
      <dgm:t>
        <a:bodyPr/>
        <a:lstStyle/>
        <a:p>
          <a:endParaRPr lang="uk-UA" sz="11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25744E4-6806-4C3D-9781-EA26456EEE06}">
      <dgm:prSet phldrT="[Текст]" custT="1"/>
      <dgm:spPr>
        <a:ln>
          <a:solidFill>
            <a:srgbClr val="202EE2"/>
          </a:solidFill>
        </a:ln>
      </dgm:spPr>
      <dgm:t>
        <a:bodyPr/>
        <a:lstStyle/>
        <a:p>
          <a:r>
            <a:rPr lang="uk-UA" sz="12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спрямованість навчального заняття на формування в учнів суспільних цінностей</a:t>
          </a:r>
          <a:endParaRPr lang="uk-UA" sz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FC8DE3C-00CD-48BA-BF3E-79E86C08A710}" type="parTrans" cxnId="{A0642E24-7952-40F1-BEF6-822D67E3F94A}">
      <dgm:prSet/>
      <dgm:spPr/>
      <dgm:t>
        <a:bodyPr/>
        <a:lstStyle/>
        <a:p>
          <a:endParaRPr lang="uk-UA" sz="11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952C495-B26C-43BE-BB73-7829D885524E}" type="sibTrans" cxnId="{A0642E24-7952-40F1-BEF6-822D67E3F94A}">
      <dgm:prSet/>
      <dgm:spPr/>
      <dgm:t>
        <a:bodyPr/>
        <a:lstStyle/>
        <a:p>
          <a:endParaRPr lang="uk-UA" sz="11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6BF41EB-AF9C-45CB-B517-D5632E6B3F33}">
      <dgm:prSet phldrT="[Текст]" custT="1"/>
      <dgm:spPr>
        <a:solidFill>
          <a:srgbClr val="FFC000"/>
        </a:solidFill>
      </dgm:spPr>
      <dgm:t>
        <a:bodyPr/>
        <a:lstStyle/>
        <a:p>
          <a:r>
            <a:rPr lang="uk-UA" sz="12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організація роботи з учнями з особливими освітніми потребами </a:t>
          </a:r>
          <a:br>
            <a:rPr lang="uk-UA" sz="12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uk-UA" sz="12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(у разі наявності таких)</a:t>
          </a:r>
          <a:endParaRPr lang="uk-UA" sz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1C8379-1A10-4706-BBFE-9F4DC8F693C8}" type="parTrans" cxnId="{7E54EA83-97D1-4C4D-92DB-6CEC32B37362}">
      <dgm:prSet/>
      <dgm:spPr/>
      <dgm:t>
        <a:bodyPr/>
        <a:lstStyle/>
        <a:p>
          <a:endParaRPr lang="uk-UA" sz="11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8516AEE-92F4-455C-ABD7-2065F81B1913}" type="sibTrans" cxnId="{7E54EA83-97D1-4C4D-92DB-6CEC32B37362}">
      <dgm:prSet/>
      <dgm:spPr/>
      <dgm:t>
        <a:bodyPr/>
        <a:lstStyle/>
        <a:p>
          <a:endParaRPr lang="uk-UA" sz="11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8E29DD9-A640-412B-AADB-8F370E1A3CAE}">
      <dgm:prSet phldrT="[Текст]" custT="1"/>
      <dgm:spPr>
        <a:ln>
          <a:solidFill>
            <a:srgbClr val="202EE2"/>
          </a:solidFill>
        </a:ln>
      </dgm:spPr>
      <dgm:t>
        <a:bodyPr/>
        <a:lstStyle/>
        <a:p>
          <a:r>
            <a:rPr lang="uk-UA" sz="11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використання інформаційно-комунікаційних технологій, обладнання, засобів навчання</a:t>
          </a:r>
          <a:endParaRPr lang="uk-UA" sz="11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967F4D9-0831-4630-AFB5-7E199BF94742}" type="parTrans" cxnId="{8FEBE600-11AC-45E6-A2C3-AD9EF1B3A8BD}">
      <dgm:prSet/>
      <dgm:spPr/>
      <dgm:t>
        <a:bodyPr/>
        <a:lstStyle/>
        <a:p>
          <a:endParaRPr lang="uk-UA" sz="11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2CF00B7-E21E-420B-9E4E-749FAA4D8C8A}" type="sibTrans" cxnId="{8FEBE600-11AC-45E6-A2C3-AD9EF1B3A8BD}">
      <dgm:prSet/>
      <dgm:spPr/>
      <dgm:t>
        <a:bodyPr/>
        <a:lstStyle/>
        <a:p>
          <a:endParaRPr lang="uk-UA" sz="11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612C907-113C-464B-80AE-D79962619ADE}">
      <dgm:prSet phldrT="[Текст]" custT="1"/>
      <dgm:spPr>
        <a:solidFill>
          <a:srgbClr val="FFC000"/>
        </a:solidFill>
      </dgm:spPr>
      <dgm:t>
        <a:bodyPr/>
        <a:lstStyle/>
        <a:p>
          <a:r>
            <a:rPr lang="uk-UA" sz="12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формування в учнів ключових компетентностей</a:t>
          </a:r>
          <a:endParaRPr lang="uk-UA" sz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6818E9F-0FFF-49C9-A42D-506D4BBA3A0C}" type="parTrans" cxnId="{88712AE7-11BF-4A27-B53D-790E0DBA04AB}">
      <dgm:prSet/>
      <dgm:spPr/>
      <dgm:t>
        <a:bodyPr/>
        <a:lstStyle/>
        <a:p>
          <a:endParaRPr lang="uk-UA" sz="11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6BA6754-91FB-41AB-9F0D-81B6DDA7D7AA}" type="sibTrans" cxnId="{88712AE7-11BF-4A27-B53D-790E0DBA04AB}">
      <dgm:prSet/>
      <dgm:spPr/>
      <dgm:t>
        <a:bodyPr/>
        <a:lstStyle/>
        <a:p>
          <a:endParaRPr lang="uk-UA" sz="11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9DA62D-2B70-43C6-BDD0-C1480B450490}">
      <dgm:prSet phldrT="[Текст]" custT="1"/>
      <dgm:spPr>
        <a:ln>
          <a:solidFill>
            <a:srgbClr val="202EE2"/>
          </a:solidFill>
        </a:ln>
      </dgm:spPr>
      <dgm:t>
        <a:bodyPr/>
        <a:lstStyle/>
        <a:p>
          <a:r>
            <a:rPr lang="uk-UA" sz="11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оцінювання діяльності</a:t>
          </a:r>
        </a:p>
      </dgm:t>
    </dgm:pt>
    <dgm:pt modelId="{4FA4507D-BE04-4CF1-98C8-C2493CAD21D3}" type="parTrans" cxnId="{138A6543-5D65-4A82-80D5-CB56DF365B95}">
      <dgm:prSet/>
      <dgm:spPr/>
      <dgm:t>
        <a:bodyPr/>
        <a:lstStyle/>
        <a:p>
          <a:endParaRPr lang="uk-UA" sz="11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AF129C5-E8A9-4F08-B2C8-08A7258D4B97}" type="sibTrans" cxnId="{138A6543-5D65-4A82-80D5-CB56DF365B95}">
      <dgm:prSet/>
      <dgm:spPr/>
      <dgm:t>
        <a:bodyPr/>
        <a:lstStyle/>
        <a:p>
          <a:endParaRPr lang="uk-UA" sz="11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5E0AB6E-8D50-4EBB-BDBC-E14D7059D3D8}">
      <dgm:prSet/>
      <dgm:spPr/>
      <dgm:t>
        <a:bodyPr/>
        <a:lstStyle/>
        <a:p>
          <a:endParaRPr lang="ru-RU"/>
        </a:p>
      </dgm:t>
    </dgm:pt>
    <dgm:pt modelId="{7A557895-A705-464E-8E9C-B764A4CC7A6F}" type="parTrans" cxnId="{69ADCCDC-27BC-4241-936F-7DD41CBA0261}">
      <dgm:prSet/>
      <dgm:spPr/>
      <dgm:t>
        <a:bodyPr/>
        <a:lstStyle/>
        <a:p>
          <a:endParaRPr lang="uk-UA" sz="11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FFE88C5-9D1B-4F37-A501-8B1A2316CCC0}" type="sibTrans" cxnId="{69ADCCDC-27BC-4241-936F-7DD41CBA0261}">
      <dgm:prSet/>
      <dgm:spPr/>
      <dgm:t>
        <a:bodyPr/>
        <a:lstStyle/>
        <a:p>
          <a:endParaRPr lang="uk-UA" sz="11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F756FB6-F068-4A66-A96B-4223765F2605}">
      <dgm:prSet phldrT="[Текст]" custT="1"/>
      <dgm:spPr>
        <a:ln>
          <a:solidFill>
            <a:srgbClr val="202EE2"/>
          </a:solidFill>
        </a:ln>
      </dgm:spPr>
      <dgm:t>
        <a:bodyPr/>
        <a:lstStyle/>
        <a:p>
          <a:r>
            <a:rPr lang="uk-UA" sz="11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учнів під час проведення навчального заняття</a:t>
          </a:r>
        </a:p>
      </dgm:t>
    </dgm:pt>
    <dgm:pt modelId="{66452713-BCF6-447E-9ABC-AE24A1051C43}" type="parTrans" cxnId="{B906BE1D-2E6C-4468-AAE5-D36E0B98F03E}">
      <dgm:prSet/>
      <dgm:spPr/>
      <dgm:t>
        <a:bodyPr/>
        <a:lstStyle/>
        <a:p>
          <a:endParaRPr lang="uk-UA"/>
        </a:p>
      </dgm:t>
    </dgm:pt>
    <dgm:pt modelId="{7848608A-00F9-4E64-8E53-26E1AFBE44D6}" type="sibTrans" cxnId="{B906BE1D-2E6C-4468-AAE5-D36E0B98F03E}">
      <dgm:prSet/>
      <dgm:spPr/>
      <dgm:t>
        <a:bodyPr/>
        <a:lstStyle/>
        <a:p>
          <a:endParaRPr lang="uk-UA"/>
        </a:p>
      </dgm:t>
    </dgm:pt>
    <dgm:pt modelId="{18DC33C7-87F1-4DF2-B87F-5EBC3524919F}" type="pres">
      <dgm:prSet presAssocID="{69B2508C-2C21-4F92-BEBA-D332611B1C1A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38CA8EA7-757F-47DA-B842-D0469F7196EE}" type="pres">
      <dgm:prSet presAssocID="{69B2508C-2C21-4F92-BEBA-D332611B1C1A}" presName="children" presStyleCnt="0"/>
      <dgm:spPr/>
    </dgm:pt>
    <dgm:pt modelId="{569BF0F0-9DAA-485F-84AA-3FF383ACF500}" type="pres">
      <dgm:prSet presAssocID="{69B2508C-2C21-4F92-BEBA-D332611B1C1A}" presName="child1group" presStyleCnt="0"/>
      <dgm:spPr/>
    </dgm:pt>
    <dgm:pt modelId="{4F9A4DC8-9EF2-4B3E-8795-3506BEC67E63}" type="pres">
      <dgm:prSet presAssocID="{69B2508C-2C21-4F92-BEBA-D332611B1C1A}" presName="child1" presStyleLbl="bgAcc1" presStyleIdx="0" presStyleCnt="4" custScaleX="183324" custLinFactNeighborX="-81067" custLinFactNeighborY="4204"/>
      <dgm:spPr/>
      <dgm:t>
        <a:bodyPr/>
        <a:lstStyle/>
        <a:p>
          <a:endParaRPr lang="uk-UA"/>
        </a:p>
      </dgm:t>
    </dgm:pt>
    <dgm:pt modelId="{2332C1D2-4B67-4B36-968B-0ED0F214C61E}" type="pres">
      <dgm:prSet presAssocID="{69B2508C-2C21-4F92-BEBA-D332611B1C1A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44A70AD-378D-4B33-950C-9B535171B21A}" type="pres">
      <dgm:prSet presAssocID="{69B2508C-2C21-4F92-BEBA-D332611B1C1A}" presName="child2group" presStyleCnt="0"/>
      <dgm:spPr/>
    </dgm:pt>
    <dgm:pt modelId="{CA31DACB-6AD8-43E7-A440-6726B4E46581}" type="pres">
      <dgm:prSet presAssocID="{69B2508C-2C21-4F92-BEBA-D332611B1C1A}" presName="child2" presStyleLbl="bgAcc1" presStyleIdx="1" presStyleCnt="4" custScaleX="181271" custLinFactX="1511" custLinFactNeighborX="100000" custLinFactNeighborY="3562"/>
      <dgm:spPr/>
      <dgm:t>
        <a:bodyPr/>
        <a:lstStyle/>
        <a:p>
          <a:endParaRPr lang="uk-UA"/>
        </a:p>
      </dgm:t>
    </dgm:pt>
    <dgm:pt modelId="{B27C9245-D695-4E3F-8987-9E1A3E47296A}" type="pres">
      <dgm:prSet presAssocID="{69B2508C-2C21-4F92-BEBA-D332611B1C1A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ED5099C-B5EA-4189-AC56-828FDE376613}" type="pres">
      <dgm:prSet presAssocID="{69B2508C-2C21-4F92-BEBA-D332611B1C1A}" presName="child3group" presStyleCnt="0"/>
      <dgm:spPr/>
    </dgm:pt>
    <dgm:pt modelId="{3CE0045A-DE7C-4A5B-A214-2D13B6F1FA14}" type="pres">
      <dgm:prSet presAssocID="{69B2508C-2C21-4F92-BEBA-D332611B1C1A}" presName="child3" presStyleLbl="bgAcc1" presStyleIdx="2" presStyleCnt="4" custScaleX="181271" custLinFactX="1511" custLinFactNeighborX="100000" custLinFactNeighborY="-2799"/>
      <dgm:spPr/>
      <dgm:t>
        <a:bodyPr/>
        <a:lstStyle/>
        <a:p>
          <a:endParaRPr lang="uk-UA"/>
        </a:p>
      </dgm:t>
    </dgm:pt>
    <dgm:pt modelId="{3365A012-5CEA-44A3-9102-7B9E6B24A1CB}" type="pres">
      <dgm:prSet presAssocID="{69B2508C-2C21-4F92-BEBA-D332611B1C1A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368E3F8-6BF8-4D21-AF33-FEDE4DA28DD8}" type="pres">
      <dgm:prSet presAssocID="{69B2508C-2C21-4F92-BEBA-D332611B1C1A}" presName="child4group" presStyleCnt="0"/>
      <dgm:spPr/>
    </dgm:pt>
    <dgm:pt modelId="{4464C7E8-B6F6-4F60-AB85-7BCF5C2FBEBF}" type="pres">
      <dgm:prSet presAssocID="{69B2508C-2C21-4F92-BEBA-D332611B1C1A}" presName="child4" presStyleLbl="bgAcc1" presStyleIdx="3" presStyleCnt="4" custScaleX="183324" custLinFactNeighborX="-81067" custLinFactNeighborY="-11388"/>
      <dgm:spPr/>
      <dgm:t>
        <a:bodyPr/>
        <a:lstStyle/>
        <a:p>
          <a:endParaRPr lang="uk-UA"/>
        </a:p>
      </dgm:t>
    </dgm:pt>
    <dgm:pt modelId="{AB8B2636-8C27-4C11-9AE2-3682A060D1FF}" type="pres">
      <dgm:prSet presAssocID="{69B2508C-2C21-4F92-BEBA-D332611B1C1A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3EED30B-4645-494E-B7A5-C0C03804E794}" type="pres">
      <dgm:prSet presAssocID="{69B2508C-2C21-4F92-BEBA-D332611B1C1A}" presName="childPlaceholder" presStyleCnt="0"/>
      <dgm:spPr/>
    </dgm:pt>
    <dgm:pt modelId="{6A91FF44-F477-4C59-B7AC-40DAE1B720D5}" type="pres">
      <dgm:prSet presAssocID="{69B2508C-2C21-4F92-BEBA-D332611B1C1A}" presName="circle" presStyleCnt="0"/>
      <dgm:spPr/>
    </dgm:pt>
    <dgm:pt modelId="{07308109-C86A-4F7D-9559-DE2E0D8CEFC1}" type="pres">
      <dgm:prSet presAssocID="{69B2508C-2C21-4F92-BEBA-D332611B1C1A}" presName="quadrant1" presStyleLbl="node1" presStyleIdx="0" presStyleCnt="4" custScaleX="202340" custLinFactNeighborX="-45224" custLinFactNeighborY="5520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E7299F9-018D-4A0B-8F39-43AC0C920497}" type="pres">
      <dgm:prSet presAssocID="{69B2508C-2C21-4F92-BEBA-D332611B1C1A}" presName="quadrant2" presStyleLbl="node1" presStyleIdx="1" presStyleCnt="4" custScaleX="202340" custLinFactNeighborX="57867" custLinFactNeighborY="6207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465DCAA-B551-4D68-BF1C-BCC2D4A3F2EA}" type="pres">
      <dgm:prSet presAssocID="{69B2508C-2C21-4F92-BEBA-D332611B1C1A}" presName="quadrant3" presStyleLbl="node1" presStyleIdx="2" presStyleCnt="4" custScaleX="202340" custLinFactNeighborX="56723" custLinFactNeighborY="10014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850B46B-63CB-4F79-87D4-4F9FBD876385}" type="pres">
      <dgm:prSet presAssocID="{69B2508C-2C21-4F92-BEBA-D332611B1C1A}" presName="quadrant4" presStyleLbl="node1" presStyleIdx="3" presStyleCnt="4" custScaleX="202340" custLinFactNeighborX="-48229" custLinFactNeighborY="8494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AFBE90B-215C-4CDC-B056-5F87CA1C991D}" type="pres">
      <dgm:prSet presAssocID="{69B2508C-2C21-4F92-BEBA-D332611B1C1A}" presName="quadrantPlaceholder" presStyleCnt="0"/>
      <dgm:spPr/>
    </dgm:pt>
    <dgm:pt modelId="{8DE83B49-BEE7-42EE-9703-5D7279DE9036}" type="pres">
      <dgm:prSet presAssocID="{69B2508C-2C21-4F92-BEBA-D332611B1C1A}" presName="center1" presStyleLbl="fgShp" presStyleIdx="0" presStyleCnt="2" custScaleX="178505" custScaleY="119798" custLinFactNeighborX="20747" custLinFactNeighborY="4295"/>
      <dgm:spPr>
        <a:solidFill>
          <a:srgbClr val="202EE2"/>
        </a:solidFill>
        <a:ln>
          <a:solidFill>
            <a:srgbClr val="202EE2"/>
          </a:solidFill>
        </a:ln>
      </dgm:spPr>
    </dgm:pt>
    <dgm:pt modelId="{5C19945F-D95D-46D8-893C-847580BD4F16}" type="pres">
      <dgm:prSet presAssocID="{69B2508C-2C21-4F92-BEBA-D332611B1C1A}" presName="center2" presStyleLbl="fgShp" presStyleIdx="1" presStyleCnt="2" custScaleX="167975" custScaleY="123387" custLinFactNeighborX="20748" custLinFactNeighborY="30298"/>
      <dgm:spPr>
        <a:solidFill>
          <a:srgbClr val="202EE2"/>
        </a:solidFill>
        <a:ln>
          <a:solidFill>
            <a:srgbClr val="202EE2"/>
          </a:solidFill>
        </a:ln>
      </dgm:spPr>
    </dgm:pt>
  </dgm:ptLst>
  <dgm:cxnLst>
    <dgm:cxn modelId="{1DB2236C-D8E6-437A-9E09-E95204929422}" type="presOf" srcId="{9612C907-113C-464B-80AE-D79962619ADE}" destId="{2850B46B-63CB-4F79-87D4-4F9FBD876385}" srcOrd="0" destOrd="0" presId="urn:microsoft.com/office/officeart/2005/8/layout/cycle4"/>
    <dgm:cxn modelId="{7EB34A80-B680-4EC7-BE63-70112642F791}" srcId="{69B2508C-2C21-4F92-BEBA-D332611B1C1A}" destId="{CD995D00-E947-4935-8C5A-5DFE8ED609E4}" srcOrd="1" destOrd="0" parTransId="{F845D820-DE38-41B6-A9A6-10AB7C97074C}" sibTransId="{D17FA982-2952-450E-9718-239F06D1804B}"/>
    <dgm:cxn modelId="{3BD6197F-DBF3-46C8-BB8E-1858CD00DA42}" srcId="{DE9667D3-0A34-4D94-B5EE-1FB89BF25253}" destId="{2090EE07-BC9A-424D-B600-ED118606AFA4}" srcOrd="0" destOrd="0" parTransId="{D4C6DAC5-FE1A-4DE2-84F2-305B4B72FA50}" sibTransId="{6782868E-C19A-47B0-87A0-92709E2DC4A9}"/>
    <dgm:cxn modelId="{B72F4EEB-50CF-454F-8F6E-FA7B985BEAE6}" type="presOf" srcId="{9F756FB6-F068-4A66-A96B-4223765F2605}" destId="{AB8B2636-8C27-4C11-9AE2-3682A060D1FF}" srcOrd="1" destOrd="1" presId="urn:microsoft.com/office/officeart/2005/8/layout/cycle4"/>
    <dgm:cxn modelId="{2094B726-115B-40F8-8771-36381FFA7342}" type="presOf" srcId="{525744E4-6806-4C3D-9781-EA26456EEE06}" destId="{CA31DACB-6AD8-43E7-A440-6726B4E46581}" srcOrd="0" destOrd="0" presId="urn:microsoft.com/office/officeart/2005/8/layout/cycle4"/>
    <dgm:cxn modelId="{A0642E24-7952-40F1-BEF6-822D67E3F94A}" srcId="{CD995D00-E947-4935-8C5A-5DFE8ED609E4}" destId="{525744E4-6806-4C3D-9781-EA26456EEE06}" srcOrd="0" destOrd="0" parTransId="{FFC8DE3C-00CD-48BA-BF3E-79E86C08A710}" sibTransId="{A952C495-B26C-43BE-BB73-7829D885524E}"/>
    <dgm:cxn modelId="{F37A804A-E0D0-49E5-91A6-3CDA571592F2}" srcId="{69B2508C-2C21-4F92-BEBA-D332611B1C1A}" destId="{DE9667D3-0A34-4D94-B5EE-1FB89BF25253}" srcOrd="0" destOrd="0" parTransId="{07C3ED6C-690F-4BF9-9AF3-90F5501F1721}" sibTransId="{ACD836A7-15D4-4719-BB90-79F123A98711}"/>
    <dgm:cxn modelId="{C322DC2C-1856-4495-8572-606D9BC0830A}" type="presOf" srcId="{919DA62D-2B70-43C6-BDD0-C1480B450490}" destId="{4464C7E8-B6F6-4F60-AB85-7BCF5C2FBEBF}" srcOrd="0" destOrd="0" presId="urn:microsoft.com/office/officeart/2005/8/layout/cycle4"/>
    <dgm:cxn modelId="{88712AE7-11BF-4A27-B53D-790E0DBA04AB}" srcId="{69B2508C-2C21-4F92-BEBA-D332611B1C1A}" destId="{9612C907-113C-464B-80AE-D79962619ADE}" srcOrd="3" destOrd="0" parTransId="{46818E9F-0FFF-49C9-A42D-506D4BBA3A0C}" sibTransId="{46BA6754-91FB-41AB-9F0D-81B6DDA7D7AA}"/>
    <dgm:cxn modelId="{4E022069-A5EF-48A1-A955-8EA7EAAF6EF1}" type="presOf" srcId="{2090EE07-BC9A-424D-B600-ED118606AFA4}" destId="{2332C1D2-4B67-4B36-968B-0ED0F214C61E}" srcOrd="1" destOrd="0" presId="urn:microsoft.com/office/officeart/2005/8/layout/cycle4"/>
    <dgm:cxn modelId="{138A6543-5D65-4A82-80D5-CB56DF365B95}" srcId="{9612C907-113C-464B-80AE-D79962619ADE}" destId="{919DA62D-2B70-43C6-BDD0-C1480B450490}" srcOrd="0" destOrd="0" parTransId="{4FA4507D-BE04-4CF1-98C8-C2493CAD21D3}" sibTransId="{FAF129C5-E8A9-4F08-B2C8-08A7258D4B97}"/>
    <dgm:cxn modelId="{7E54EA83-97D1-4C4D-92DB-6CEC32B37362}" srcId="{69B2508C-2C21-4F92-BEBA-D332611B1C1A}" destId="{36BF41EB-AF9C-45CB-B517-D5632E6B3F33}" srcOrd="2" destOrd="0" parTransId="{121C8379-1A10-4706-BBFE-9F4DC8F693C8}" sibTransId="{A8516AEE-92F4-455C-ABD7-2065F81B1913}"/>
    <dgm:cxn modelId="{96CEEFB5-668E-4039-A474-21E7BE5C0EA3}" type="presOf" srcId="{DE9667D3-0A34-4D94-B5EE-1FB89BF25253}" destId="{07308109-C86A-4F7D-9559-DE2E0D8CEFC1}" srcOrd="0" destOrd="0" presId="urn:microsoft.com/office/officeart/2005/8/layout/cycle4"/>
    <dgm:cxn modelId="{3E2F0D37-4D4F-4676-8346-DB33B60F8554}" type="presOf" srcId="{48E29DD9-A640-412B-AADB-8F370E1A3CAE}" destId="{3CE0045A-DE7C-4A5B-A214-2D13B6F1FA14}" srcOrd="0" destOrd="0" presId="urn:microsoft.com/office/officeart/2005/8/layout/cycle4"/>
    <dgm:cxn modelId="{3CD7D3A1-CAC8-4D3B-BBD7-BBFD5600479C}" type="presOf" srcId="{69B2508C-2C21-4F92-BEBA-D332611B1C1A}" destId="{18DC33C7-87F1-4DF2-B87F-5EBC3524919F}" srcOrd="0" destOrd="0" presId="urn:microsoft.com/office/officeart/2005/8/layout/cycle4"/>
    <dgm:cxn modelId="{B906BE1D-2E6C-4468-AAE5-D36E0B98F03E}" srcId="{9612C907-113C-464B-80AE-D79962619ADE}" destId="{9F756FB6-F068-4A66-A96B-4223765F2605}" srcOrd="1" destOrd="0" parTransId="{66452713-BCF6-447E-9ABC-AE24A1051C43}" sibTransId="{7848608A-00F9-4E64-8E53-26E1AFBE44D6}"/>
    <dgm:cxn modelId="{48BFB4BD-1385-4BEC-8806-5016191B96F3}" type="presOf" srcId="{36BF41EB-AF9C-45CB-B517-D5632E6B3F33}" destId="{0465DCAA-B551-4D68-BF1C-BCC2D4A3F2EA}" srcOrd="0" destOrd="0" presId="urn:microsoft.com/office/officeart/2005/8/layout/cycle4"/>
    <dgm:cxn modelId="{15C6A68A-2DF0-4737-B8F6-18C17EDD2CE4}" type="presOf" srcId="{9F756FB6-F068-4A66-A96B-4223765F2605}" destId="{4464C7E8-B6F6-4F60-AB85-7BCF5C2FBEBF}" srcOrd="0" destOrd="1" presId="urn:microsoft.com/office/officeart/2005/8/layout/cycle4"/>
    <dgm:cxn modelId="{0EB75302-F5F4-422C-97D7-A4CF946D7DC7}" type="presOf" srcId="{919DA62D-2B70-43C6-BDD0-C1480B450490}" destId="{AB8B2636-8C27-4C11-9AE2-3682A060D1FF}" srcOrd="1" destOrd="0" presId="urn:microsoft.com/office/officeart/2005/8/layout/cycle4"/>
    <dgm:cxn modelId="{E22DB7FA-BB72-4CD3-BCB4-F2CC347E610C}" type="presOf" srcId="{525744E4-6806-4C3D-9781-EA26456EEE06}" destId="{B27C9245-D695-4E3F-8987-9E1A3E47296A}" srcOrd="1" destOrd="0" presId="urn:microsoft.com/office/officeart/2005/8/layout/cycle4"/>
    <dgm:cxn modelId="{F69313A4-5445-45A7-8187-DD1309C8A51E}" type="presOf" srcId="{48E29DD9-A640-412B-AADB-8F370E1A3CAE}" destId="{3365A012-5CEA-44A3-9102-7B9E6B24A1CB}" srcOrd="1" destOrd="0" presId="urn:microsoft.com/office/officeart/2005/8/layout/cycle4"/>
    <dgm:cxn modelId="{69ADCCDC-27BC-4241-936F-7DD41CBA0261}" srcId="{69B2508C-2C21-4F92-BEBA-D332611B1C1A}" destId="{45E0AB6E-8D50-4EBB-BDBC-E14D7059D3D8}" srcOrd="4" destOrd="0" parTransId="{7A557895-A705-464E-8E9C-B764A4CC7A6F}" sibTransId="{3FFE88C5-9D1B-4F37-A501-8B1A2316CCC0}"/>
    <dgm:cxn modelId="{8FEBE600-11AC-45E6-A2C3-AD9EF1B3A8BD}" srcId="{36BF41EB-AF9C-45CB-B517-D5632E6B3F33}" destId="{48E29DD9-A640-412B-AADB-8F370E1A3CAE}" srcOrd="0" destOrd="0" parTransId="{1967F4D9-0831-4630-AFB5-7E199BF94742}" sibTransId="{42CF00B7-E21E-420B-9E4E-749FAA4D8C8A}"/>
    <dgm:cxn modelId="{ADE5085B-F6DB-46E7-A097-EA11215BABAA}" type="presOf" srcId="{CD995D00-E947-4935-8C5A-5DFE8ED609E4}" destId="{7E7299F9-018D-4A0B-8F39-43AC0C920497}" srcOrd="0" destOrd="0" presId="urn:microsoft.com/office/officeart/2005/8/layout/cycle4"/>
    <dgm:cxn modelId="{69AD5D85-5120-4426-BB22-6EB672907444}" type="presOf" srcId="{2090EE07-BC9A-424D-B600-ED118606AFA4}" destId="{4F9A4DC8-9EF2-4B3E-8795-3506BEC67E63}" srcOrd="0" destOrd="0" presId="urn:microsoft.com/office/officeart/2005/8/layout/cycle4"/>
    <dgm:cxn modelId="{9C97C71D-5369-4535-A9CA-4AE738EA2E61}" type="presParOf" srcId="{18DC33C7-87F1-4DF2-B87F-5EBC3524919F}" destId="{38CA8EA7-757F-47DA-B842-D0469F7196EE}" srcOrd="0" destOrd="0" presId="urn:microsoft.com/office/officeart/2005/8/layout/cycle4"/>
    <dgm:cxn modelId="{03E69759-AFA9-4671-82CE-8E40C731B8D1}" type="presParOf" srcId="{38CA8EA7-757F-47DA-B842-D0469F7196EE}" destId="{569BF0F0-9DAA-485F-84AA-3FF383ACF500}" srcOrd="0" destOrd="0" presId="urn:microsoft.com/office/officeart/2005/8/layout/cycle4"/>
    <dgm:cxn modelId="{E908DB43-34AF-4057-B2AA-F9747700CDAF}" type="presParOf" srcId="{569BF0F0-9DAA-485F-84AA-3FF383ACF500}" destId="{4F9A4DC8-9EF2-4B3E-8795-3506BEC67E63}" srcOrd="0" destOrd="0" presId="urn:microsoft.com/office/officeart/2005/8/layout/cycle4"/>
    <dgm:cxn modelId="{4B2CBA9D-1420-44EE-8047-D9589969DD56}" type="presParOf" srcId="{569BF0F0-9DAA-485F-84AA-3FF383ACF500}" destId="{2332C1D2-4B67-4B36-968B-0ED0F214C61E}" srcOrd="1" destOrd="0" presId="urn:microsoft.com/office/officeart/2005/8/layout/cycle4"/>
    <dgm:cxn modelId="{54A44B8C-1920-4365-A43D-15BEDBE6A5FB}" type="presParOf" srcId="{38CA8EA7-757F-47DA-B842-D0469F7196EE}" destId="{544A70AD-378D-4B33-950C-9B535171B21A}" srcOrd="1" destOrd="0" presId="urn:microsoft.com/office/officeart/2005/8/layout/cycle4"/>
    <dgm:cxn modelId="{210ED1F1-6070-40F1-9C0D-D628E0F0AB2A}" type="presParOf" srcId="{544A70AD-378D-4B33-950C-9B535171B21A}" destId="{CA31DACB-6AD8-43E7-A440-6726B4E46581}" srcOrd="0" destOrd="0" presId="urn:microsoft.com/office/officeart/2005/8/layout/cycle4"/>
    <dgm:cxn modelId="{F7475B28-1C80-4A1F-AF93-488FBDF17810}" type="presParOf" srcId="{544A70AD-378D-4B33-950C-9B535171B21A}" destId="{B27C9245-D695-4E3F-8987-9E1A3E47296A}" srcOrd="1" destOrd="0" presId="urn:microsoft.com/office/officeart/2005/8/layout/cycle4"/>
    <dgm:cxn modelId="{70785721-4F61-4202-8A4B-561B2565CFE8}" type="presParOf" srcId="{38CA8EA7-757F-47DA-B842-D0469F7196EE}" destId="{8ED5099C-B5EA-4189-AC56-828FDE376613}" srcOrd="2" destOrd="0" presId="urn:microsoft.com/office/officeart/2005/8/layout/cycle4"/>
    <dgm:cxn modelId="{94CD3F3D-E39C-4CBB-899C-5D619BDDF655}" type="presParOf" srcId="{8ED5099C-B5EA-4189-AC56-828FDE376613}" destId="{3CE0045A-DE7C-4A5B-A214-2D13B6F1FA14}" srcOrd="0" destOrd="0" presId="urn:microsoft.com/office/officeart/2005/8/layout/cycle4"/>
    <dgm:cxn modelId="{5AEDF002-34F6-4420-8D4F-2873205B2B51}" type="presParOf" srcId="{8ED5099C-B5EA-4189-AC56-828FDE376613}" destId="{3365A012-5CEA-44A3-9102-7B9E6B24A1CB}" srcOrd="1" destOrd="0" presId="urn:microsoft.com/office/officeart/2005/8/layout/cycle4"/>
    <dgm:cxn modelId="{B894D898-ABAD-4EBB-B268-79F23F4FB9EB}" type="presParOf" srcId="{38CA8EA7-757F-47DA-B842-D0469F7196EE}" destId="{B368E3F8-6BF8-4D21-AF33-FEDE4DA28DD8}" srcOrd="3" destOrd="0" presId="urn:microsoft.com/office/officeart/2005/8/layout/cycle4"/>
    <dgm:cxn modelId="{99F2EF5C-303A-4C94-B14C-7435B365760B}" type="presParOf" srcId="{B368E3F8-6BF8-4D21-AF33-FEDE4DA28DD8}" destId="{4464C7E8-B6F6-4F60-AB85-7BCF5C2FBEBF}" srcOrd="0" destOrd="0" presId="urn:microsoft.com/office/officeart/2005/8/layout/cycle4"/>
    <dgm:cxn modelId="{1DB34D33-38D5-43A7-B257-3CB77DDC9A73}" type="presParOf" srcId="{B368E3F8-6BF8-4D21-AF33-FEDE4DA28DD8}" destId="{AB8B2636-8C27-4C11-9AE2-3682A060D1FF}" srcOrd="1" destOrd="0" presId="urn:microsoft.com/office/officeart/2005/8/layout/cycle4"/>
    <dgm:cxn modelId="{34EA7E32-C69F-47F0-848C-AE2EC6F7173F}" type="presParOf" srcId="{38CA8EA7-757F-47DA-B842-D0469F7196EE}" destId="{B3EED30B-4645-494E-B7A5-C0C03804E794}" srcOrd="4" destOrd="0" presId="urn:microsoft.com/office/officeart/2005/8/layout/cycle4"/>
    <dgm:cxn modelId="{01471067-0B19-44D4-A6B0-DA0CFAC7D81E}" type="presParOf" srcId="{18DC33C7-87F1-4DF2-B87F-5EBC3524919F}" destId="{6A91FF44-F477-4C59-B7AC-40DAE1B720D5}" srcOrd="1" destOrd="0" presId="urn:microsoft.com/office/officeart/2005/8/layout/cycle4"/>
    <dgm:cxn modelId="{2611095F-4DD4-4C5F-91CD-129112E2380B}" type="presParOf" srcId="{6A91FF44-F477-4C59-B7AC-40DAE1B720D5}" destId="{07308109-C86A-4F7D-9559-DE2E0D8CEFC1}" srcOrd="0" destOrd="0" presId="urn:microsoft.com/office/officeart/2005/8/layout/cycle4"/>
    <dgm:cxn modelId="{23F5964E-6FBC-4051-8373-9330E33F9C46}" type="presParOf" srcId="{6A91FF44-F477-4C59-B7AC-40DAE1B720D5}" destId="{7E7299F9-018D-4A0B-8F39-43AC0C920497}" srcOrd="1" destOrd="0" presId="urn:microsoft.com/office/officeart/2005/8/layout/cycle4"/>
    <dgm:cxn modelId="{03C9ADFE-464C-415D-90C5-D77330D0C346}" type="presParOf" srcId="{6A91FF44-F477-4C59-B7AC-40DAE1B720D5}" destId="{0465DCAA-B551-4D68-BF1C-BCC2D4A3F2EA}" srcOrd="2" destOrd="0" presId="urn:microsoft.com/office/officeart/2005/8/layout/cycle4"/>
    <dgm:cxn modelId="{5E0E9D6F-AEB6-4611-8E82-13F41D42CF46}" type="presParOf" srcId="{6A91FF44-F477-4C59-B7AC-40DAE1B720D5}" destId="{2850B46B-63CB-4F79-87D4-4F9FBD876385}" srcOrd="3" destOrd="0" presId="urn:microsoft.com/office/officeart/2005/8/layout/cycle4"/>
    <dgm:cxn modelId="{E2956E80-9087-44B9-86CA-D6164FC83305}" type="presParOf" srcId="{6A91FF44-F477-4C59-B7AC-40DAE1B720D5}" destId="{FAFBE90B-215C-4CDC-B056-5F87CA1C991D}" srcOrd="4" destOrd="0" presId="urn:microsoft.com/office/officeart/2005/8/layout/cycle4"/>
    <dgm:cxn modelId="{43CFB02E-8BB5-4AF7-A77D-16C60C67CBC3}" type="presParOf" srcId="{18DC33C7-87F1-4DF2-B87F-5EBC3524919F}" destId="{8DE83B49-BEE7-42EE-9703-5D7279DE9036}" srcOrd="2" destOrd="0" presId="urn:microsoft.com/office/officeart/2005/8/layout/cycle4"/>
    <dgm:cxn modelId="{B53E794E-C6FD-4F3D-9CF5-943FB7E68C6D}" type="presParOf" srcId="{18DC33C7-87F1-4DF2-B87F-5EBC3524919F}" destId="{5C19945F-D95D-46D8-893C-847580BD4F16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75D6136-7234-4834-B221-07241634A306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6E90CE76-6D4E-4696-BD9C-E706B20F87F7}">
      <dgm:prSet phldrT="[Текст]"/>
      <dgm:spPr>
        <a:solidFill>
          <a:srgbClr val="202EE2"/>
        </a:solidFill>
        <a:ln>
          <a:solidFill>
            <a:srgbClr val="FFC000"/>
          </a:solidFill>
        </a:ln>
      </dgm:spPr>
      <dgm:t>
        <a:bodyPr/>
        <a:lstStyle/>
        <a:p>
          <a:r>
            <a:rPr lang="uk-UA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перший (високий)</a:t>
          </a:r>
        </a:p>
      </dgm:t>
    </dgm:pt>
    <dgm:pt modelId="{06F59A2F-6499-4A6F-9452-CA226BFF36A3}" type="parTrans" cxnId="{B1F25A46-C81F-49E6-9FCF-5DCF60B4C7C6}">
      <dgm:prSet/>
      <dgm:spPr/>
      <dgm:t>
        <a:bodyPr/>
        <a:lstStyle/>
        <a:p>
          <a:endParaRPr lang="uk-UA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9B1B86B-0FF1-4506-B5BD-58BA5EB786B0}" type="sibTrans" cxnId="{B1F25A46-C81F-49E6-9FCF-5DCF60B4C7C6}">
      <dgm:prSet/>
      <dgm:spPr>
        <a:solidFill>
          <a:srgbClr val="202EE2"/>
        </a:solidFill>
        <a:ln w="28575">
          <a:solidFill>
            <a:srgbClr val="FFC000"/>
          </a:solidFill>
        </a:ln>
      </dgm:spPr>
      <dgm:t>
        <a:bodyPr/>
        <a:lstStyle/>
        <a:p>
          <a:endParaRPr lang="uk-UA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8DD3026-2690-4A29-8C9B-E83C25B8D6B1}">
      <dgm:prSet phldrT="[Текст]"/>
      <dgm:spPr>
        <a:solidFill>
          <a:srgbClr val="FFC000"/>
        </a:solidFill>
        <a:ln>
          <a:solidFill>
            <a:srgbClr val="202EE2"/>
          </a:solidFill>
        </a:ln>
      </dgm:spPr>
      <dgm:t>
        <a:bodyPr/>
        <a:lstStyle/>
        <a:p>
          <a:r>
            <a:rPr lang="uk-UA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другий (достатній)</a:t>
          </a:r>
        </a:p>
      </dgm:t>
    </dgm:pt>
    <dgm:pt modelId="{F341A403-24CE-430E-A34D-53DA46479FC3}" type="parTrans" cxnId="{B378306C-E79D-4EA2-9AF6-109114858242}">
      <dgm:prSet/>
      <dgm:spPr/>
      <dgm:t>
        <a:bodyPr/>
        <a:lstStyle/>
        <a:p>
          <a:endParaRPr lang="uk-UA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46CDEDA-4CEC-4AAF-A57D-AF1CDA83EDCE}" type="sibTrans" cxnId="{B378306C-E79D-4EA2-9AF6-109114858242}">
      <dgm:prSet/>
      <dgm:spPr>
        <a:solidFill>
          <a:srgbClr val="202EE2"/>
        </a:solidFill>
        <a:ln w="28575">
          <a:solidFill>
            <a:srgbClr val="FFC000"/>
          </a:solidFill>
        </a:ln>
      </dgm:spPr>
      <dgm:t>
        <a:bodyPr/>
        <a:lstStyle/>
        <a:p>
          <a:endParaRPr lang="uk-UA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F5AA331-360B-41D2-AE99-28841AEABF43}">
      <dgm:prSet phldrT="[Текст]"/>
      <dgm:spPr>
        <a:solidFill>
          <a:srgbClr val="202EE2"/>
        </a:solidFill>
        <a:ln>
          <a:solidFill>
            <a:srgbClr val="FFC000"/>
          </a:solidFill>
        </a:ln>
      </dgm:spPr>
      <dgm:t>
        <a:bodyPr/>
        <a:lstStyle/>
        <a:p>
          <a:r>
            <a:rPr lang="uk-UA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третій (вимагає покращення)</a:t>
          </a:r>
        </a:p>
      </dgm:t>
    </dgm:pt>
    <dgm:pt modelId="{C304D668-BC6F-4584-A8E3-E9DA6148A9C6}" type="parTrans" cxnId="{6826AFF0-31D5-4C46-81C9-4763C76232C0}">
      <dgm:prSet/>
      <dgm:spPr/>
      <dgm:t>
        <a:bodyPr/>
        <a:lstStyle/>
        <a:p>
          <a:endParaRPr lang="uk-UA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239DCEE-CBE3-4EA5-AC48-F693621BB1A5}" type="sibTrans" cxnId="{6826AFF0-31D5-4C46-81C9-4763C76232C0}">
      <dgm:prSet/>
      <dgm:spPr>
        <a:solidFill>
          <a:srgbClr val="202EE2"/>
        </a:solidFill>
        <a:ln w="28575">
          <a:solidFill>
            <a:srgbClr val="FFC000"/>
          </a:solidFill>
        </a:ln>
      </dgm:spPr>
      <dgm:t>
        <a:bodyPr/>
        <a:lstStyle/>
        <a:p>
          <a:endParaRPr lang="uk-UA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36C4E71-B426-4FE3-9576-CD243E1C2F20}">
      <dgm:prSet/>
      <dgm:spPr>
        <a:solidFill>
          <a:srgbClr val="FFC000"/>
        </a:solidFill>
        <a:ln>
          <a:solidFill>
            <a:srgbClr val="202EE2"/>
          </a:solidFill>
        </a:ln>
      </dgm:spPr>
      <dgm:t>
        <a:bodyPr/>
        <a:lstStyle/>
        <a:p>
          <a:r>
            <a:rPr lang="uk-UA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четвертий (низький)</a:t>
          </a:r>
        </a:p>
      </dgm:t>
    </dgm:pt>
    <dgm:pt modelId="{2B4B9AF9-230A-4AF7-93CF-D2BD07838CE0}" type="parTrans" cxnId="{C7B0DBF2-7772-4099-AC44-5C95F9A0966D}">
      <dgm:prSet/>
      <dgm:spPr/>
      <dgm:t>
        <a:bodyPr/>
        <a:lstStyle/>
        <a:p>
          <a:endParaRPr lang="uk-UA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771AA4-740A-4CEA-B38A-F41D2918B722}" type="sibTrans" cxnId="{C7B0DBF2-7772-4099-AC44-5C95F9A0966D}">
      <dgm:prSet/>
      <dgm:spPr/>
      <dgm:t>
        <a:bodyPr/>
        <a:lstStyle/>
        <a:p>
          <a:endParaRPr lang="uk-UA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26AFB7F-1E28-403B-9DCE-9D44B2924B58}" type="pres">
      <dgm:prSet presAssocID="{775D6136-7234-4834-B221-07241634A306}" presName="Name0" presStyleCnt="0">
        <dgm:presLayoutVars>
          <dgm:dir/>
          <dgm:resizeHandles val="exact"/>
        </dgm:presLayoutVars>
      </dgm:prSet>
      <dgm:spPr/>
    </dgm:pt>
    <dgm:pt modelId="{A31E1E4F-CC1E-4F59-A200-8AC30BFA0144}" type="pres">
      <dgm:prSet presAssocID="{6E90CE76-6D4E-4696-BD9C-E706B20F87F7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67CE41C-70FE-4144-BC8F-4465B93091A0}" type="pres">
      <dgm:prSet presAssocID="{09B1B86B-0FF1-4506-B5BD-58BA5EB786B0}" presName="sibTrans" presStyleLbl="sibTrans2D1" presStyleIdx="0" presStyleCnt="3"/>
      <dgm:spPr/>
      <dgm:t>
        <a:bodyPr/>
        <a:lstStyle/>
        <a:p>
          <a:endParaRPr lang="uk-UA"/>
        </a:p>
      </dgm:t>
    </dgm:pt>
    <dgm:pt modelId="{3FD02EED-16ED-4829-939B-423EB9CF868B}" type="pres">
      <dgm:prSet presAssocID="{09B1B86B-0FF1-4506-B5BD-58BA5EB786B0}" presName="connectorText" presStyleLbl="sibTrans2D1" presStyleIdx="0" presStyleCnt="3"/>
      <dgm:spPr/>
      <dgm:t>
        <a:bodyPr/>
        <a:lstStyle/>
        <a:p>
          <a:endParaRPr lang="uk-UA"/>
        </a:p>
      </dgm:t>
    </dgm:pt>
    <dgm:pt modelId="{A2A4EC79-B884-40F3-BA7F-70C7732D51C5}" type="pres">
      <dgm:prSet presAssocID="{18DD3026-2690-4A29-8C9B-E83C25B8D6B1}" presName="node" presStyleLbl="node1" presStyleIdx="1" presStyleCnt="4" custLinFactNeighborY="311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ACF5470-E410-477B-8EC0-FBC01C433A25}" type="pres">
      <dgm:prSet presAssocID="{E46CDEDA-4CEC-4AAF-A57D-AF1CDA83EDCE}" presName="sibTrans" presStyleLbl="sibTrans2D1" presStyleIdx="1" presStyleCnt="3"/>
      <dgm:spPr/>
      <dgm:t>
        <a:bodyPr/>
        <a:lstStyle/>
        <a:p>
          <a:endParaRPr lang="uk-UA"/>
        </a:p>
      </dgm:t>
    </dgm:pt>
    <dgm:pt modelId="{9FD3655F-E162-4F68-8597-1BBFB5D44F05}" type="pres">
      <dgm:prSet presAssocID="{E46CDEDA-4CEC-4AAF-A57D-AF1CDA83EDCE}" presName="connectorText" presStyleLbl="sibTrans2D1" presStyleIdx="1" presStyleCnt="3"/>
      <dgm:spPr/>
      <dgm:t>
        <a:bodyPr/>
        <a:lstStyle/>
        <a:p>
          <a:endParaRPr lang="uk-UA"/>
        </a:p>
      </dgm:t>
    </dgm:pt>
    <dgm:pt modelId="{85F2F636-1724-464A-B7DF-A4AD9562EA34}" type="pres">
      <dgm:prSet presAssocID="{5F5AA331-360B-41D2-AE99-28841AEABF43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4E083A2-D736-46D8-B294-B3B286EE3892}" type="pres">
      <dgm:prSet presAssocID="{B239DCEE-CBE3-4EA5-AC48-F693621BB1A5}" presName="sibTrans" presStyleLbl="sibTrans2D1" presStyleIdx="2" presStyleCnt="3"/>
      <dgm:spPr/>
      <dgm:t>
        <a:bodyPr/>
        <a:lstStyle/>
        <a:p>
          <a:endParaRPr lang="uk-UA"/>
        </a:p>
      </dgm:t>
    </dgm:pt>
    <dgm:pt modelId="{52CD0773-3E5F-456A-9D08-3CC5DEBB26DE}" type="pres">
      <dgm:prSet presAssocID="{B239DCEE-CBE3-4EA5-AC48-F693621BB1A5}" presName="connectorText" presStyleLbl="sibTrans2D1" presStyleIdx="2" presStyleCnt="3"/>
      <dgm:spPr/>
      <dgm:t>
        <a:bodyPr/>
        <a:lstStyle/>
        <a:p>
          <a:endParaRPr lang="uk-UA"/>
        </a:p>
      </dgm:t>
    </dgm:pt>
    <dgm:pt modelId="{D6605A39-DF99-4F8C-8E45-3113979C3402}" type="pres">
      <dgm:prSet presAssocID="{336C4E71-B426-4FE3-9576-CD243E1C2F20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B4EB917E-B59E-47C7-B352-9C9DF9364D07}" type="presOf" srcId="{B239DCEE-CBE3-4EA5-AC48-F693621BB1A5}" destId="{52CD0773-3E5F-456A-9D08-3CC5DEBB26DE}" srcOrd="1" destOrd="0" presId="urn:microsoft.com/office/officeart/2005/8/layout/process1"/>
    <dgm:cxn modelId="{79961C9C-DB34-4D9E-9F63-5ABDD5DBFF18}" type="presOf" srcId="{E46CDEDA-4CEC-4AAF-A57D-AF1CDA83EDCE}" destId="{9FD3655F-E162-4F68-8597-1BBFB5D44F05}" srcOrd="1" destOrd="0" presId="urn:microsoft.com/office/officeart/2005/8/layout/process1"/>
    <dgm:cxn modelId="{ABEA7089-A223-4191-94A9-88F83E28DB1C}" type="presOf" srcId="{B239DCEE-CBE3-4EA5-AC48-F693621BB1A5}" destId="{F4E083A2-D736-46D8-B294-B3B286EE3892}" srcOrd="0" destOrd="0" presId="urn:microsoft.com/office/officeart/2005/8/layout/process1"/>
    <dgm:cxn modelId="{C7B0DBF2-7772-4099-AC44-5C95F9A0966D}" srcId="{775D6136-7234-4834-B221-07241634A306}" destId="{336C4E71-B426-4FE3-9576-CD243E1C2F20}" srcOrd="3" destOrd="0" parTransId="{2B4B9AF9-230A-4AF7-93CF-D2BD07838CE0}" sibTransId="{71771AA4-740A-4CEA-B38A-F41D2918B722}"/>
    <dgm:cxn modelId="{B378306C-E79D-4EA2-9AF6-109114858242}" srcId="{775D6136-7234-4834-B221-07241634A306}" destId="{18DD3026-2690-4A29-8C9B-E83C25B8D6B1}" srcOrd="1" destOrd="0" parTransId="{F341A403-24CE-430E-A34D-53DA46479FC3}" sibTransId="{E46CDEDA-4CEC-4AAF-A57D-AF1CDA83EDCE}"/>
    <dgm:cxn modelId="{6A973620-4B34-487B-9BDE-26AA44F245B9}" type="presOf" srcId="{E46CDEDA-4CEC-4AAF-A57D-AF1CDA83EDCE}" destId="{0ACF5470-E410-477B-8EC0-FBC01C433A25}" srcOrd="0" destOrd="0" presId="urn:microsoft.com/office/officeart/2005/8/layout/process1"/>
    <dgm:cxn modelId="{B1F25A46-C81F-49E6-9FCF-5DCF60B4C7C6}" srcId="{775D6136-7234-4834-B221-07241634A306}" destId="{6E90CE76-6D4E-4696-BD9C-E706B20F87F7}" srcOrd="0" destOrd="0" parTransId="{06F59A2F-6499-4A6F-9452-CA226BFF36A3}" sibTransId="{09B1B86B-0FF1-4506-B5BD-58BA5EB786B0}"/>
    <dgm:cxn modelId="{4F77F37D-1C86-431A-AB84-6204D880C824}" type="presOf" srcId="{775D6136-7234-4834-B221-07241634A306}" destId="{426AFB7F-1E28-403B-9DCE-9D44B2924B58}" srcOrd="0" destOrd="0" presId="urn:microsoft.com/office/officeart/2005/8/layout/process1"/>
    <dgm:cxn modelId="{6826AFF0-31D5-4C46-81C9-4763C76232C0}" srcId="{775D6136-7234-4834-B221-07241634A306}" destId="{5F5AA331-360B-41D2-AE99-28841AEABF43}" srcOrd="2" destOrd="0" parTransId="{C304D668-BC6F-4584-A8E3-E9DA6148A9C6}" sibTransId="{B239DCEE-CBE3-4EA5-AC48-F693621BB1A5}"/>
    <dgm:cxn modelId="{E26EE0D0-CE2A-41F7-B456-45BDA0C35C5B}" type="presOf" srcId="{336C4E71-B426-4FE3-9576-CD243E1C2F20}" destId="{D6605A39-DF99-4F8C-8E45-3113979C3402}" srcOrd="0" destOrd="0" presId="urn:microsoft.com/office/officeart/2005/8/layout/process1"/>
    <dgm:cxn modelId="{FFC22349-780A-44DC-83A0-D66DC95A229A}" type="presOf" srcId="{18DD3026-2690-4A29-8C9B-E83C25B8D6B1}" destId="{A2A4EC79-B884-40F3-BA7F-70C7732D51C5}" srcOrd="0" destOrd="0" presId="urn:microsoft.com/office/officeart/2005/8/layout/process1"/>
    <dgm:cxn modelId="{BEAC784E-2EA0-4279-AECA-C4A1CC3C09C4}" type="presOf" srcId="{6E90CE76-6D4E-4696-BD9C-E706B20F87F7}" destId="{A31E1E4F-CC1E-4F59-A200-8AC30BFA0144}" srcOrd="0" destOrd="0" presId="urn:microsoft.com/office/officeart/2005/8/layout/process1"/>
    <dgm:cxn modelId="{9F8ED287-6AE4-4A00-8F42-53704D22E27C}" type="presOf" srcId="{5F5AA331-360B-41D2-AE99-28841AEABF43}" destId="{85F2F636-1724-464A-B7DF-A4AD9562EA34}" srcOrd="0" destOrd="0" presId="urn:microsoft.com/office/officeart/2005/8/layout/process1"/>
    <dgm:cxn modelId="{9827BABF-15FE-4196-AC7D-2C55CEE5797A}" type="presOf" srcId="{09B1B86B-0FF1-4506-B5BD-58BA5EB786B0}" destId="{3FD02EED-16ED-4829-939B-423EB9CF868B}" srcOrd="1" destOrd="0" presId="urn:microsoft.com/office/officeart/2005/8/layout/process1"/>
    <dgm:cxn modelId="{657D4A24-30A4-451B-A58F-B9C7F4B9BCC7}" type="presOf" srcId="{09B1B86B-0FF1-4506-B5BD-58BA5EB786B0}" destId="{067CE41C-70FE-4144-BC8F-4465B93091A0}" srcOrd="0" destOrd="0" presId="urn:microsoft.com/office/officeart/2005/8/layout/process1"/>
    <dgm:cxn modelId="{23EDC6F9-657F-4A70-906E-70F8C6ED0C5E}" type="presParOf" srcId="{426AFB7F-1E28-403B-9DCE-9D44B2924B58}" destId="{A31E1E4F-CC1E-4F59-A200-8AC30BFA0144}" srcOrd="0" destOrd="0" presId="urn:microsoft.com/office/officeart/2005/8/layout/process1"/>
    <dgm:cxn modelId="{213C92D4-F2D6-496A-BEF7-C217E6B0905F}" type="presParOf" srcId="{426AFB7F-1E28-403B-9DCE-9D44B2924B58}" destId="{067CE41C-70FE-4144-BC8F-4465B93091A0}" srcOrd="1" destOrd="0" presId="urn:microsoft.com/office/officeart/2005/8/layout/process1"/>
    <dgm:cxn modelId="{AD65BCC0-D3E1-4B97-91E7-610703C473E2}" type="presParOf" srcId="{067CE41C-70FE-4144-BC8F-4465B93091A0}" destId="{3FD02EED-16ED-4829-939B-423EB9CF868B}" srcOrd="0" destOrd="0" presId="urn:microsoft.com/office/officeart/2005/8/layout/process1"/>
    <dgm:cxn modelId="{31593193-1907-4F33-AADC-759934D4DC6F}" type="presParOf" srcId="{426AFB7F-1E28-403B-9DCE-9D44B2924B58}" destId="{A2A4EC79-B884-40F3-BA7F-70C7732D51C5}" srcOrd="2" destOrd="0" presId="urn:microsoft.com/office/officeart/2005/8/layout/process1"/>
    <dgm:cxn modelId="{A4BFB303-5569-4F25-98F5-E267C1658999}" type="presParOf" srcId="{426AFB7F-1E28-403B-9DCE-9D44B2924B58}" destId="{0ACF5470-E410-477B-8EC0-FBC01C433A25}" srcOrd="3" destOrd="0" presId="urn:microsoft.com/office/officeart/2005/8/layout/process1"/>
    <dgm:cxn modelId="{8990AB25-EC4A-473C-9C43-9CEF0D9F3146}" type="presParOf" srcId="{0ACF5470-E410-477B-8EC0-FBC01C433A25}" destId="{9FD3655F-E162-4F68-8597-1BBFB5D44F05}" srcOrd="0" destOrd="0" presId="urn:microsoft.com/office/officeart/2005/8/layout/process1"/>
    <dgm:cxn modelId="{7D488951-616E-48C7-B1AB-524940DA40A4}" type="presParOf" srcId="{426AFB7F-1E28-403B-9DCE-9D44B2924B58}" destId="{85F2F636-1724-464A-B7DF-A4AD9562EA34}" srcOrd="4" destOrd="0" presId="urn:microsoft.com/office/officeart/2005/8/layout/process1"/>
    <dgm:cxn modelId="{B7A06159-A8A7-4A32-938B-5E37F5F3398B}" type="presParOf" srcId="{426AFB7F-1E28-403B-9DCE-9D44B2924B58}" destId="{F4E083A2-D736-46D8-B294-B3B286EE3892}" srcOrd="5" destOrd="0" presId="urn:microsoft.com/office/officeart/2005/8/layout/process1"/>
    <dgm:cxn modelId="{15629880-765C-471D-84A1-D5C7C600D516}" type="presParOf" srcId="{F4E083A2-D736-46D8-B294-B3B286EE3892}" destId="{52CD0773-3E5F-456A-9D08-3CC5DEBB26DE}" srcOrd="0" destOrd="0" presId="urn:microsoft.com/office/officeart/2005/8/layout/process1"/>
    <dgm:cxn modelId="{5A8B9519-3BDF-420A-AA54-63DC50811E95}" type="presParOf" srcId="{426AFB7F-1E28-403B-9DCE-9D44B2924B58}" destId="{D6605A39-DF99-4F8C-8E45-3113979C3402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A4B91A-A0F2-47DF-98CD-D82880C9DEFE}">
      <dsp:nvSpPr>
        <dsp:cNvPr id="0" name=""/>
        <dsp:cNvSpPr/>
      </dsp:nvSpPr>
      <dsp:spPr>
        <a:xfrm>
          <a:off x="2318281" y="-194018"/>
          <a:ext cx="3329048" cy="1287152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Наявність системи оцінювання результатів навчання учнів, яка забезпечує справедливе, неупереджене, об’єктивне та доброчесне оцінювання</a:t>
          </a:r>
        </a:p>
      </dsp:txBody>
      <dsp:txXfrm>
        <a:off x="2355980" y="-156319"/>
        <a:ext cx="3253650" cy="1211754"/>
      </dsp:txXfrm>
    </dsp:sp>
    <dsp:sp modelId="{DCA9832E-DBF7-442A-9F30-A6C368745C75}">
      <dsp:nvSpPr>
        <dsp:cNvPr id="0" name=""/>
        <dsp:cNvSpPr/>
      </dsp:nvSpPr>
      <dsp:spPr>
        <a:xfrm rot="2874183">
          <a:off x="4618941" y="1575649"/>
          <a:ext cx="1046011" cy="313782"/>
        </a:xfrm>
        <a:prstGeom prst="leftRightArrow">
          <a:avLst>
            <a:gd name="adj1" fmla="val 60000"/>
            <a:gd name="adj2" fmla="val 50000"/>
          </a:avLst>
        </a:prstGeom>
        <a:solidFill>
          <a:srgbClr val="202EE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13076" y="1638405"/>
        <a:ext cx="857741" cy="188270"/>
      </dsp:txXfrm>
    </dsp:sp>
    <dsp:sp modelId="{D08579FC-24A2-405E-BB96-05DFEEB10466}">
      <dsp:nvSpPr>
        <dsp:cNvPr id="0" name=""/>
        <dsp:cNvSpPr/>
      </dsp:nvSpPr>
      <dsp:spPr>
        <a:xfrm>
          <a:off x="4636563" y="2371948"/>
          <a:ext cx="3329048" cy="1287152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uk-UA" sz="1400" kern="12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Спрямованість системи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uk-UA" sz="1400" kern="12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оцінювання на формування в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uk-UA" sz="1400" kern="12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учнів відповідальності за результати свого навчання, здатності до самооцінювання</a:t>
          </a:r>
        </a:p>
      </dsp:txBody>
      <dsp:txXfrm>
        <a:off x="4674262" y="2409647"/>
        <a:ext cx="3253650" cy="1211754"/>
      </dsp:txXfrm>
    </dsp:sp>
    <dsp:sp modelId="{C0B5B529-D7CC-4EB5-AE1A-87042AD90238}">
      <dsp:nvSpPr>
        <dsp:cNvPr id="0" name=""/>
        <dsp:cNvSpPr/>
      </dsp:nvSpPr>
      <dsp:spPr>
        <a:xfrm rot="10800000">
          <a:off x="3459800" y="2858633"/>
          <a:ext cx="1046011" cy="313782"/>
        </a:xfrm>
        <a:prstGeom prst="leftRightArrow">
          <a:avLst>
            <a:gd name="adj1" fmla="val 60000"/>
            <a:gd name="adj2" fmla="val 50000"/>
          </a:avLst>
        </a:prstGeom>
        <a:solidFill>
          <a:srgbClr val="202EE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3553935" y="2921389"/>
        <a:ext cx="857741" cy="188270"/>
      </dsp:txXfrm>
    </dsp:sp>
    <dsp:sp modelId="{05F633FF-55BD-4BF6-97A7-14B8AC4CB963}">
      <dsp:nvSpPr>
        <dsp:cNvPr id="0" name=""/>
        <dsp:cNvSpPr/>
      </dsp:nvSpPr>
      <dsp:spPr>
        <a:xfrm>
          <a:off x="0" y="2371948"/>
          <a:ext cx="3329048" cy="1287152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uk-UA" sz="1400" kern="12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Систематичне відстеження</a:t>
          </a:r>
        </a:p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uk-UA" sz="1400" kern="12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результатів навчання кожного</a:t>
          </a:r>
        </a:p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uk-UA" sz="1400" kern="12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учня та надання йому (за потреби) підтримки в освітньому процесі</a:t>
          </a:r>
        </a:p>
      </dsp:txBody>
      <dsp:txXfrm>
        <a:off x="37699" y="2409647"/>
        <a:ext cx="3253650" cy="1211754"/>
      </dsp:txXfrm>
    </dsp:sp>
    <dsp:sp modelId="{2DB2A831-08D2-410B-AA67-42ABE66927F5}">
      <dsp:nvSpPr>
        <dsp:cNvPr id="0" name=""/>
        <dsp:cNvSpPr/>
      </dsp:nvSpPr>
      <dsp:spPr>
        <a:xfrm rot="18725817">
          <a:off x="2300659" y="1575649"/>
          <a:ext cx="1046011" cy="313782"/>
        </a:xfrm>
        <a:prstGeom prst="leftRightArrow">
          <a:avLst>
            <a:gd name="adj1" fmla="val 60000"/>
            <a:gd name="adj2" fmla="val 50000"/>
          </a:avLst>
        </a:prstGeom>
        <a:solidFill>
          <a:srgbClr val="202EE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94794" y="1638405"/>
        <a:ext cx="857741" cy="1882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68EBFD-997C-4B11-B3BA-148024009644}">
      <dsp:nvSpPr>
        <dsp:cNvPr id="0" name=""/>
        <dsp:cNvSpPr/>
      </dsp:nvSpPr>
      <dsp:spPr>
        <a:xfrm>
          <a:off x="594564" y="0"/>
          <a:ext cx="6738396" cy="3162624"/>
        </a:xfrm>
        <a:prstGeom prst="rightArrow">
          <a:avLst/>
        </a:prstGeom>
        <a:solidFill>
          <a:srgbClr val="202EE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DC9B0D-A708-4A68-AC25-FF79DB91784C}">
      <dsp:nvSpPr>
        <dsp:cNvPr id="0" name=""/>
        <dsp:cNvSpPr/>
      </dsp:nvSpPr>
      <dsp:spPr>
        <a:xfrm>
          <a:off x="2709" y="948787"/>
          <a:ext cx="1760467" cy="1265049"/>
        </a:xfrm>
        <a:prstGeom prst="roundRect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000" kern="12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Ефективність планування педагогічними працівниками своєї діяльності, використання сучасних освітніх підходів до організації освітнього процесу з метою формування ключових компетентностей учнів</a:t>
          </a:r>
        </a:p>
      </dsp:txBody>
      <dsp:txXfrm>
        <a:off x="64464" y="1010542"/>
        <a:ext cx="1636957" cy="1141539"/>
      </dsp:txXfrm>
    </dsp:sp>
    <dsp:sp modelId="{6AFBD04F-BCCB-46C0-B930-49F73C937F2E}">
      <dsp:nvSpPr>
        <dsp:cNvPr id="0" name=""/>
        <dsp:cNvSpPr/>
      </dsp:nvSpPr>
      <dsp:spPr>
        <a:xfrm>
          <a:off x="2056588" y="948787"/>
          <a:ext cx="1760467" cy="1265049"/>
        </a:xfrm>
        <a:prstGeom prst="roundRect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000" kern="12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Постійне підвищення професійного рівня і педагогічної майстерності педагогічних працівників</a:t>
          </a:r>
        </a:p>
      </dsp:txBody>
      <dsp:txXfrm>
        <a:off x="2118343" y="1010542"/>
        <a:ext cx="1636957" cy="1141539"/>
      </dsp:txXfrm>
    </dsp:sp>
    <dsp:sp modelId="{A9BEAB33-3616-4898-A6D9-B5B7FE1B8CA1}">
      <dsp:nvSpPr>
        <dsp:cNvPr id="0" name=""/>
        <dsp:cNvSpPr/>
      </dsp:nvSpPr>
      <dsp:spPr>
        <a:xfrm>
          <a:off x="4110468" y="948787"/>
          <a:ext cx="1760467" cy="1265049"/>
        </a:xfrm>
        <a:prstGeom prst="roundRect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000" kern="12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Налагодження співпраці з учнями, їх батьками, працівниками закладу освіти</a:t>
          </a:r>
        </a:p>
      </dsp:txBody>
      <dsp:txXfrm>
        <a:off x="4172223" y="1010542"/>
        <a:ext cx="1636957" cy="1141539"/>
      </dsp:txXfrm>
    </dsp:sp>
    <dsp:sp modelId="{BA4174EB-E7A1-41BD-BBE1-9BCA80A7277C}">
      <dsp:nvSpPr>
        <dsp:cNvPr id="0" name=""/>
        <dsp:cNvSpPr/>
      </dsp:nvSpPr>
      <dsp:spPr>
        <a:xfrm>
          <a:off x="6164347" y="948787"/>
          <a:ext cx="1760467" cy="1265049"/>
        </a:xfrm>
        <a:prstGeom prst="roundRect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000" kern="1200" noProof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Організація педагогічної діяльності на засадах академічної доброчесності</a:t>
          </a:r>
        </a:p>
      </dsp:txBody>
      <dsp:txXfrm>
        <a:off x="6226102" y="1010542"/>
        <a:ext cx="1636957" cy="114153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E0045A-DE7C-4A5B-A214-2D13B6F1FA14}">
      <dsp:nvSpPr>
        <dsp:cNvPr id="0" name=""/>
        <dsp:cNvSpPr/>
      </dsp:nvSpPr>
      <dsp:spPr>
        <a:xfrm>
          <a:off x="5793726" y="2106565"/>
          <a:ext cx="2811122" cy="10045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202EE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100" kern="12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використання інформаційно-комунікаційних технологій, обладнання, засобів навчання</a:t>
          </a:r>
          <a:endParaRPr lang="uk-UA" sz="11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659130" y="2379771"/>
        <a:ext cx="1923651" cy="709283"/>
      </dsp:txXfrm>
    </dsp:sp>
    <dsp:sp modelId="{4464C7E8-B6F6-4F60-AB85-7BCF5C2FBEBF}">
      <dsp:nvSpPr>
        <dsp:cNvPr id="0" name=""/>
        <dsp:cNvSpPr/>
      </dsp:nvSpPr>
      <dsp:spPr>
        <a:xfrm>
          <a:off x="416188" y="2020284"/>
          <a:ext cx="2842960" cy="10045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202EE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1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оцінювання діяльності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1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учнів під час проведення навчального заняття</a:t>
          </a:r>
        </a:p>
      </dsp:txBody>
      <dsp:txXfrm>
        <a:off x="438255" y="2293490"/>
        <a:ext cx="1945938" cy="709283"/>
      </dsp:txXfrm>
    </dsp:sp>
    <dsp:sp modelId="{CA31DACB-6AD8-43E7-A440-6726B4E46581}">
      <dsp:nvSpPr>
        <dsp:cNvPr id="0" name=""/>
        <dsp:cNvSpPr/>
      </dsp:nvSpPr>
      <dsp:spPr>
        <a:xfrm>
          <a:off x="5793726" y="35782"/>
          <a:ext cx="2811122" cy="10045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202EE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200" kern="12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спрямованість навчального заняття на формування в учнів суспільних цінностей</a:t>
          </a:r>
          <a:endParaRPr lang="uk-UA" sz="12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659130" y="57849"/>
        <a:ext cx="1923651" cy="709283"/>
      </dsp:txXfrm>
    </dsp:sp>
    <dsp:sp modelId="{4F9A4DC8-9EF2-4B3E-8795-3506BEC67E63}">
      <dsp:nvSpPr>
        <dsp:cNvPr id="0" name=""/>
        <dsp:cNvSpPr/>
      </dsp:nvSpPr>
      <dsp:spPr>
        <a:xfrm>
          <a:off x="416188" y="42231"/>
          <a:ext cx="2842960" cy="10045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202EE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200" kern="12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розвиток і формування ключових компетентностей</a:t>
          </a:r>
          <a:endParaRPr lang="uk-UA" sz="12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8255" y="64298"/>
        <a:ext cx="1945938" cy="709283"/>
      </dsp:txXfrm>
    </dsp:sp>
    <dsp:sp modelId="{07308109-C86A-4F7D-9559-DE2E0D8CEFC1}">
      <dsp:nvSpPr>
        <dsp:cNvPr id="0" name=""/>
        <dsp:cNvSpPr/>
      </dsp:nvSpPr>
      <dsp:spPr>
        <a:xfrm>
          <a:off x="1651039" y="253969"/>
          <a:ext cx="2750389" cy="1359290"/>
        </a:xfrm>
        <a:prstGeom prst="pieWedge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робота учнів під час навчального заняття</a:t>
          </a:r>
          <a:endParaRPr lang="uk-UA" sz="12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56609" y="652096"/>
        <a:ext cx="1944819" cy="961163"/>
      </dsp:txXfrm>
    </dsp:sp>
    <dsp:sp modelId="{7E7299F9-018D-4A0B-8F39-43AC0C920497}">
      <dsp:nvSpPr>
        <dsp:cNvPr id="0" name=""/>
        <dsp:cNvSpPr/>
      </dsp:nvSpPr>
      <dsp:spPr>
        <a:xfrm rot="5400000">
          <a:off x="5169970" y="-432241"/>
          <a:ext cx="1359290" cy="2750389"/>
        </a:xfrm>
        <a:prstGeom prst="pieWedge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комунікація з учнями</a:t>
          </a:r>
          <a:endParaRPr lang="uk-UA" sz="12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4474421" y="661436"/>
        <a:ext cx="1944819" cy="961163"/>
      </dsp:txXfrm>
    </dsp:sp>
    <dsp:sp modelId="{0465DCAA-B551-4D68-BF1C-BCC2D4A3F2EA}">
      <dsp:nvSpPr>
        <dsp:cNvPr id="0" name=""/>
        <dsp:cNvSpPr/>
      </dsp:nvSpPr>
      <dsp:spPr>
        <a:xfrm rot="10800000">
          <a:off x="4458871" y="1737131"/>
          <a:ext cx="2750389" cy="1359290"/>
        </a:xfrm>
        <a:prstGeom prst="pieWedge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організація роботи з учнями з особливими освітніми потребами </a:t>
          </a:r>
          <a:br>
            <a:rPr lang="uk-UA" sz="1200" kern="12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uk-UA" sz="1200" kern="12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(у разі наявності таких)</a:t>
          </a:r>
          <a:endParaRPr lang="uk-UA" sz="12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4458871" y="1737131"/>
        <a:ext cx="1944819" cy="961163"/>
      </dsp:txXfrm>
    </dsp:sp>
    <dsp:sp modelId="{2850B46B-63CB-4F79-87D4-4F9FBD876385}">
      <dsp:nvSpPr>
        <dsp:cNvPr id="0" name=""/>
        <dsp:cNvSpPr/>
      </dsp:nvSpPr>
      <dsp:spPr>
        <a:xfrm rot="16200000">
          <a:off x="2305741" y="1020921"/>
          <a:ext cx="1359290" cy="2750389"/>
        </a:xfrm>
        <a:prstGeom prst="pieWedge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формування в учнів ключових компетентностей</a:t>
          </a:r>
          <a:endParaRPr lang="uk-UA" sz="12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5400000">
        <a:off x="2415762" y="1716471"/>
        <a:ext cx="1944819" cy="961163"/>
      </dsp:txXfrm>
    </dsp:sp>
    <dsp:sp modelId="{8DE83B49-BEE7-42EE-9703-5D7279DE9036}">
      <dsp:nvSpPr>
        <dsp:cNvPr id="0" name=""/>
        <dsp:cNvSpPr/>
      </dsp:nvSpPr>
      <dsp:spPr>
        <a:xfrm>
          <a:off x="4030489" y="1264218"/>
          <a:ext cx="837753" cy="488897"/>
        </a:xfrm>
        <a:prstGeom prst="circularArrow">
          <a:avLst/>
        </a:prstGeom>
        <a:solidFill>
          <a:srgbClr val="202EE2"/>
        </a:solidFill>
        <a:ln w="25400" cap="flat" cmpd="sng" algn="ctr">
          <a:solidFill>
            <a:srgbClr val="202EE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19945F-D95D-46D8-893C-847580BD4F16}">
      <dsp:nvSpPr>
        <dsp:cNvPr id="0" name=""/>
        <dsp:cNvSpPr/>
      </dsp:nvSpPr>
      <dsp:spPr>
        <a:xfrm rot="10800000">
          <a:off x="4055204" y="1519975"/>
          <a:ext cx="788334" cy="503543"/>
        </a:xfrm>
        <a:prstGeom prst="circularArrow">
          <a:avLst/>
        </a:prstGeom>
        <a:solidFill>
          <a:srgbClr val="202EE2"/>
        </a:solidFill>
        <a:ln w="25400" cap="flat" cmpd="sng" algn="ctr">
          <a:solidFill>
            <a:srgbClr val="202EE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1E1E4F-CC1E-4F59-A200-8AC30BFA0144}">
      <dsp:nvSpPr>
        <dsp:cNvPr id="0" name=""/>
        <dsp:cNvSpPr/>
      </dsp:nvSpPr>
      <dsp:spPr>
        <a:xfrm>
          <a:off x="3143" y="0"/>
          <a:ext cx="1374263" cy="820262"/>
        </a:xfrm>
        <a:prstGeom prst="roundRect">
          <a:avLst>
            <a:gd name="adj" fmla="val 10000"/>
          </a:avLst>
        </a:prstGeom>
        <a:solidFill>
          <a:srgbClr val="202EE2"/>
        </a:solidFill>
        <a:ln w="25400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перший (високий)</a:t>
          </a:r>
        </a:p>
      </dsp:txBody>
      <dsp:txXfrm>
        <a:off x="27168" y="24025"/>
        <a:ext cx="1326213" cy="772212"/>
      </dsp:txXfrm>
    </dsp:sp>
    <dsp:sp modelId="{067CE41C-70FE-4144-BC8F-4465B93091A0}">
      <dsp:nvSpPr>
        <dsp:cNvPr id="0" name=""/>
        <dsp:cNvSpPr/>
      </dsp:nvSpPr>
      <dsp:spPr>
        <a:xfrm>
          <a:off x="1514832" y="239722"/>
          <a:ext cx="291343" cy="340817"/>
        </a:xfrm>
        <a:prstGeom prst="rightArrow">
          <a:avLst>
            <a:gd name="adj1" fmla="val 60000"/>
            <a:gd name="adj2" fmla="val 50000"/>
          </a:avLst>
        </a:prstGeom>
        <a:solidFill>
          <a:srgbClr val="202EE2"/>
        </a:solidFill>
        <a:ln w="28575">
          <a:solidFill>
            <a:srgbClr val="FFC000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3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514832" y="307885"/>
        <a:ext cx="203940" cy="204491"/>
      </dsp:txXfrm>
    </dsp:sp>
    <dsp:sp modelId="{A2A4EC79-B884-40F3-BA7F-70C7732D51C5}">
      <dsp:nvSpPr>
        <dsp:cNvPr id="0" name=""/>
        <dsp:cNvSpPr/>
      </dsp:nvSpPr>
      <dsp:spPr>
        <a:xfrm>
          <a:off x="1927111" y="0"/>
          <a:ext cx="1374263" cy="820262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solidFill>
            <a:srgbClr val="202EE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другий (достатній)</a:t>
          </a:r>
        </a:p>
      </dsp:txBody>
      <dsp:txXfrm>
        <a:off x="1951136" y="24025"/>
        <a:ext cx="1326213" cy="772212"/>
      </dsp:txXfrm>
    </dsp:sp>
    <dsp:sp modelId="{0ACF5470-E410-477B-8EC0-FBC01C433A25}">
      <dsp:nvSpPr>
        <dsp:cNvPr id="0" name=""/>
        <dsp:cNvSpPr/>
      </dsp:nvSpPr>
      <dsp:spPr>
        <a:xfrm>
          <a:off x="3438801" y="239722"/>
          <a:ext cx="291343" cy="340817"/>
        </a:xfrm>
        <a:prstGeom prst="rightArrow">
          <a:avLst>
            <a:gd name="adj1" fmla="val 60000"/>
            <a:gd name="adj2" fmla="val 50000"/>
          </a:avLst>
        </a:prstGeom>
        <a:solidFill>
          <a:srgbClr val="202EE2"/>
        </a:solidFill>
        <a:ln w="28575">
          <a:solidFill>
            <a:srgbClr val="FFC000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3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38801" y="307885"/>
        <a:ext cx="203940" cy="204491"/>
      </dsp:txXfrm>
    </dsp:sp>
    <dsp:sp modelId="{85F2F636-1724-464A-B7DF-A4AD9562EA34}">
      <dsp:nvSpPr>
        <dsp:cNvPr id="0" name=""/>
        <dsp:cNvSpPr/>
      </dsp:nvSpPr>
      <dsp:spPr>
        <a:xfrm>
          <a:off x="3851080" y="0"/>
          <a:ext cx="1374263" cy="820262"/>
        </a:xfrm>
        <a:prstGeom prst="roundRect">
          <a:avLst>
            <a:gd name="adj" fmla="val 10000"/>
          </a:avLst>
        </a:prstGeom>
        <a:solidFill>
          <a:srgbClr val="202EE2"/>
        </a:solidFill>
        <a:ln w="25400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третій (вимагає покращення)</a:t>
          </a:r>
        </a:p>
      </dsp:txBody>
      <dsp:txXfrm>
        <a:off x="3875105" y="24025"/>
        <a:ext cx="1326213" cy="772212"/>
      </dsp:txXfrm>
    </dsp:sp>
    <dsp:sp modelId="{F4E083A2-D736-46D8-B294-B3B286EE3892}">
      <dsp:nvSpPr>
        <dsp:cNvPr id="0" name=""/>
        <dsp:cNvSpPr/>
      </dsp:nvSpPr>
      <dsp:spPr>
        <a:xfrm>
          <a:off x="5362770" y="239722"/>
          <a:ext cx="291343" cy="340817"/>
        </a:xfrm>
        <a:prstGeom prst="rightArrow">
          <a:avLst>
            <a:gd name="adj1" fmla="val 60000"/>
            <a:gd name="adj2" fmla="val 50000"/>
          </a:avLst>
        </a:prstGeom>
        <a:solidFill>
          <a:srgbClr val="202EE2"/>
        </a:solidFill>
        <a:ln w="28575">
          <a:solidFill>
            <a:srgbClr val="FFC000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3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362770" y="307885"/>
        <a:ext cx="203940" cy="204491"/>
      </dsp:txXfrm>
    </dsp:sp>
    <dsp:sp modelId="{D6605A39-DF99-4F8C-8E45-3113979C3402}">
      <dsp:nvSpPr>
        <dsp:cNvPr id="0" name=""/>
        <dsp:cNvSpPr/>
      </dsp:nvSpPr>
      <dsp:spPr>
        <a:xfrm>
          <a:off x="5775049" y="0"/>
          <a:ext cx="1374263" cy="820262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solidFill>
            <a:srgbClr val="202EE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четвертий (низький)</a:t>
          </a:r>
        </a:p>
      </dsp:txBody>
      <dsp:txXfrm>
        <a:off x="5799074" y="24025"/>
        <a:ext cx="1326213" cy="7722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>
            <a:extLst>
              <a:ext uri="{FF2B5EF4-FFF2-40B4-BE49-F238E27FC236}">
                <a16:creationId xmlns:a16="http://schemas.microsoft.com/office/drawing/2014/main" id="{750C398D-22C3-4767-A48B-2A7D801ACB0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0D3A5E8B-31B5-4AB1-BAAD-BF57D65BE39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DA63BB-7BC2-40D6-8B43-2FFE34A003AF}" type="datetimeFigureOut">
              <a:rPr lang="uk-UA" smtClean="0"/>
              <a:t>04.12.2023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A582F7D1-0786-4B7C-8FC3-AD472F0D4A2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3FD40174-AB75-467E-986B-B7418EE7586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F05640-DA05-4561-BE25-E35F959CD2C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5267642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70FD7E1E-61CF-41F3-A32C-EEA98DCF3E99}" type="datetimeFigureOut">
              <a:rPr lang="uk-UA"/>
              <a:pPr>
                <a:defRPr/>
              </a:pPr>
              <a:t>04.12.2023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uk-UA" noProof="0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noProof="0"/>
              <a:t>Редагувати стиль зразка тексту</a:t>
            </a:r>
          </a:p>
          <a:p>
            <a:pPr lvl="1"/>
            <a:r>
              <a:rPr lang="uk-UA" noProof="0"/>
              <a:t>Другий рівень</a:t>
            </a:r>
          </a:p>
          <a:p>
            <a:pPr lvl="2"/>
            <a:r>
              <a:rPr lang="uk-UA" noProof="0"/>
              <a:t>Третій рівень</a:t>
            </a:r>
          </a:p>
          <a:p>
            <a:pPr lvl="3"/>
            <a:r>
              <a:rPr lang="uk-UA" noProof="0"/>
              <a:t>Четвертий рівень</a:t>
            </a:r>
          </a:p>
          <a:p>
            <a:pPr lvl="4"/>
            <a:r>
              <a:rPr lang="uk-UA" noProof="0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73ED0FA-81B2-469C-A10A-32838A2BC365}" type="slidenum">
              <a:rPr lang="uk-UA"/>
              <a:pPr/>
              <a:t>‹№›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3838" cy="36988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63" name="Google Shape;663;p9:notes"/>
          <p:cNvSpPr txBox="1">
            <a:spLocks noGrp="1"/>
          </p:cNvSpPr>
          <p:nvPr>
            <p:ph type="body" idx="1"/>
          </p:nvPr>
        </p:nvSpPr>
        <p:spPr>
          <a:xfrm>
            <a:off x="673560" y="4686480"/>
            <a:ext cx="5385600" cy="44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0" strike="noStrik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4" name="Google Shape;664;p9:notes"/>
          <p:cNvSpPr/>
          <p:nvPr/>
        </p:nvSpPr>
        <p:spPr>
          <a:xfrm>
            <a:off x="3815280" y="9371160"/>
            <a:ext cx="2916000" cy="490320"/>
          </a:xfrm>
          <a:prstGeom prst="rect">
            <a:avLst/>
          </a:prstGeom>
          <a:noFill/>
          <a:ln>
            <a:noFill/>
          </a:ln>
          <a:effectLst>
            <a:outerShdw blurRad="40000" dist="2016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0000" tIns="45000" rIns="90000" bIns="450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2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70035D25-3310-4EA8-A7FF-B6C10954F1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3ED0FA-81B2-469C-A10A-32838A2BC365}" type="slidenum">
              <a:rPr lang="uk-UA" smtClean="0"/>
              <a:pPr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50674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Головне меню містить вкладки (секції), створені для  роботи з різними функціональними можливостями системи. </a:t>
            </a:r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Вкладка “АДМІНІСТРУВАННЯ АКАУНТІВ” передбачає створення додаткових акаунтів користувачів у межах закладу освіти (наприклад, акаунт для заступника керівника або іншої уповноваженої особи, яка надає доступ до перегляду інформації у системі).</a:t>
            </a:r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uk-UA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Вкладка “САМООЦІНЮВАННЯ” - заходи проведення самооцінювання освітніх і управлінських процесів закладу освіти (опціонально, адміністратором системи).</a:t>
            </a:r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3ED0FA-81B2-469C-A10A-32838A2BC365}" type="slidenum">
              <a:rPr lang="uk-UA" smtClean="0"/>
              <a:pPr/>
              <a:t>10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373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Існує два варіанти доступу користувачів до функціональних можливостей системи:</a:t>
            </a:r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1) мають повний доступ до інформації, що створюється у системі (“Керівник школи”, “Заступник керівника школи”, “Завідувач філії”) - </a:t>
            </a:r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користувачі, яким створено акаунт у системі, та які можуть  завантажувати  і заповнювати  формуляри із електронного кабінету директора;</a:t>
            </a:r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2) не мають доступу до системи (респонденти) - </a:t>
            </a:r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особи, яким  надано доступ до заповнення формулярів (опитувальників, анкет тощо) з використанням PIN-коду:</a:t>
            </a:r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заступник керівника закладу освіти;</a:t>
            </a:r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педагогічні працівники;</a:t>
            </a:r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соціальний працівник/практичний психолог;</a:t>
            </a:r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представник учнівського самоврядування</a:t>
            </a:r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учні (діти віком  14 років і старші);</a:t>
            </a:r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батьки  учнів.</a:t>
            </a:r>
            <a:endParaRPr lang="uk-UA" sz="1200" i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uk-UA" sz="1200" i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2.3.2. Алгоритм створення акаунтів користувачів</a:t>
            </a:r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Керівник школи має можливість надати доступ до інформації в системі заступнику керівника використовуючи вкладку «АДМІНІСТРУВАННЯ АКАУНТІВ» </a:t>
            </a:r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Після натискання вкладки «АДМІНІСТРУВАННЯ АКАУНТІВ» керівник натискає кнопку «Створити новий акаунт» та заповнює форму «Створити шкільний акаунт користувача»</a:t>
            </a:r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ВАЖЛИВО! Поля «Ім’я», «Прізвище» та електронна пошта користувача є ОБОВ’ЯЗКОВИМИ для заповнення.</a:t>
            </a:r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3ED0FA-81B2-469C-A10A-32838A2BC365}" type="slidenum">
              <a:rPr lang="uk-UA" smtClean="0"/>
              <a:pPr/>
              <a:t>11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881323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3ED0FA-81B2-469C-A10A-32838A2BC365}" type="slidenum">
              <a:rPr lang="uk-UA" smtClean="0"/>
              <a:pPr/>
              <a:t>12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74720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Після натискання на кнопку “ПЕРЕХІД НА СТОРІНКУ ВИБОРУ НАПРЯМІВ” відкриється сторінка вибору напрямів самооцінювання (Рис. 12).</a:t>
            </a:r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 сторінці”Напрями самооцінювання” доступні наступні дії:</a:t>
            </a:r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cs-CZ" sz="120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перехід на напрям самооцінювання;</a:t>
            </a:r>
            <a:endParaRPr lang="uk-UA" sz="120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cs-CZ" sz="120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перегляд результатів самооцінювання за кожним напрямом; </a:t>
            </a:r>
            <a:endParaRPr lang="uk-UA" sz="120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3ED0FA-81B2-469C-A10A-32838A2BC365}" type="slidenum">
              <a:rPr lang="uk-UA" smtClean="0"/>
              <a:pPr/>
              <a:t>13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554001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Сторінка  </a:t>
            </a:r>
            <a:r>
              <a:rPr lang="uk-U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</a:t>
            </a:r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Напрям </a:t>
            </a:r>
            <a:r>
              <a:rPr lang="uk-U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2-3»</a:t>
            </a:r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розділена на </a:t>
            </a:r>
            <a:r>
              <a:rPr lang="uk-U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ряд кроків</a:t>
            </a:r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Керівник школи, створивши акцію самооцінювання:</a:t>
            </a:r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 Завантажує необхідні для проходження формуляри (анкети, опитувальники) до системи.</a:t>
            </a:r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Опитувальник для керівника закладу освіти</a:t>
            </a:r>
            <a:r>
              <a:rPr lang="uk-U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</a:t>
            </a:r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з електронного кабінету закладу </a:t>
            </a:r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за наявності посади заступника керівника школи</a:t>
            </a:r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Опитувальник для керівника ЗО (у штатному розписі відсутня посада заступника)/завідувач філії</a:t>
            </a:r>
            <a:r>
              <a:rPr lang="uk-UA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</a:t>
            </a:r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з електронного кабінету закладу</a:t>
            </a:r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за відсутності посади заступника керівника</a:t>
            </a:r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Опитувальник для заступника керівника закладу освіти</a:t>
            </a:r>
            <a:r>
              <a:rPr lang="uk-U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</a:t>
            </a:r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за посиланням</a:t>
            </a:r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Опитувальник для практичного психолога/соціального педагога</a:t>
            </a:r>
            <a:r>
              <a:rPr lang="uk-UA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</a:t>
            </a:r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за посиланням</a:t>
            </a:r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за наявності посади </a:t>
            </a:r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Опитувальник для представника учнівського самоврядування</a:t>
            </a:r>
            <a:r>
              <a:rPr lang="uk-U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</a:t>
            </a:r>
            <a:r>
              <a:rPr lang="uk-UA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за посиланням</a:t>
            </a:r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за наявності учнівського самоврядування</a:t>
            </a:r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Анкета для педагогічних працівників</a:t>
            </a:r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визначає керівник школи</a:t>
            </a:r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за посиланням</a:t>
            </a:r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Анкета для учня/учениці (віком 14 років і старші)</a:t>
            </a:r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визначає керівник школи</a:t>
            </a:r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за посиланням</a:t>
            </a:r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Анкета для батьків</a:t>
            </a:r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визначає керівник школи</a:t>
            </a:r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за посиланням</a:t>
            </a:r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3ED0FA-81B2-469C-A10A-32838A2BC365}" type="slidenum">
              <a:rPr lang="uk-UA" smtClean="0"/>
              <a:pPr/>
              <a:t>14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819152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Для завантаження формуляру необхідно натиснути на кнопку з назвою формуляру, після підтвердження на завантаження кнопкою “Зберегти зміни” він автоматично завантажиться до системи. Розглянемо приклад завантаження формулярів на анкеті для учнів рис. 15.</a:t>
            </a:r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Основні можливості при завантаженні: </a:t>
            </a:r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Перевірка завантажуваного формуляра - поле 1 (назва формуляра)</a:t>
            </a:r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Вибір необхідної кількості - поле 2 (до 50 анкет за одне завантаження, для завантаження більшої кількості повторіть процедуру);</a:t>
            </a:r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Зробити примітку - поле 3 (текстове повідомлення, наприклад клас, 9-А);</a:t>
            </a:r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Завантажити до системи - поле 4 кнопка “Зберегти зміни”Можна зазначити клас або зробити іншу приміку, вона буде відображатись під час друку PIN-кодів</a:t>
            </a:r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3ED0FA-81B2-469C-A10A-32838A2BC365}" type="slidenum">
              <a:rPr lang="uk-UA" smtClean="0"/>
              <a:pPr/>
              <a:t>15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781582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Для заповнення форм натисніть на посилання, форма відкриється у новому вікні </a:t>
            </a:r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3ED0FA-81B2-469C-A10A-32838A2BC365}" type="slidenum">
              <a:rPr lang="uk-UA" smtClean="0"/>
              <a:pPr/>
              <a:t>16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230378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Після відповідей на запитання на сторінці натисніть «Далі» або назву наступну назву сегмента запитань у лівому меню.</a:t>
            </a:r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3ED0FA-81B2-469C-A10A-32838A2BC365}" type="slidenum">
              <a:rPr lang="uk-UA" smtClean="0"/>
              <a:pPr/>
              <a:t>17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507237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3ED0FA-81B2-469C-A10A-32838A2BC365}" type="slidenum">
              <a:rPr lang="uk-UA" smtClean="0"/>
              <a:pPr/>
              <a:t>18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22536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1" name="Google Shape;1131;p41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2" name="Google Shape;1132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47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" name="Місце для номера слайда 1">
            <a:extLst>
              <a:ext uri="{FF2B5EF4-FFF2-40B4-BE49-F238E27FC236}">
                <a16:creationId xmlns:a16="http://schemas.microsoft.com/office/drawing/2014/main" id="{C668EC85-3735-4731-8824-B4C8031C79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3ED0FA-81B2-469C-A10A-32838A2BC365}" type="slidenum">
              <a:rPr lang="uk-UA" smtClean="0"/>
              <a:pPr/>
              <a:t>27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631763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8" name="Google Shape;498;p18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9" name="Google Shape;499;p18:notes"/>
          <p:cNvSpPr txBox="1">
            <a:spLocks noGrp="1"/>
          </p:cNvSpPr>
          <p:nvPr>
            <p:ph type="sldNum" idx="12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28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32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1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2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3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4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F4E4CC-DFCB-4A29-849B-43DAA771DFA4}" type="slidenum">
              <a:rPr lang="ru-RU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CE526A-B1E7-46F4-BB9F-7CA213D1CE8F}" type="slidenum">
              <a:rPr lang="ru-RU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5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0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5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2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3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4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33D1B7-E3C0-4AAE-A599-A5275CE528A6}" type="slidenum">
              <a:rPr lang="ru-RU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918530-CE86-4601-AEE9-5426CE209534}" type="slidenum">
              <a:rPr lang="ru-RU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7" indent="0">
              <a:buNone/>
              <a:defRPr sz="2000" b="1"/>
            </a:lvl2pPr>
            <a:lvl3pPr marL="914101" indent="0">
              <a:buNone/>
              <a:defRPr sz="1800" b="1"/>
            </a:lvl3pPr>
            <a:lvl4pPr marL="1371158" indent="0">
              <a:buNone/>
              <a:defRPr sz="1600" b="1"/>
            </a:lvl4pPr>
            <a:lvl5pPr marL="1828202" indent="0">
              <a:buNone/>
              <a:defRPr sz="1600" b="1"/>
            </a:lvl5pPr>
            <a:lvl6pPr marL="2285259" indent="0">
              <a:buNone/>
              <a:defRPr sz="1600" b="1"/>
            </a:lvl6pPr>
            <a:lvl7pPr marL="2742303" indent="0">
              <a:buNone/>
              <a:defRPr sz="1600" b="1"/>
            </a:lvl7pPr>
            <a:lvl8pPr marL="3199360" indent="0">
              <a:buNone/>
              <a:defRPr sz="1600" b="1"/>
            </a:lvl8pPr>
            <a:lvl9pPr marL="3656416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9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7" indent="0">
              <a:buNone/>
              <a:defRPr sz="2000" b="1"/>
            </a:lvl2pPr>
            <a:lvl3pPr marL="914101" indent="0">
              <a:buNone/>
              <a:defRPr sz="1800" b="1"/>
            </a:lvl3pPr>
            <a:lvl4pPr marL="1371158" indent="0">
              <a:buNone/>
              <a:defRPr sz="1600" b="1"/>
            </a:lvl4pPr>
            <a:lvl5pPr marL="1828202" indent="0">
              <a:buNone/>
              <a:defRPr sz="1600" b="1"/>
            </a:lvl5pPr>
            <a:lvl6pPr marL="2285259" indent="0">
              <a:buNone/>
              <a:defRPr sz="1600" b="1"/>
            </a:lvl6pPr>
            <a:lvl7pPr marL="2742303" indent="0">
              <a:buNone/>
              <a:defRPr sz="1600" b="1"/>
            </a:lvl7pPr>
            <a:lvl8pPr marL="3199360" indent="0">
              <a:buNone/>
              <a:defRPr sz="1600" b="1"/>
            </a:lvl8pPr>
            <a:lvl9pPr marL="3656416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9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53E9E6-2DBB-4798-99D9-7DC1FCBDFEEB}" type="slidenum">
              <a:rPr lang="ru-RU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C3E908-CC83-419E-8CCD-00D4CC88B6E6}" type="slidenum">
              <a:rPr lang="ru-RU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332A29-C66F-49FB-BB1E-3BFA9651F416}" type="slidenum">
              <a:rPr lang="ru-RU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801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3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057" indent="0">
              <a:buNone/>
              <a:defRPr sz="1200"/>
            </a:lvl2pPr>
            <a:lvl3pPr marL="914101" indent="0">
              <a:buNone/>
              <a:defRPr sz="1000"/>
            </a:lvl3pPr>
            <a:lvl4pPr marL="1371158" indent="0">
              <a:buNone/>
              <a:defRPr sz="900"/>
            </a:lvl4pPr>
            <a:lvl5pPr marL="1828202" indent="0">
              <a:buNone/>
              <a:defRPr sz="900"/>
            </a:lvl5pPr>
            <a:lvl6pPr marL="2285259" indent="0">
              <a:buNone/>
              <a:defRPr sz="900"/>
            </a:lvl6pPr>
            <a:lvl7pPr marL="2742303" indent="0">
              <a:buNone/>
              <a:defRPr sz="900"/>
            </a:lvl7pPr>
            <a:lvl8pPr marL="3199360" indent="0">
              <a:buNone/>
              <a:defRPr sz="900"/>
            </a:lvl8pPr>
            <a:lvl9pPr marL="3656416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38765A-8FC6-4A3F-BEED-D5EB5BA1A52A}" type="slidenum">
              <a:rPr lang="ru-RU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57" indent="0">
              <a:buNone/>
              <a:defRPr sz="2800"/>
            </a:lvl2pPr>
            <a:lvl3pPr marL="914101" indent="0">
              <a:buNone/>
              <a:defRPr sz="2400"/>
            </a:lvl3pPr>
            <a:lvl4pPr marL="1371158" indent="0">
              <a:buNone/>
              <a:defRPr sz="2000"/>
            </a:lvl4pPr>
            <a:lvl5pPr marL="1828202" indent="0">
              <a:buNone/>
              <a:defRPr sz="2000"/>
            </a:lvl5pPr>
            <a:lvl6pPr marL="2285259" indent="0">
              <a:buNone/>
              <a:defRPr sz="2000"/>
            </a:lvl6pPr>
            <a:lvl7pPr marL="2742303" indent="0">
              <a:buNone/>
              <a:defRPr sz="2000"/>
            </a:lvl7pPr>
            <a:lvl8pPr marL="3199360" indent="0">
              <a:buNone/>
              <a:defRPr sz="2000"/>
            </a:lvl8pPr>
            <a:lvl9pPr marL="3656416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16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057" indent="0">
              <a:buNone/>
              <a:defRPr sz="1200"/>
            </a:lvl2pPr>
            <a:lvl3pPr marL="914101" indent="0">
              <a:buNone/>
              <a:defRPr sz="1000"/>
            </a:lvl3pPr>
            <a:lvl4pPr marL="1371158" indent="0">
              <a:buNone/>
              <a:defRPr sz="900"/>
            </a:lvl4pPr>
            <a:lvl5pPr marL="1828202" indent="0">
              <a:buNone/>
              <a:defRPr sz="900"/>
            </a:lvl5pPr>
            <a:lvl6pPr marL="2285259" indent="0">
              <a:buNone/>
              <a:defRPr sz="900"/>
            </a:lvl6pPr>
            <a:lvl7pPr marL="2742303" indent="0">
              <a:buNone/>
              <a:defRPr sz="900"/>
            </a:lvl7pPr>
            <a:lvl8pPr marL="3199360" indent="0">
              <a:buNone/>
              <a:defRPr sz="900"/>
            </a:lvl8pPr>
            <a:lvl9pPr marL="3656416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EE7EFE-7F15-4F0D-B539-2ADDE02006FB}" type="slidenum">
              <a:rPr lang="ru-RU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39977D-53D0-4626-A386-045E242CD1A3}" type="slidenum">
              <a:rPr lang="ru-RU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454EBE-BA19-4E63-81C5-108A1B935E2A}" type="slidenum">
              <a:rPr lang="ru-RU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666750" y="862014"/>
            <a:ext cx="7810500" cy="1743075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66750" y="2652720"/>
            <a:ext cx="7810500" cy="595313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000"/>
            </a:lvl1pPr>
            <a:lvl2pPr marL="0" indent="0" algn="ctr">
              <a:spcBef>
                <a:spcPts val="0"/>
              </a:spcBef>
              <a:buSzTx/>
              <a:buNone/>
              <a:defRPr sz="2000"/>
            </a:lvl2pPr>
            <a:lvl3pPr marL="0" indent="0" algn="ctr">
              <a:spcBef>
                <a:spcPts val="0"/>
              </a:spcBef>
              <a:buSzTx/>
              <a:buNone/>
              <a:defRPr sz="2000"/>
            </a:lvl3pPr>
            <a:lvl4pPr marL="0" indent="0" algn="ctr">
              <a:spcBef>
                <a:spcPts val="0"/>
              </a:spcBef>
              <a:buSzTx/>
              <a:buNone/>
              <a:defRPr sz="2000"/>
            </a:lvl4pPr>
            <a:lvl5pPr marL="0" indent="0" algn="ctr">
              <a:spcBef>
                <a:spcPts val="0"/>
              </a:spcBef>
              <a:buSzTx/>
              <a:buNone/>
              <a:defRPr sz="2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10"/>
          </p:nvPr>
        </p:nvSpPr>
        <p:spPr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/>
          <a:lstStyle>
            <a:lvl1pPr algn="l" defTabSz="912813" hangingPunct="1">
              <a:defRPr>
                <a:solidFill>
                  <a:schemeClr val="tx1"/>
                </a:solidFill>
              </a:defRPr>
            </a:lvl1pPr>
          </a:lstStyle>
          <a:p>
            <a:fld id="{2A3034CA-BEFC-4A8E-850B-C41F33B058DE}" type="slidenum">
              <a:rPr lang="uk-UA"/>
              <a:pPr/>
              <a:t>‹№›</a:t>
            </a:fld>
            <a:endParaRPr lang="uk-UA"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666750" y="1700214"/>
            <a:ext cx="7810500" cy="1743075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" name="Slide Number"/>
          <p:cNvSpPr txBox="1">
            <a:spLocks noGrp="1"/>
          </p:cNvSpPr>
          <p:nvPr>
            <p:ph type="sldNum" sz="quarter" idx="10"/>
          </p:nvPr>
        </p:nvSpPr>
        <p:spPr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/>
          <a:lstStyle>
            <a:lvl1pPr algn="l" defTabSz="912813" hangingPunct="1">
              <a:defRPr>
                <a:solidFill>
                  <a:schemeClr val="tx1"/>
                </a:solidFill>
              </a:defRPr>
            </a:lvl1pPr>
          </a:lstStyle>
          <a:p>
            <a:fld id="{017785D8-2501-4391-8BC1-D80DC54AB90E}" type="slidenum">
              <a:rPr lang="uk-UA"/>
              <a:pPr/>
              <a:t>‹№›</a:t>
            </a:fld>
            <a:endParaRPr lang="uk-UA"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13"/>
          </p:nvPr>
        </p:nvSpPr>
        <p:spPr>
          <a:xfrm>
            <a:off x="2981325" y="414339"/>
            <a:ext cx="6472238" cy="4314825"/>
          </a:xfrm>
          <a:prstGeom prst="rect">
            <a:avLst/>
          </a:prstGeom>
        </p:spPr>
        <p:txBody>
          <a:bodyPr lIns="34281" tIns="17145" rIns="34281" bIns="17145" anchor="t">
            <a:noAutofit/>
          </a:bodyPr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619134" y="357192"/>
            <a:ext cx="3833813" cy="20812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19134" y="2447925"/>
            <a:ext cx="3833813" cy="2147888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000"/>
            </a:lvl1pPr>
            <a:lvl2pPr marL="0" indent="0" algn="ctr">
              <a:spcBef>
                <a:spcPts val="0"/>
              </a:spcBef>
              <a:buSzTx/>
              <a:buNone/>
              <a:defRPr sz="2000"/>
            </a:lvl2pPr>
            <a:lvl3pPr marL="0" indent="0" algn="ctr">
              <a:spcBef>
                <a:spcPts val="0"/>
              </a:spcBef>
              <a:buSzTx/>
              <a:buNone/>
              <a:defRPr sz="2000"/>
            </a:lvl3pPr>
            <a:lvl4pPr marL="0" indent="0" algn="ctr">
              <a:spcBef>
                <a:spcPts val="0"/>
              </a:spcBef>
              <a:buSzTx/>
              <a:buNone/>
              <a:defRPr sz="2000"/>
            </a:lvl4pPr>
            <a:lvl5pPr marL="0" indent="0" algn="ctr">
              <a:spcBef>
                <a:spcPts val="0"/>
              </a:spcBef>
              <a:buSzTx/>
              <a:buNone/>
              <a:defRPr sz="2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14"/>
          </p:nvPr>
        </p:nvSpPr>
        <p:spPr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/>
          <a:lstStyle>
            <a:lvl1pPr algn="l" defTabSz="912813" hangingPunct="1">
              <a:defRPr>
                <a:solidFill>
                  <a:schemeClr val="tx1"/>
                </a:solidFill>
              </a:defRPr>
            </a:lvl1pPr>
          </a:lstStyle>
          <a:p>
            <a:fld id="{6DFB8324-1764-4508-BD9C-78FAA782AAA5}" type="slidenum">
              <a:rPr lang="uk-UA"/>
              <a:pPr/>
              <a:t>‹№›</a:t>
            </a:fld>
            <a:endParaRPr lang="uk-UA"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" name="Slide Number"/>
          <p:cNvSpPr txBox="1">
            <a:spLocks noGrp="1"/>
          </p:cNvSpPr>
          <p:nvPr>
            <p:ph type="sldNum" sz="quarter" idx="10"/>
          </p:nvPr>
        </p:nvSpPr>
        <p:spPr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/>
          <a:lstStyle>
            <a:lvl1pPr algn="l" defTabSz="912813" hangingPunct="1">
              <a:defRPr>
                <a:solidFill>
                  <a:schemeClr val="tx1"/>
                </a:solidFill>
              </a:defRPr>
            </a:lvl1pPr>
          </a:lstStyle>
          <a:p>
            <a:fld id="{2BC24F0A-6E06-4121-8AF4-811DBE484A80}" type="slidenum">
              <a:rPr lang="uk-UA"/>
              <a:pPr/>
              <a:t>‹№›</a:t>
            </a:fld>
            <a:endParaRPr lang="uk-UA"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10"/>
          </p:nvPr>
        </p:nvSpPr>
        <p:spPr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/>
          <a:lstStyle>
            <a:lvl1pPr algn="l" defTabSz="912813" hangingPunct="1">
              <a:defRPr>
                <a:solidFill>
                  <a:schemeClr val="tx1"/>
                </a:solidFill>
              </a:defRPr>
            </a:lvl1pPr>
          </a:lstStyle>
          <a:p>
            <a:fld id="{387B373A-CF9F-491C-9FAE-6CD526CC5046}" type="slidenum">
              <a:rPr lang="uk-UA"/>
              <a:pPr/>
              <a:t>‹№›</a:t>
            </a:fld>
            <a:endParaRPr lang="uk-UA"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4110039" y="1181100"/>
            <a:ext cx="5229225" cy="3486150"/>
          </a:xfrm>
          <a:prstGeom prst="rect">
            <a:avLst/>
          </a:prstGeom>
        </p:spPr>
        <p:txBody>
          <a:bodyPr lIns="34281" tIns="17145" rIns="34281" bIns="17145" anchor="t">
            <a:noAutofit/>
          </a:bodyPr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33421" y="1181100"/>
            <a:ext cx="3833813" cy="3486150"/>
          </a:xfrm>
          <a:prstGeom prst="rect">
            <a:avLst/>
          </a:prstGeom>
        </p:spPr>
        <p:txBody>
          <a:bodyPr/>
          <a:lstStyle>
            <a:lvl1pPr marL="209505" indent="-209505">
              <a:spcBef>
                <a:spcPts val="1688"/>
              </a:spcBef>
              <a:defRPr sz="1400"/>
            </a:lvl1pPr>
            <a:lvl2pPr marL="419006" indent="-209505">
              <a:spcBef>
                <a:spcPts val="1688"/>
              </a:spcBef>
              <a:defRPr sz="1400"/>
            </a:lvl2pPr>
            <a:lvl3pPr marL="628506" indent="-209505">
              <a:spcBef>
                <a:spcPts val="1688"/>
              </a:spcBef>
              <a:defRPr sz="1400"/>
            </a:lvl3pPr>
            <a:lvl4pPr marL="838011" indent="-209505">
              <a:spcBef>
                <a:spcPts val="1688"/>
              </a:spcBef>
              <a:defRPr sz="1400"/>
            </a:lvl4pPr>
            <a:lvl5pPr marL="1047516" indent="-209505">
              <a:spcBef>
                <a:spcPts val="1688"/>
              </a:spcBef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14"/>
          </p:nvPr>
        </p:nvSpPr>
        <p:spPr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/>
          <a:lstStyle>
            <a:lvl1pPr algn="l" defTabSz="912813" hangingPunct="1">
              <a:defRPr>
                <a:solidFill>
                  <a:schemeClr val="tx1"/>
                </a:solidFill>
              </a:defRPr>
            </a:lvl1pPr>
          </a:lstStyle>
          <a:p>
            <a:fld id="{05E6121E-D832-4DE9-9C57-90FBF98EEFAF}" type="slidenum">
              <a:rPr lang="uk-UA"/>
              <a:pPr/>
              <a:t>‹№›</a:t>
            </a:fld>
            <a:endParaRPr lang="uk-UA"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633414" y="666750"/>
            <a:ext cx="7877175" cy="3810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" name="Slide Number"/>
          <p:cNvSpPr txBox="1">
            <a:spLocks noGrp="1"/>
          </p:cNvSpPr>
          <p:nvPr>
            <p:ph type="sldNum" sz="quarter" idx="10"/>
          </p:nvPr>
        </p:nvSpPr>
        <p:spPr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/>
          <a:lstStyle>
            <a:lvl1pPr algn="l" defTabSz="912813" hangingPunct="1">
              <a:defRPr>
                <a:solidFill>
                  <a:schemeClr val="tx1"/>
                </a:solidFill>
              </a:defRPr>
            </a:lvl1pPr>
          </a:lstStyle>
          <a:p>
            <a:fld id="{6FAB4C3D-FE1C-4942-84B7-A2CFEF8A0C41}" type="slidenum">
              <a:rPr lang="uk-UA"/>
              <a:pPr/>
              <a:t>‹№›</a:t>
            </a:fld>
            <a:endParaRPr lang="uk-UA"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5880503" y="2638434"/>
            <a:ext cx="3148754" cy="2100263"/>
          </a:xfrm>
          <a:prstGeom prst="rect">
            <a:avLst/>
          </a:prstGeom>
        </p:spPr>
        <p:txBody>
          <a:bodyPr lIns="34281" tIns="17145" rIns="34281" bIns="17145" anchor="t">
            <a:noAutofit/>
          </a:bodyPr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5734050" y="423863"/>
            <a:ext cx="3124200" cy="2082800"/>
          </a:xfrm>
          <a:prstGeom prst="rect">
            <a:avLst/>
          </a:prstGeom>
        </p:spPr>
        <p:txBody>
          <a:bodyPr lIns="34281" tIns="17145" rIns="34281" bIns="17145" anchor="t">
            <a:noAutofit/>
          </a:bodyPr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-114300" y="423862"/>
            <a:ext cx="6450806" cy="4300538"/>
          </a:xfrm>
          <a:prstGeom prst="rect">
            <a:avLst/>
          </a:prstGeom>
        </p:spPr>
        <p:txBody>
          <a:bodyPr lIns="34281" tIns="17145" rIns="34281" bIns="17145" anchor="t">
            <a:noAutofit/>
          </a:bodyPr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16"/>
          </p:nvPr>
        </p:nvSpPr>
        <p:spPr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/>
          <a:lstStyle>
            <a:lvl1pPr algn="l" defTabSz="912813" hangingPunct="1">
              <a:defRPr>
                <a:solidFill>
                  <a:schemeClr val="tx1"/>
                </a:solidFill>
              </a:defRPr>
            </a:lvl1pPr>
          </a:lstStyle>
          <a:p>
            <a:fld id="{178C57CD-034C-4A8C-9FFC-25F58135E7BC}" type="slidenum">
              <a:rPr lang="uk-UA"/>
              <a:pPr/>
              <a:t>‹№›</a:t>
            </a:fld>
            <a:endParaRPr lang="uk-UA"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895359" y="3357563"/>
            <a:ext cx="7358063" cy="223138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1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895359" y="2275902"/>
            <a:ext cx="7358063" cy="31547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1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15"/>
          </p:nvPr>
        </p:nvSpPr>
        <p:spPr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/>
          <a:lstStyle>
            <a:lvl1pPr algn="l" defTabSz="912813" hangingPunct="1">
              <a:defRPr>
                <a:solidFill>
                  <a:schemeClr val="tx1"/>
                </a:solidFill>
              </a:defRPr>
            </a:lvl1pPr>
          </a:lstStyle>
          <a:p>
            <a:fld id="{2F62C843-DC70-4D04-AA06-AC7458A11E85}" type="slidenum">
              <a:rPr lang="uk-UA"/>
              <a:pPr/>
              <a:t>‹№›</a:t>
            </a:fld>
            <a:endParaRPr lang="uk-UA"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9"/>
            <a:ext cx="9144000" cy="6099175"/>
          </a:xfrm>
          <a:prstGeom prst="rect">
            <a:avLst/>
          </a:prstGeom>
        </p:spPr>
        <p:txBody>
          <a:bodyPr lIns="34281" tIns="17145" rIns="34281" bIns="17145" anchor="t">
            <a:noAutofit/>
          </a:bodyPr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3" name="Slide Number"/>
          <p:cNvSpPr txBox="1">
            <a:spLocks noGrp="1"/>
          </p:cNvSpPr>
          <p:nvPr>
            <p:ph type="sldNum" sz="quarter" idx="14"/>
          </p:nvPr>
        </p:nvSpPr>
        <p:spPr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/>
          <a:lstStyle>
            <a:lvl1pPr algn="l" defTabSz="912813" hangingPunct="1">
              <a:defRPr>
                <a:solidFill>
                  <a:schemeClr val="tx1"/>
                </a:solidFill>
              </a:defRPr>
            </a:lvl1pPr>
          </a:lstStyle>
          <a:p>
            <a:fld id="{3BF07393-76A2-420C-B2FC-751DEB066B37}" type="slidenum">
              <a:rPr lang="uk-UA"/>
              <a:pPr/>
              <a:t>‹№›</a:t>
            </a:fld>
            <a:endParaRPr lang="uk-UA"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110" y="205200"/>
            <a:ext cx="8229060" cy="85833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110" y="1203390"/>
            <a:ext cx="822933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21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 Slide"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39126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E22E6E-6A4B-46E1-AEBE-2EFA6F9B0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53BFB82-9F17-4594-9999-53E1EA8BE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44B3E-B285-4131-B299-EE310E72A806}" type="datetimeFigureOut">
              <a:rPr lang="uk-UA" smtClean="0"/>
              <a:t>04.12.2023</a:t>
            </a:fld>
            <a:endParaRPr lang="uk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FE5FA27-D8E8-491D-87F3-6BBAE6436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86A5929-5664-47A3-A57B-748C125D5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C3999-76DA-4990-AE4C-7F69DDDD3AA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040854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‹№›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42515408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4" tIns="45707" rIns="91414" bIns="4570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4" tIns="45707" rIns="91414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/>
              <a:t>Образец текста</a:t>
            </a:r>
          </a:p>
          <a:p>
            <a:pPr lvl="1"/>
            <a:r>
              <a:rPr lang="ru-RU" altLang="uk-UA"/>
              <a:t>Второй уровень</a:t>
            </a:r>
          </a:p>
          <a:p>
            <a:pPr lvl="2"/>
            <a:r>
              <a:rPr lang="ru-RU" altLang="uk-UA"/>
              <a:t>Третий уровень</a:t>
            </a:r>
          </a:p>
          <a:p>
            <a:pPr lvl="3"/>
            <a:r>
              <a:rPr lang="ru-RU" altLang="uk-UA"/>
              <a:t>Четвертый уровень</a:t>
            </a:r>
          </a:p>
          <a:p>
            <a:pPr lvl="4"/>
            <a:r>
              <a:rPr lang="ru-RU" altLang="uk-UA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14" tIns="45707" rIns="91414" bIns="45707" rtlCol="0" anchor="ctr"/>
          <a:lstStyle>
            <a:lvl1pPr algn="l" defTabSz="914101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14" tIns="45707" rIns="91414" bIns="45707" rtlCol="0" anchor="ctr"/>
          <a:lstStyle>
            <a:lvl1pPr algn="ctr" defTabSz="914101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14" tIns="45707" rIns="91414" bIns="45707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E597956A-CCD3-4F1D-9740-61C31E7C5801}" type="slidenum">
              <a:rPr lang="ru-RU"/>
              <a:pPr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73" r:id="rId1"/>
    <p:sldLayoutId id="2147484574" r:id="rId2"/>
    <p:sldLayoutId id="2147484575" r:id="rId3"/>
    <p:sldLayoutId id="2147484576" r:id="rId4"/>
    <p:sldLayoutId id="2147484577" r:id="rId5"/>
    <p:sldLayoutId id="2147484578" r:id="rId6"/>
    <p:sldLayoutId id="2147484579" r:id="rId7"/>
    <p:sldLayoutId id="2147484580" r:id="rId8"/>
    <p:sldLayoutId id="2147484581" r:id="rId9"/>
    <p:sldLayoutId id="2147484582" r:id="rId10"/>
    <p:sldLayoutId id="2147484583" r:id="rId11"/>
  </p:sldLayoutIdLst>
  <p:hf hdr="0" ftr="0" dt="0"/>
  <p:txStyles>
    <p:titleStyle>
      <a:lvl1pPr algn="ctr" defTabSz="912813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28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defTabSz="9128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defTabSz="9128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defTabSz="9128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1313" indent="-341313" algn="l" defTabSz="912813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912813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912813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defTabSz="912813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defTabSz="912813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781" indent="-228522" algn="l" defTabSz="91410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838" indent="-228522" algn="l" defTabSz="91410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882" indent="-228522" algn="l" defTabSz="91410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939" indent="-228522" algn="l" defTabSz="91410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10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57" algn="l" defTabSz="91410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01" algn="l" defTabSz="91410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58" algn="l" defTabSz="91410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02" algn="l" defTabSz="91410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259" algn="l" defTabSz="91410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03" algn="l" defTabSz="91410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360" algn="l" defTabSz="91410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416" algn="l" defTabSz="91410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Text"/>
          <p:cNvSpPr txBox="1">
            <a:spLocks noGrp="1"/>
          </p:cNvSpPr>
          <p:nvPr>
            <p:ph type="title"/>
          </p:nvPr>
        </p:nvSpPr>
        <p:spPr bwMode="auto">
          <a:xfrm>
            <a:off x="633413" y="133350"/>
            <a:ext cx="7877175" cy="857250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vert="horz" wrap="square" lIns="19050" tIns="19050" rIns="19050" bIns="190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altLang="uk-UA">
                <a:sym typeface="Helvetica Neue Medium"/>
              </a:rPr>
              <a:t>Title Text</a:t>
            </a:r>
          </a:p>
        </p:txBody>
      </p:sp>
      <p:sp>
        <p:nvSpPr>
          <p:cNvPr id="2051" name="Body Level One…"/>
          <p:cNvSpPr txBox="1">
            <a:spLocks noGrp="1"/>
          </p:cNvSpPr>
          <p:nvPr>
            <p:ph type="body" idx="1"/>
          </p:nvPr>
        </p:nvSpPr>
        <p:spPr bwMode="auto">
          <a:xfrm>
            <a:off x="633413" y="1181100"/>
            <a:ext cx="7877175" cy="3486150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  <p:txBody>
          <a:bodyPr vert="horz" wrap="square" lIns="19050" tIns="19050" rIns="19050" bIns="190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altLang="uk-UA">
                <a:sym typeface="Helvetica Neue"/>
              </a:rPr>
              <a:t>Body Level One</a:t>
            </a:r>
          </a:p>
          <a:p>
            <a:pPr lvl="1"/>
            <a:r>
              <a:rPr lang="uk-UA" altLang="uk-UA">
                <a:sym typeface="Helvetica Neue"/>
              </a:rPr>
              <a:t>Body Level Two</a:t>
            </a:r>
          </a:p>
          <a:p>
            <a:pPr lvl="2"/>
            <a:r>
              <a:rPr lang="uk-UA" altLang="uk-UA">
                <a:sym typeface="Helvetica Neue"/>
              </a:rPr>
              <a:t>Body Level Three</a:t>
            </a:r>
          </a:p>
          <a:p>
            <a:pPr lvl="3"/>
            <a:r>
              <a:rPr lang="uk-UA" altLang="uk-UA">
                <a:sym typeface="Helvetica Neue"/>
              </a:rPr>
              <a:t>Body Level Four</a:t>
            </a:r>
          </a:p>
          <a:p>
            <a:pPr lvl="4"/>
            <a:r>
              <a:rPr lang="uk-UA" altLang="uk-UA">
                <a:sym typeface="Helvetica Neue"/>
              </a:rPr>
              <a:t>Body Level Five</a:t>
            </a:r>
          </a:p>
        </p:txBody>
      </p:sp>
      <p:sp>
        <p:nvSpPr>
          <p:cNvPr id="2052" name="Slide Number"/>
          <p:cNvSpPr txBox="1">
            <a:spLocks noGrp="1"/>
          </p:cNvSpPr>
          <p:nvPr>
            <p:ph type="sldNum" sz="quarter" idx="2"/>
          </p:nvPr>
        </p:nvSpPr>
        <p:spPr bwMode="auto">
          <a:xfrm>
            <a:off x="4449763" y="4905375"/>
            <a:ext cx="239712" cy="17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none" lIns="19050" tIns="19050" rIns="19050" bIns="19050" numCol="1" anchor="t" anchorCtr="0" compatLnSpc="1">
            <a:prstTxWarp prst="textNoShape">
              <a:avLst/>
            </a:prstTxWarp>
            <a:spAutoFit/>
          </a:bodyPr>
          <a:lstStyle>
            <a:lvl1pPr algn="ctr" defTabSz="307975" eaLnBrk="1">
              <a:defRPr sz="9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D9428C65-23DD-4856-8C2E-3ABD30AE541C}" type="slidenum">
              <a:rPr lang="uk-UA" altLang="uk-UA"/>
              <a:pPr/>
              <a:t>‹№›</a:t>
            </a:fld>
            <a:endParaRPr lang="uk-UA" alt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84" r:id="rId1"/>
    <p:sldLayoutId id="2147484586" r:id="rId2"/>
    <p:sldLayoutId id="2147484587" r:id="rId3"/>
    <p:sldLayoutId id="2147484588" r:id="rId4"/>
    <p:sldLayoutId id="2147484589" r:id="rId5"/>
    <p:sldLayoutId id="2147484590" r:id="rId6"/>
    <p:sldLayoutId id="2147484591" r:id="rId7"/>
    <p:sldLayoutId id="2147484592" r:id="rId8"/>
    <p:sldLayoutId id="2147484593" r:id="rId9"/>
    <p:sldLayoutId id="2147484594" r:id="rId10"/>
    <p:sldLayoutId id="2147484596" r:id="rId11"/>
    <p:sldLayoutId id="2147484597" r:id="rId12"/>
    <p:sldLayoutId id="2147484598" r:id="rId13"/>
    <p:sldLayoutId id="2147484599" r:id="rId14"/>
  </p:sldLayoutIdLst>
  <p:transition spd="med"/>
  <p:hf hdr="0" ftr="0" dt="0"/>
  <p:txStyles>
    <p:titleStyle>
      <a:lvl1pPr algn="ctr" defTabSz="307975" rtl="0" eaLnBrk="0" fontAlgn="base" hangingPunct="0">
        <a:spcBef>
          <a:spcPct val="0"/>
        </a:spcBef>
        <a:spcAft>
          <a:spcPct val="0"/>
        </a:spcAft>
        <a:defRPr sz="4200">
          <a:solidFill>
            <a:srgbClr val="000000"/>
          </a:solidFill>
          <a:latin typeface="+mn-lt"/>
          <a:ea typeface="+mn-ea"/>
          <a:cs typeface="+mn-cs"/>
          <a:sym typeface="Helvetica Neue Medium"/>
        </a:defRPr>
      </a:lvl1pPr>
      <a:lvl2pPr algn="ctr" defTabSz="307975" rtl="0" eaLnBrk="0" fontAlgn="base" hangingPunct="0">
        <a:spcBef>
          <a:spcPct val="0"/>
        </a:spcBef>
        <a:spcAft>
          <a:spcPct val="0"/>
        </a:spcAft>
        <a:defRPr sz="4200">
          <a:solidFill>
            <a:srgbClr val="000000"/>
          </a:solidFill>
          <a:latin typeface="+mn-lt"/>
          <a:ea typeface="+mn-ea"/>
          <a:cs typeface="+mn-cs"/>
          <a:sym typeface="Helvetica Neue Medium"/>
        </a:defRPr>
      </a:lvl2pPr>
      <a:lvl3pPr algn="ctr" defTabSz="307975" rtl="0" eaLnBrk="0" fontAlgn="base" hangingPunct="0">
        <a:spcBef>
          <a:spcPct val="0"/>
        </a:spcBef>
        <a:spcAft>
          <a:spcPct val="0"/>
        </a:spcAft>
        <a:defRPr sz="4200">
          <a:solidFill>
            <a:srgbClr val="000000"/>
          </a:solidFill>
          <a:latin typeface="+mn-lt"/>
          <a:ea typeface="+mn-ea"/>
          <a:cs typeface="+mn-cs"/>
          <a:sym typeface="Helvetica Neue Medium"/>
        </a:defRPr>
      </a:lvl3pPr>
      <a:lvl4pPr algn="ctr" defTabSz="307975" rtl="0" eaLnBrk="0" fontAlgn="base" hangingPunct="0">
        <a:spcBef>
          <a:spcPct val="0"/>
        </a:spcBef>
        <a:spcAft>
          <a:spcPct val="0"/>
        </a:spcAft>
        <a:defRPr sz="4200">
          <a:solidFill>
            <a:srgbClr val="000000"/>
          </a:solidFill>
          <a:latin typeface="+mn-lt"/>
          <a:ea typeface="+mn-ea"/>
          <a:cs typeface="+mn-cs"/>
          <a:sym typeface="Helvetica Neue Medium"/>
        </a:defRPr>
      </a:lvl4pPr>
      <a:lvl5pPr algn="ctr" defTabSz="307975" rtl="0" eaLnBrk="0" fontAlgn="base" hangingPunct="0">
        <a:spcBef>
          <a:spcPct val="0"/>
        </a:spcBef>
        <a:spcAft>
          <a:spcPct val="0"/>
        </a:spcAft>
        <a:defRPr sz="4200">
          <a:solidFill>
            <a:srgbClr val="000000"/>
          </a:solidFill>
          <a:latin typeface="+mn-lt"/>
          <a:ea typeface="+mn-ea"/>
          <a:cs typeface="+mn-cs"/>
          <a:sym typeface="Helvetica Neue Medium"/>
        </a:defRPr>
      </a:lvl5pPr>
      <a:lvl6pPr marL="0" marR="0" indent="0" algn="ctr" defTabSz="30949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30949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30949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30949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236538" indent="-236538" algn="l" defTabSz="307975" rtl="0" eaLnBrk="0" fontAlgn="base" hangingPunct="0">
        <a:spcBef>
          <a:spcPts val="2213"/>
        </a:spcBef>
        <a:spcAft>
          <a:spcPct val="0"/>
        </a:spcAft>
        <a:buSzPct val="125000"/>
        <a:buChar char="•"/>
        <a:defRPr sz="2000">
          <a:solidFill>
            <a:srgbClr val="000000"/>
          </a:solidFill>
          <a:latin typeface="Helvetica Neue"/>
          <a:ea typeface="Helvetica Neue"/>
          <a:cs typeface="Helvetica Neue"/>
          <a:sym typeface="Helvetica Neue"/>
        </a:defRPr>
      </a:lvl1pPr>
      <a:lvl2pPr marL="474663" indent="-236538" algn="l" defTabSz="307975" rtl="0" eaLnBrk="0" fontAlgn="base" hangingPunct="0">
        <a:spcBef>
          <a:spcPts val="2213"/>
        </a:spcBef>
        <a:spcAft>
          <a:spcPct val="0"/>
        </a:spcAft>
        <a:buSzPct val="125000"/>
        <a:buChar char="•"/>
        <a:defRPr sz="2000">
          <a:solidFill>
            <a:srgbClr val="000000"/>
          </a:solidFill>
          <a:latin typeface="Helvetica Neue"/>
          <a:ea typeface="Helvetica Neue"/>
          <a:cs typeface="Helvetica Neue"/>
          <a:sym typeface="Helvetica Neue"/>
        </a:defRPr>
      </a:lvl2pPr>
      <a:lvl3pPr marL="712788" indent="-236538" algn="l" defTabSz="307975" rtl="0" eaLnBrk="0" fontAlgn="base" hangingPunct="0">
        <a:spcBef>
          <a:spcPts val="2213"/>
        </a:spcBef>
        <a:spcAft>
          <a:spcPct val="0"/>
        </a:spcAft>
        <a:buSzPct val="125000"/>
        <a:buChar char="•"/>
        <a:defRPr sz="2000">
          <a:solidFill>
            <a:srgbClr val="000000"/>
          </a:solidFill>
          <a:latin typeface="Helvetica Neue"/>
          <a:ea typeface="Helvetica Neue"/>
          <a:cs typeface="Helvetica Neue"/>
          <a:sym typeface="Helvetica Neue"/>
        </a:defRPr>
      </a:lvl3pPr>
      <a:lvl4pPr marL="950913" indent="-236538" algn="l" defTabSz="307975" rtl="0" eaLnBrk="0" fontAlgn="base" hangingPunct="0">
        <a:spcBef>
          <a:spcPts val="2213"/>
        </a:spcBef>
        <a:spcAft>
          <a:spcPct val="0"/>
        </a:spcAft>
        <a:buSzPct val="125000"/>
        <a:buChar char="•"/>
        <a:defRPr sz="2000">
          <a:solidFill>
            <a:srgbClr val="000000"/>
          </a:solidFill>
          <a:latin typeface="Helvetica Neue"/>
          <a:ea typeface="Helvetica Neue"/>
          <a:cs typeface="Helvetica Neue"/>
          <a:sym typeface="Helvetica Neue"/>
        </a:defRPr>
      </a:lvl4pPr>
      <a:lvl5pPr marL="1189038" indent="-236538" algn="l" defTabSz="307975" rtl="0" eaLnBrk="0" fontAlgn="base" hangingPunct="0">
        <a:spcBef>
          <a:spcPts val="2213"/>
        </a:spcBef>
        <a:spcAft>
          <a:spcPct val="0"/>
        </a:spcAft>
        <a:buSzPct val="125000"/>
        <a:buChar char="•"/>
        <a:defRPr sz="2000">
          <a:solidFill>
            <a:srgbClr val="000000"/>
          </a:solidFill>
          <a:latin typeface="Helvetica Neue"/>
          <a:ea typeface="Helvetica Neue"/>
          <a:cs typeface="Helvetica Neue"/>
          <a:sym typeface="Helvetica Neue"/>
        </a:defRPr>
      </a:lvl5pPr>
      <a:lvl6pPr marL="1428426" marR="0" indent="-238071" algn="l" defTabSz="309491" latinLnBrk="0">
        <a:lnSpc>
          <a:spcPct val="100000"/>
        </a:lnSpc>
        <a:spcBef>
          <a:spcPts val="2213"/>
        </a:spcBef>
        <a:spcAft>
          <a:spcPts val="0"/>
        </a:spcAft>
        <a:buClrTx/>
        <a:buSzPct val="125000"/>
        <a:buFontTx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1666497" marR="0" indent="-238071" algn="l" defTabSz="309491" latinLnBrk="0">
        <a:lnSpc>
          <a:spcPct val="100000"/>
        </a:lnSpc>
        <a:spcBef>
          <a:spcPts val="2213"/>
        </a:spcBef>
        <a:spcAft>
          <a:spcPts val="0"/>
        </a:spcAft>
        <a:buClrTx/>
        <a:buSzPct val="125000"/>
        <a:buFontTx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1904568" marR="0" indent="-238071" algn="l" defTabSz="309491" latinLnBrk="0">
        <a:lnSpc>
          <a:spcPct val="100000"/>
        </a:lnSpc>
        <a:spcBef>
          <a:spcPts val="2213"/>
        </a:spcBef>
        <a:spcAft>
          <a:spcPts val="0"/>
        </a:spcAft>
        <a:buClrTx/>
        <a:buSzPct val="125000"/>
        <a:buFontTx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2142639" marR="0" indent="-238071" algn="l" defTabSz="309491" latinLnBrk="0">
        <a:lnSpc>
          <a:spcPct val="100000"/>
        </a:lnSpc>
        <a:spcBef>
          <a:spcPts val="2213"/>
        </a:spcBef>
        <a:spcAft>
          <a:spcPts val="0"/>
        </a:spcAft>
        <a:buClrTx/>
        <a:buSzPct val="125000"/>
        <a:buFontTx/>
        <a:buChar char="•"/>
        <a:tabLst/>
        <a:defRPr sz="20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30949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85707" algn="ctr" defTabSz="30949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171414" algn="ctr" defTabSz="30949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257121" algn="ctr" defTabSz="30949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342819" algn="ctr" defTabSz="30949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428526" algn="ctr" defTabSz="30949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514233" algn="ctr" defTabSz="30949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599940" algn="ctr" defTabSz="30949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685647" algn="ctr" defTabSz="30949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.png"/><Relationship Id="rId5" Type="http://schemas.openxmlformats.org/officeDocument/2006/relationships/image" Target="../media/image5.wmf"/><Relationship Id="rId4" Type="http://schemas.openxmlformats.org/officeDocument/2006/relationships/oleObject" Target="../embeddings/oleObject3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7.wmf"/><Relationship Id="rId2" Type="http://schemas.openxmlformats.org/officeDocument/2006/relationships/slideLayout" Target="../slideLayouts/slideLayout2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9.png"/><Relationship Id="rId4" Type="http://schemas.openxmlformats.org/officeDocument/2006/relationships/image" Target="../media/image1.png"/><Relationship Id="rId9" Type="http://schemas.openxmlformats.org/officeDocument/2006/relationships/image" Target="../media/image8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" Target="slide2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.png"/><Relationship Id="rId4" Type="http://schemas.openxmlformats.org/officeDocument/2006/relationships/image" Target="../media/image1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png"/><Relationship Id="rId7" Type="http://schemas.openxmlformats.org/officeDocument/2006/relationships/image" Target="../media/image29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Image" descr="Image"/>
          <p:cNvPicPr/>
          <p:nvPr/>
        </p:nvPicPr>
        <p:blipFill>
          <a:blip r:embed="rId2" cstate="print"/>
          <a:stretch/>
        </p:blipFill>
        <p:spPr>
          <a:xfrm>
            <a:off x="0" y="4114800"/>
            <a:ext cx="9143550" cy="1027620"/>
          </a:xfrm>
          <a:prstGeom prst="rect">
            <a:avLst/>
          </a:prstGeom>
          <a:ln w="12600">
            <a:noFill/>
          </a:ln>
        </p:spPr>
      </p:pic>
      <p:pic>
        <p:nvPicPr>
          <p:cNvPr id="114" name="Image" descr="Image"/>
          <p:cNvPicPr/>
          <p:nvPr/>
        </p:nvPicPr>
        <p:blipFill>
          <a:blip r:embed="rId3" cstate="print"/>
          <a:stretch/>
        </p:blipFill>
        <p:spPr>
          <a:xfrm>
            <a:off x="427950" y="371790"/>
            <a:ext cx="2629260" cy="684720"/>
          </a:xfrm>
          <a:prstGeom prst="rect">
            <a:avLst/>
          </a:prstGeom>
          <a:ln w="12600">
            <a:noFill/>
          </a:ln>
        </p:spPr>
      </p:pic>
      <p:sp>
        <p:nvSpPr>
          <p:cNvPr id="116" name="CustomShape 1"/>
          <p:cNvSpPr/>
          <p:nvPr/>
        </p:nvSpPr>
        <p:spPr>
          <a:xfrm>
            <a:off x="611560" y="2112135"/>
            <a:ext cx="7992888" cy="67523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4310" tIns="14310" rIns="14310" bIns="14310" anchor="ctr">
            <a:spAutoFit/>
          </a:bodyPr>
          <a:lstStyle/>
          <a:p>
            <a:r>
              <a:rPr lang="uk-UA" sz="2100" b="1" dirty="0">
                <a:solidFill>
                  <a:srgbClr val="002060"/>
                </a:solidFill>
                <a:latin typeface="e-Ukraine Bold"/>
              </a:rPr>
              <a:t>Самооцінювання освітніх та управлінських процесів </a:t>
            </a:r>
            <a:r>
              <a:rPr lang="uk-UA" sz="2100" b="1" dirty="0" smtClean="0">
                <a:solidFill>
                  <a:srgbClr val="002060"/>
                </a:solidFill>
                <a:latin typeface="e-Ukraine Bold"/>
              </a:rPr>
              <a:t>за напрямами 2 і 3 за допомогою ІАС </a:t>
            </a:r>
            <a:r>
              <a:rPr lang="en-US" sz="2100" b="1" dirty="0" err="1" smtClean="0">
                <a:solidFill>
                  <a:srgbClr val="002060"/>
                </a:solidFill>
                <a:latin typeface="e-Ukraine Bold"/>
              </a:rPr>
              <a:t>EvaluEd</a:t>
            </a:r>
            <a:endParaRPr lang="uk-UA" sz="2100" spc="-1" dirty="0">
              <a:solidFill>
                <a:srgbClr val="002060"/>
              </a:solidFill>
              <a:latin typeface="e-Ukraine Bold"/>
            </a:endParaRPr>
          </a:p>
        </p:txBody>
      </p:sp>
      <p:pic>
        <p:nvPicPr>
          <p:cNvPr id="117" name="Image" descr="Image"/>
          <p:cNvPicPr/>
          <p:nvPr/>
        </p:nvPicPr>
        <p:blipFill>
          <a:blip r:embed="rId3" cstate="print"/>
          <a:srcRect l="32899" r="42228"/>
          <a:stretch/>
        </p:blipFill>
        <p:spPr>
          <a:xfrm>
            <a:off x="5933520" y="371790"/>
            <a:ext cx="653940" cy="684720"/>
          </a:xfrm>
          <a:prstGeom prst="rect">
            <a:avLst/>
          </a:prstGeom>
          <a:ln w="12600">
            <a:noFill/>
          </a:ln>
        </p:spPr>
      </p:pic>
      <p:sp>
        <p:nvSpPr>
          <p:cNvPr id="118" name="CustomShape 2"/>
          <p:cNvSpPr/>
          <p:nvPr/>
        </p:nvSpPr>
        <p:spPr>
          <a:xfrm>
            <a:off x="6588270" y="402030"/>
            <a:ext cx="2375730" cy="63088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8070" tIns="38070" rIns="38070" bIns="3807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uk-UA" sz="900" b="1" spc="-1" dirty="0">
                <a:solidFill>
                  <a:srgbClr val="000000"/>
                </a:solidFill>
                <a:latin typeface="Helvetica Neue"/>
                <a:ea typeface="Helvetica Neue"/>
              </a:rPr>
              <a:t>УПРАВЛІННЯ </a:t>
            </a:r>
            <a:endParaRPr lang="uk-UA" sz="900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uk-UA" sz="900" b="1" spc="-1" dirty="0">
                <a:solidFill>
                  <a:srgbClr val="000000"/>
                </a:solidFill>
                <a:latin typeface="Helvetica Neue"/>
                <a:ea typeface="Helvetica Neue"/>
              </a:rPr>
              <a:t>ДЕРЖАВНОЇ СЛУЖБИ</a:t>
            </a:r>
            <a:endParaRPr lang="uk-UA" sz="900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uk-UA" sz="900" b="1" spc="-1" dirty="0">
                <a:solidFill>
                  <a:srgbClr val="000000"/>
                </a:solidFill>
                <a:latin typeface="Helvetica Neue"/>
                <a:ea typeface="Helvetica Neue"/>
              </a:rPr>
              <a:t>ЯКОСТІ ОСВІТИ </a:t>
            </a:r>
            <a:endParaRPr lang="uk-UA" sz="900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uk-UA" sz="900" b="1" spc="-1" dirty="0">
                <a:solidFill>
                  <a:srgbClr val="000000"/>
                </a:solidFill>
                <a:latin typeface="Helvetica Neue"/>
                <a:ea typeface="Helvetica Neue"/>
              </a:rPr>
              <a:t>У ТЕРНОПІЛЬСЬКІЙ ОБЛАСТІ</a:t>
            </a:r>
            <a:endParaRPr lang="uk-UA" sz="900" spc="-1" dirty="0">
              <a:latin typeface="Arial"/>
            </a:endParaRPr>
          </a:p>
        </p:txBody>
      </p:sp>
      <p:sp>
        <p:nvSpPr>
          <p:cNvPr id="120" name="Line 4"/>
          <p:cNvSpPr/>
          <p:nvPr/>
        </p:nvSpPr>
        <p:spPr>
          <a:xfrm>
            <a:off x="1159380" y="3209022"/>
            <a:ext cx="6295590" cy="10800"/>
          </a:xfrm>
          <a:prstGeom prst="line">
            <a:avLst/>
          </a:prstGeom>
          <a:ln w="25560">
            <a:solidFill>
              <a:srgbClr val="0000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1" name="Line 5"/>
          <p:cNvSpPr/>
          <p:nvPr/>
        </p:nvSpPr>
        <p:spPr>
          <a:xfrm flipV="1">
            <a:off x="2090880" y="1723482"/>
            <a:ext cx="4252770" cy="27810"/>
          </a:xfrm>
          <a:prstGeom prst="line">
            <a:avLst/>
          </a:prstGeom>
          <a:ln w="88920">
            <a:solidFill>
              <a:srgbClr val="FF99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1AED67B-B983-4C81-855F-8339F1B18246}"/>
              </a:ext>
            </a:extLst>
          </p:cNvPr>
          <p:cNvSpPr txBox="1"/>
          <p:nvPr/>
        </p:nvSpPr>
        <p:spPr>
          <a:xfrm>
            <a:off x="483181" y="123478"/>
            <a:ext cx="8320513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uk-UA" sz="1600" b="1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e-Ukraine Bold"/>
                <a:ea typeface="Helvetica Neue"/>
                <a:cs typeface="Helvetica Neue"/>
                <a:sym typeface="Helvetica Neue"/>
              </a:rPr>
              <a:t>Процес </a:t>
            </a:r>
            <a:r>
              <a:rPr lang="uk-UA" sz="1600" b="1" dirty="0" smtClean="0">
                <a:solidFill>
                  <a:srgbClr val="002060"/>
                </a:solidFill>
                <a:latin typeface="e-Ukraine Bold"/>
                <a:ea typeface="Helvetica Neue"/>
                <a:cs typeface="Helvetica Neue"/>
                <a:sym typeface="Helvetica Neue"/>
              </a:rPr>
              <a:t>самооцінювання освітніх та управлінських процесів</a:t>
            </a:r>
            <a:endParaRPr kumimoji="0" lang="uk-UA" sz="1600" b="1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e-Ukraine Bold"/>
              <a:ea typeface="Helvetica Neue"/>
              <a:cs typeface="Helvetica Neue"/>
              <a:sym typeface="Helvetica Neue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uk-UA" sz="1600" b="1" dirty="0">
                <a:solidFill>
                  <a:srgbClr val="202EE2"/>
                </a:solidFill>
                <a:latin typeface="e-Ukraine Bold"/>
                <a:ea typeface="Helvetica Neue"/>
                <a:cs typeface="Helvetica Neue"/>
                <a:sym typeface="Helvetica Neue"/>
              </a:rPr>
              <a:t>Нормативна та методична база</a:t>
            </a:r>
            <a:endParaRPr kumimoji="0" lang="uk-UA" sz="1600" b="1" i="0" u="none" strike="noStrike" cap="none" spc="0" normalizeH="0" baseline="0" dirty="0">
              <a:ln>
                <a:noFill/>
              </a:ln>
              <a:solidFill>
                <a:srgbClr val="202EE2"/>
              </a:solidFill>
              <a:effectLst/>
              <a:uFillTx/>
              <a:latin typeface="e-Ukraine Bold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15" name="Image" descr="Image"/>
          <p:cNvPicPr/>
          <p:nvPr/>
        </p:nvPicPr>
        <p:blipFill>
          <a:blip r:embed="rId2" cstate="print"/>
          <a:stretch/>
        </p:blipFill>
        <p:spPr>
          <a:xfrm>
            <a:off x="0" y="4114800"/>
            <a:ext cx="9143550" cy="1027620"/>
          </a:xfrm>
          <a:prstGeom prst="rect">
            <a:avLst/>
          </a:prstGeom>
          <a:ln w="12600"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C3B534E-0540-4F02-878B-2E4F287B3E71}"/>
              </a:ext>
            </a:extLst>
          </p:cNvPr>
          <p:cNvSpPr txBox="1"/>
          <p:nvPr/>
        </p:nvSpPr>
        <p:spPr>
          <a:xfrm>
            <a:off x="419734" y="630019"/>
            <a:ext cx="8304081" cy="25494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uk-UA" sz="1400" b="1" dirty="0" smtClean="0">
                <a:solidFill>
                  <a:srgbClr val="002060"/>
                </a:solidFill>
                <a:latin typeface="e-Ukraine Bold"/>
                <a:ea typeface="Helvetica Neue"/>
                <a:cs typeface="Helvetica Neue"/>
                <a:sym typeface="Helvetica Neue"/>
              </a:rPr>
              <a:t>1</a:t>
            </a:r>
            <a:r>
              <a:rPr kumimoji="0" lang="uk-UA" sz="1400" b="1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e-Ukraine Bold"/>
                <a:ea typeface="Helvetica Neue"/>
                <a:cs typeface="Helvetica Neue"/>
                <a:sym typeface="Helvetica Neue"/>
              </a:rPr>
              <a:t>. </a:t>
            </a:r>
            <a:r>
              <a:rPr lang="uk-UA" sz="1400" b="1" u="sng" dirty="0">
                <a:solidFill>
                  <a:srgbClr val="002060"/>
                </a:solidFill>
                <a:latin typeface="e-Ukraine Bold"/>
                <a:ea typeface="Helvetica Neue"/>
                <a:cs typeface="Helvetica Neue"/>
                <a:sym typeface="Helvetica Neue"/>
              </a:rPr>
              <a:t>Методичні рекомендації з питань формування ВСЗЯО у ЗЗСО </a:t>
            </a:r>
            <a:r>
              <a:rPr lang="uk-UA" sz="1400" b="1" dirty="0">
                <a:solidFill>
                  <a:srgbClr val="002060"/>
                </a:solidFill>
                <a:latin typeface="e-Ukraine Bold"/>
                <a:ea typeface="Helvetica Neue"/>
                <a:cs typeface="Helvetica Neue"/>
                <a:sym typeface="Helvetica Neue"/>
              </a:rPr>
              <a:t>(н</a:t>
            </a:r>
            <a:r>
              <a:rPr kumimoji="0" lang="uk-UA" sz="1400" b="1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e-Ukraine Bold"/>
                <a:ea typeface="Helvetica Neue"/>
                <a:cs typeface="Helvetica Neue"/>
                <a:sym typeface="Helvetica Neue"/>
              </a:rPr>
              <a:t>аказ МОН від 30.11.2020р. №1480)</a:t>
            </a:r>
            <a:endParaRPr kumimoji="0" lang="uk-UA" sz="1400" b="1" i="0" u="none" strike="noStrike" cap="none" spc="0" normalizeH="0" baseline="0" dirty="0">
              <a:ln>
                <a:noFill/>
              </a:ln>
              <a:solidFill>
                <a:srgbClr val="202EE2"/>
              </a:solidFill>
              <a:effectLst/>
              <a:uFillTx/>
              <a:latin typeface="e-Ukraine Bold"/>
              <a:ea typeface="Helvetica Neue"/>
              <a:cs typeface="Helvetica Neue"/>
              <a:sym typeface="Helvetica Neue"/>
            </a:endParaRPr>
          </a:p>
          <a:p>
            <a:pPr marL="0" marR="0" indent="0" algn="just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uk-UA" sz="1400" u="sng" dirty="0">
                <a:solidFill>
                  <a:srgbClr val="002060"/>
                </a:solidFill>
                <a:latin typeface="e-Ukraine Bold"/>
              </a:rPr>
              <a:t>Внутрішня система забезпечення якості освіти </a:t>
            </a:r>
            <a:r>
              <a:rPr lang="uk-UA" sz="1400" dirty="0">
                <a:solidFill>
                  <a:srgbClr val="002060"/>
                </a:solidFill>
                <a:latin typeface="e-Ukraine Bold"/>
              </a:rPr>
              <a:t>- сукупність умов, процедур і заходів у закладі освіти, що забезпечують ефективність освітніх і управлінських процесів, які безпосередньо впливають на якість результатів навчання учнів, забезпечують формування їхніх ключових компетентностей, а також сприяють всебічному розвитку особистості учнів.</a:t>
            </a:r>
          </a:p>
          <a:p>
            <a:pPr marL="0" marR="0" indent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uk-UA" sz="1400" b="0" i="0" dirty="0">
                <a:solidFill>
                  <a:srgbClr val="002060"/>
                </a:solidFill>
                <a:effectLst/>
                <a:latin typeface="e-Ukraine Bold"/>
                <a:cs typeface="Calibri" panose="020F0502020204030204" pitchFamily="34" charset="0"/>
              </a:rPr>
              <a:t>• </a:t>
            </a:r>
            <a:r>
              <a:rPr lang="uk-UA" sz="1400" u="sng" dirty="0">
                <a:solidFill>
                  <a:srgbClr val="002060"/>
                </a:solidFill>
                <a:latin typeface="e-Ukraine Bold"/>
              </a:rPr>
              <a:t>Визначення компонентів </a:t>
            </a:r>
            <a:r>
              <a:rPr lang="uk-UA" sz="1400" dirty="0">
                <a:solidFill>
                  <a:srgbClr val="002060"/>
                </a:solidFill>
                <a:latin typeface="e-Ukraine Bold"/>
              </a:rPr>
              <a:t>внутрішньої системи</a:t>
            </a:r>
          </a:p>
          <a:p>
            <a:pPr marL="0" marR="0" indent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uk-UA" sz="1400" b="0" i="0" dirty="0">
                <a:solidFill>
                  <a:srgbClr val="002060"/>
                </a:solidFill>
                <a:effectLst/>
                <a:latin typeface="e-Ukraine Bold"/>
                <a:cs typeface="Calibri" panose="020F0502020204030204" pitchFamily="34" charset="0"/>
              </a:rPr>
              <a:t>• </a:t>
            </a:r>
            <a:r>
              <a:rPr lang="uk-UA" sz="1400" u="sng" dirty="0">
                <a:solidFill>
                  <a:srgbClr val="002060"/>
                </a:solidFill>
                <a:latin typeface="e-Ukraine Bold"/>
              </a:rPr>
              <a:t>Забезпечення функціонування компонентів </a:t>
            </a:r>
            <a:r>
              <a:rPr lang="uk-UA" sz="1400" dirty="0">
                <a:solidFill>
                  <a:srgbClr val="002060"/>
                </a:solidFill>
                <a:latin typeface="e-Ukraine Bold"/>
              </a:rPr>
              <a:t>внутрішньої системи</a:t>
            </a:r>
          </a:p>
          <a:p>
            <a:pPr marL="0" marR="0" indent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uk-UA" sz="1400" b="0" i="0" dirty="0">
                <a:solidFill>
                  <a:srgbClr val="002060"/>
                </a:solidFill>
                <a:effectLst/>
                <a:latin typeface="e-Ukraine Bold"/>
                <a:cs typeface="Calibri" panose="020F0502020204030204" pitchFamily="34" charset="0"/>
              </a:rPr>
              <a:t>• </a:t>
            </a:r>
            <a:r>
              <a:rPr lang="uk-UA" sz="1400" u="sng" dirty="0">
                <a:solidFill>
                  <a:srgbClr val="002060"/>
                </a:solidFill>
                <a:latin typeface="e-Ukraine Bold"/>
              </a:rPr>
              <a:t>Самооцінювання</a:t>
            </a:r>
            <a:r>
              <a:rPr lang="uk-UA" sz="1400" dirty="0">
                <a:solidFill>
                  <a:srgbClr val="002060"/>
                </a:solidFill>
                <a:latin typeface="e-Ukraine Bold"/>
              </a:rPr>
              <a:t> – </a:t>
            </a:r>
            <a:r>
              <a:rPr lang="uk-UA" sz="1400" i="1" dirty="0">
                <a:solidFill>
                  <a:srgbClr val="002060"/>
                </a:solidFill>
                <a:latin typeface="e-Ukraine Bold"/>
              </a:rPr>
              <a:t>процес вивчення та оцінювання ефективності функціонування ВСЗЯО з метою вдосконалення освітніх та управлінських процесів закладу освіти</a:t>
            </a:r>
          </a:p>
          <a:p>
            <a:pPr marL="0" marR="0" indent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uk-UA" sz="1400" b="0" i="0" dirty="0">
                <a:solidFill>
                  <a:srgbClr val="002060"/>
                </a:solidFill>
                <a:effectLst/>
                <a:latin typeface="e-Ukraine Bold"/>
                <a:cs typeface="Calibri" panose="020F0502020204030204" pitchFamily="34" charset="0"/>
              </a:rPr>
              <a:t>• </a:t>
            </a:r>
            <a:r>
              <a:rPr lang="uk-UA" sz="1400" u="sng" dirty="0">
                <a:solidFill>
                  <a:srgbClr val="002060"/>
                </a:solidFill>
                <a:latin typeface="e-Ukraine Bold"/>
              </a:rPr>
              <a:t>Положення про внутрішню систему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3B534E-0540-4F02-878B-2E4F287B3E71}"/>
              </a:ext>
            </a:extLst>
          </p:cNvPr>
          <p:cNvSpPr txBox="1"/>
          <p:nvPr/>
        </p:nvSpPr>
        <p:spPr>
          <a:xfrm>
            <a:off x="419733" y="3291830"/>
            <a:ext cx="8304081" cy="10413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uk-UA" sz="1400" b="1" dirty="0">
                <a:solidFill>
                  <a:srgbClr val="002060"/>
                </a:solidFill>
                <a:latin typeface="e-Ukraine Bold"/>
                <a:ea typeface="Helvetica Neue"/>
                <a:cs typeface="Helvetica Neue"/>
                <a:sym typeface="Helvetica Neue"/>
              </a:rPr>
              <a:t>2</a:t>
            </a:r>
            <a:r>
              <a:rPr kumimoji="0" lang="uk-UA" sz="1400" b="1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e-Ukraine Bold"/>
                <a:ea typeface="Helvetica Neue"/>
                <a:cs typeface="Helvetica Neue"/>
                <a:sym typeface="Helvetica Neue"/>
              </a:rPr>
              <a:t>. </a:t>
            </a:r>
            <a:r>
              <a:rPr lang="uk-UA" sz="1400" b="1" u="sng" dirty="0">
                <a:solidFill>
                  <a:srgbClr val="002060"/>
                </a:solidFill>
                <a:latin typeface="e-Ukraine Bold"/>
                <a:ea typeface="Helvetica Neue"/>
                <a:cs typeface="Helvetica Neue"/>
                <a:sym typeface="Helvetica Neue"/>
              </a:rPr>
              <a:t>Порядок проведення інституційного аудиту закладів загальної середньої освіти </a:t>
            </a:r>
            <a:r>
              <a:rPr lang="uk-UA" sz="1400" b="1" dirty="0">
                <a:solidFill>
                  <a:srgbClr val="002060"/>
                </a:solidFill>
                <a:latin typeface="e-Ukraine Bold"/>
                <a:ea typeface="Helvetica Neue"/>
                <a:cs typeface="Helvetica Neue"/>
                <a:sym typeface="Helvetica Neue"/>
              </a:rPr>
              <a:t>(н</a:t>
            </a:r>
            <a:r>
              <a:rPr kumimoji="0" lang="uk-UA" sz="1400" b="1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e-Ukraine Bold"/>
                <a:ea typeface="Helvetica Neue"/>
                <a:cs typeface="Helvetica Neue"/>
                <a:sym typeface="Helvetica Neue"/>
              </a:rPr>
              <a:t>аказ МОН від </a:t>
            </a:r>
            <a:r>
              <a:rPr lang="uk-UA" sz="1400" b="1" dirty="0">
                <a:solidFill>
                  <a:srgbClr val="002060"/>
                </a:solidFill>
                <a:latin typeface="e-Ukraine Bold"/>
                <a:ea typeface="Helvetica Neue"/>
                <a:cs typeface="Helvetica Neue"/>
                <a:sym typeface="Helvetica Neue"/>
              </a:rPr>
              <a:t>09</a:t>
            </a:r>
            <a:r>
              <a:rPr kumimoji="0" lang="uk-UA" sz="1400" b="1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e-Ukraine Bold"/>
                <a:ea typeface="Helvetica Neue"/>
                <a:cs typeface="Helvetica Neue"/>
                <a:sym typeface="Helvetica Neue"/>
              </a:rPr>
              <a:t>.01.2019р. №17 (із змінами))</a:t>
            </a:r>
          </a:p>
          <a:p>
            <a:pPr marL="0" marR="0" indent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uk-UA" sz="1400" u="sng" dirty="0">
                <a:solidFill>
                  <a:srgbClr val="002060"/>
                </a:solidFill>
                <a:latin typeface="e-Ukraine Bold"/>
                <a:ea typeface="Helvetica Neue"/>
                <a:cs typeface="Helvetica Neue"/>
                <a:sym typeface="Helvetica Neue"/>
              </a:rPr>
              <a:t>Додаток 1. </a:t>
            </a:r>
            <a:r>
              <a:rPr lang="uk-UA" sz="1400" dirty="0">
                <a:solidFill>
                  <a:srgbClr val="002060"/>
                </a:solidFill>
                <a:latin typeface="e-Ukraine Bold"/>
                <a:ea typeface="Helvetica Neue"/>
                <a:cs typeface="Helvetica Neue"/>
                <a:sym typeface="Helvetica Neue"/>
              </a:rPr>
              <a:t>Критерії та індикатори </a:t>
            </a:r>
            <a:r>
              <a:rPr lang="uk-UA" sz="1400" i="0" u="none" strike="noStrike" dirty="0">
                <a:solidFill>
                  <a:srgbClr val="002060"/>
                </a:solidFill>
                <a:effectLst/>
                <a:latin typeface="e-Ukraine Bold"/>
              </a:rPr>
              <a:t>оцінювання освітніх і управлінських процесів закладу освіти та внутрішньої системи забезпечення якості освіти (у сфері загальної середньої освіти</a:t>
            </a:r>
            <a:r>
              <a:rPr lang="uk-UA" sz="1400" i="0" u="none" strike="noStrike" dirty="0" smtClean="0">
                <a:solidFill>
                  <a:srgbClr val="002060"/>
                </a:solidFill>
                <a:effectLst/>
                <a:latin typeface="e-Ukraine Bold"/>
              </a:rPr>
              <a:t>).</a:t>
            </a:r>
            <a:endParaRPr lang="uk-UA" sz="1400" i="0" u="none" strike="noStrike" dirty="0">
              <a:solidFill>
                <a:srgbClr val="002060"/>
              </a:solidFill>
              <a:effectLst/>
              <a:latin typeface="e-Ukraine Bold"/>
            </a:endParaRPr>
          </a:p>
        </p:txBody>
      </p:sp>
    </p:spTree>
    <p:extLst>
      <p:ext uri="{BB962C8B-B14F-4D97-AF65-F5344CB8AC3E}">
        <p14:creationId xmlns:p14="http://schemas.microsoft.com/office/powerpoint/2010/main" val="1177873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9"/>
          <p:cNvSpPr/>
          <p:nvPr/>
        </p:nvSpPr>
        <p:spPr>
          <a:xfrm>
            <a:off x="613874" y="189119"/>
            <a:ext cx="7915802" cy="5845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19" tIns="45619" rIns="91519" bIns="45619" anchor="t" anchorCtr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kumimoji="0" lang="uk-UA" sz="1600" b="1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e-Ukraine Bold"/>
                <a:sym typeface="Helvetica Neue Medium"/>
              </a:rPr>
              <a:t>Напрями, правила, критерії, індикатори </a:t>
            </a:r>
            <a:r>
              <a:rPr kumimoji="0" lang="uk-UA" sz="1600" b="1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e-Ukraine Bold"/>
                <a:sym typeface="Helvetica Neue Medium"/>
              </a:rPr>
              <a:t>інституційного аудиту та самооцінювання</a:t>
            </a:r>
            <a:endParaRPr sz="1600" b="1" dirty="0">
              <a:solidFill>
                <a:srgbClr val="202EE2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grpSp>
        <p:nvGrpSpPr>
          <p:cNvPr id="669" name="Google Shape;669;p9"/>
          <p:cNvGrpSpPr/>
          <p:nvPr/>
        </p:nvGrpSpPr>
        <p:grpSpPr>
          <a:xfrm>
            <a:off x="2751634" y="966889"/>
            <a:ext cx="5688632" cy="3253889"/>
            <a:chOff x="1749960" y="0"/>
            <a:chExt cx="6233759" cy="4795199"/>
          </a:xfrm>
        </p:grpSpPr>
        <p:sp>
          <p:nvSpPr>
            <p:cNvPr id="670" name="Google Shape;670;p9"/>
            <p:cNvSpPr/>
            <p:nvPr/>
          </p:nvSpPr>
          <p:spPr>
            <a:xfrm>
              <a:off x="5614891" y="3260735"/>
              <a:ext cx="2368828" cy="1534464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9525" cap="flat" cmpd="sng">
              <a:solidFill>
                <a:srgbClr val="FFC000"/>
              </a:solidFill>
              <a:prstDash val="solid"/>
              <a:miter lim="8000"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671" name="Google Shape;671;p9"/>
            <p:cNvSpPr txBox="1"/>
            <p:nvPr/>
          </p:nvSpPr>
          <p:spPr>
            <a:xfrm>
              <a:off x="6359246" y="3479594"/>
              <a:ext cx="1590766" cy="10834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431" tIns="51431" rIns="51431" bIns="51431" anchor="t" anchorCtr="0">
              <a:noAutofit/>
            </a:bodyPr>
            <a:lstStyle/>
            <a:p>
              <a:pPr marL="128588" lvl="1" indent="-128588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1800"/>
                <a:buFont typeface="Times New Roman"/>
                <a:buChar char="•"/>
              </a:pPr>
              <a:r>
                <a:rPr lang="uk-UA" sz="1350" b="1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5 вимог / правил</a:t>
              </a:r>
              <a:endParaRPr sz="135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128588" lvl="1" indent="-128588">
                <a:lnSpc>
                  <a:spcPct val="90000"/>
                </a:lnSpc>
                <a:spcBef>
                  <a:spcPts val="203"/>
                </a:spcBef>
                <a:spcAft>
                  <a:spcPts val="0"/>
                </a:spcAft>
                <a:buSzPts val="1800"/>
                <a:buFont typeface="Times New Roman"/>
                <a:buChar char="•"/>
              </a:pPr>
              <a:r>
                <a:rPr lang="uk-UA" sz="1350" b="1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17 критеріїв</a:t>
              </a:r>
            </a:p>
            <a:p>
              <a:pPr marL="128588" lvl="1" indent="-128588">
                <a:lnSpc>
                  <a:spcPct val="90000"/>
                </a:lnSpc>
                <a:spcBef>
                  <a:spcPts val="203"/>
                </a:spcBef>
                <a:spcAft>
                  <a:spcPts val="0"/>
                </a:spcAft>
                <a:buSzPts val="1800"/>
                <a:buFont typeface="Times New Roman"/>
                <a:buChar char="•"/>
              </a:pPr>
              <a:r>
                <a:rPr lang="uk-UA" sz="1350" b="1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32 індикатори</a:t>
              </a:r>
              <a:endParaRPr sz="135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72" name="Google Shape;672;p9"/>
            <p:cNvSpPr/>
            <p:nvPr/>
          </p:nvSpPr>
          <p:spPr>
            <a:xfrm>
              <a:off x="1749960" y="3260735"/>
              <a:ext cx="2368828" cy="1534464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9525" cap="flat" cmpd="sng">
              <a:solidFill>
                <a:srgbClr val="202EE2"/>
              </a:solidFill>
              <a:prstDash val="solid"/>
              <a:miter lim="8000"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673" name="Google Shape;673;p9"/>
            <p:cNvSpPr txBox="1"/>
            <p:nvPr/>
          </p:nvSpPr>
          <p:spPr>
            <a:xfrm>
              <a:off x="1783667" y="3395742"/>
              <a:ext cx="1590766" cy="10834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431" tIns="51431" rIns="51431" bIns="51431" anchor="t" anchorCtr="0">
              <a:noAutofit/>
            </a:bodyPr>
            <a:lstStyle/>
            <a:p>
              <a:pPr marL="128588" lvl="1" indent="-128588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1800"/>
                <a:buFont typeface="Times New Roman"/>
                <a:buChar char="•"/>
              </a:pPr>
              <a:r>
                <a:rPr lang="uk-UA" sz="1350" b="1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3 вимоги / правила </a:t>
              </a:r>
              <a:endParaRPr sz="135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128588" lvl="1" indent="-128588">
                <a:lnSpc>
                  <a:spcPct val="90000"/>
                </a:lnSpc>
                <a:spcBef>
                  <a:spcPts val="203"/>
                </a:spcBef>
                <a:spcAft>
                  <a:spcPts val="0"/>
                </a:spcAft>
                <a:buSzPts val="1800"/>
                <a:buFont typeface="Times New Roman"/>
                <a:buChar char="•"/>
              </a:pPr>
              <a:r>
                <a:rPr lang="uk-UA" sz="1350" b="1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7 критеріїв</a:t>
              </a:r>
            </a:p>
            <a:p>
              <a:pPr marL="128588" lvl="1" indent="-128588">
                <a:lnSpc>
                  <a:spcPct val="90000"/>
                </a:lnSpc>
                <a:spcBef>
                  <a:spcPts val="203"/>
                </a:spcBef>
                <a:spcAft>
                  <a:spcPts val="0"/>
                </a:spcAft>
                <a:buSzPts val="1800"/>
                <a:buFont typeface="Times New Roman"/>
                <a:buChar char="•"/>
              </a:pPr>
              <a:r>
                <a:rPr lang="uk-UA" sz="1350" b="1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10 індикаторів</a:t>
              </a:r>
              <a:endParaRPr sz="135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74" name="Google Shape;674;p9"/>
            <p:cNvSpPr/>
            <p:nvPr/>
          </p:nvSpPr>
          <p:spPr>
            <a:xfrm>
              <a:off x="5614891" y="0"/>
              <a:ext cx="2368828" cy="1534464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9525" cap="flat" cmpd="sng">
              <a:solidFill>
                <a:srgbClr val="202EE2"/>
              </a:solidFill>
              <a:prstDash val="solid"/>
              <a:miter lim="8000"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675" name="Google Shape;675;p9"/>
            <p:cNvSpPr txBox="1"/>
            <p:nvPr/>
          </p:nvSpPr>
          <p:spPr>
            <a:xfrm>
              <a:off x="6359246" y="33707"/>
              <a:ext cx="1590766" cy="10834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431" tIns="51431" rIns="51431" bIns="51431" anchor="t" anchorCtr="0">
              <a:noAutofit/>
            </a:bodyPr>
            <a:lstStyle/>
            <a:p>
              <a:pPr marL="128588" lvl="1" indent="-128588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1800"/>
                <a:buFont typeface="Times New Roman"/>
                <a:buChar char="•"/>
              </a:pPr>
              <a:r>
                <a:rPr lang="uk-UA" sz="1350" b="1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4 вимоги / правила</a:t>
              </a:r>
              <a:endParaRPr sz="135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128588" lvl="1" indent="-128588">
                <a:lnSpc>
                  <a:spcPct val="90000"/>
                </a:lnSpc>
                <a:spcBef>
                  <a:spcPts val="203"/>
                </a:spcBef>
                <a:spcAft>
                  <a:spcPts val="0"/>
                </a:spcAft>
                <a:buSzPts val="1800"/>
                <a:buFont typeface="Times New Roman"/>
                <a:buChar char="•"/>
              </a:pPr>
              <a:r>
                <a:rPr lang="uk-UA" sz="1350" b="1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13 критеріїв</a:t>
              </a:r>
            </a:p>
            <a:p>
              <a:pPr marL="128588" lvl="1" indent="-128588">
                <a:lnSpc>
                  <a:spcPct val="90000"/>
                </a:lnSpc>
                <a:spcBef>
                  <a:spcPts val="203"/>
                </a:spcBef>
                <a:spcAft>
                  <a:spcPts val="0"/>
                </a:spcAft>
                <a:buSzPts val="1800"/>
                <a:buFont typeface="Times New Roman"/>
                <a:buChar char="•"/>
              </a:pPr>
              <a:r>
                <a:rPr lang="uk-UA" sz="1350" b="1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15 індикаторів</a:t>
              </a:r>
              <a:endParaRPr sz="135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76" name="Google Shape;676;p9"/>
            <p:cNvSpPr/>
            <p:nvPr/>
          </p:nvSpPr>
          <p:spPr>
            <a:xfrm>
              <a:off x="1749960" y="0"/>
              <a:ext cx="2368828" cy="1534464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9525" cap="flat" cmpd="sng">
              <a:solidFill>
                <a:srgbClr val="FFC000"/>
              </a:solidFill>
              <a:prstDash val="solid"/>
              <a:miter lim="8000"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677" name="Google Shape;677;p9"/>
            <p:cNvSpPr txBox="1"/>
            <p:nvPr/>
          </p:nvSpPr>
          <p:spPr>
            <a:xfrm>
              <a:off x="1783667" y="33707"/>
              <a:ext cx="1590766" cy="10834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431" tIns="51431" rIns="51431" bIns="51431" anchor="t" anchorCtr="0">
              <a:noAutofit/>
            </a:bodyPr>
            <a:lstStyle/>
            <a:p>
              <a:pPr marL="128588" lvl="1" indent="-128588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1800"/>
                <a:buFont typeface="Times New Roman"/>
                <a:buChar char="•"/>
              </a:pPr>
              <a:r>
                <a:rPr lang="uk-UA" sz="1350" b="1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3 вимоги / правила</a:t>
              </a:r>
              <a:endParaRPr sz="135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128588" lvl="1" indent="-128588">
                <a:lnSpc>
                  <a:spcPct val="90000"/>
                </a:lnSpc>
                <a:spcBef>
                  <a:spcPts val="203"/>
                </a:spcBef>
                <a:spcAft>
                  <a:spcPts val="0"/>
                </a:spcAft>
                <a:buSzPts val="1800"/>
                <a:buFont typeface="Times New Roman"/>
                <a:buChar char="•"/>
              </a:pPr>
              <a:r>
                <a:rPr lang="uk-UA" sz="1350" b="1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15 критеріїв</a:t>
              </a:r>
            </a:p>
            <a:p>
              <a:pPr marL="128588" lvl="1" indent="-128588">
                <a:lnSpc>
                  <a:spcPct val="90000"/>
                </a:lnSpc>
                <a:spcBef>
                  <a:spcPts val="203"/>
                </a:spcBef>
                <a:spcAft>
                  <a:spcPts val="0"/>
                </a:spcAft>
                <a:buSzPts val="1800"/>
                <a:buFont typeface="Times New Roman"/>
                <a:buChar char="•"/>
              </a:pPr>
              <a:r>
                <a:rPr lang="uk-UA" sz="1350" b="1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42 індикатори</a:t>
              </a:r>
              <a:endParaRPr sz="135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78" name="Google Shape;678;p9"/>
            <p:cNvSpPr/>
            <p:nvPr/>
          </p:nvSpPr>
          <p:spPr>
            <a:xfrm>
              <a:off x="3110756" y="273325"/>
              <a:ext cx="1708130" cy="2076321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0" y="53726"/>
                    <a:pt x="53726" y="0"/>
                    <a:pt x="120000" y="0"/>
                  </a:cubicBezTo>
                  <a:lnTo>
                    <a:pt x="120000" y="12000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679" name="Google Shape;679;p9"/>
            <p:cNvSpPr txBox="1"/>
            <p:nvPr/>
          </p:nvSpPr>
          <p:spPr>
            <a:xfrm>
              <a:off x="3350706" y="881466"/>
              <a:ext cx="1468181" cy="14681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5331" tIns="85331" rIns="85331" bIns="85331" anchor="ctr" anchorCtr="0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uk-UA" sz="1200" b="1">
                  <a:solidFill>
                    <a:schemeClr val="bg1"/>
                  </a:solidFill>
                  <a:latin typeface="Times New Roman" panose="02020603050405020304" pitchFamily="18" charset="0"/>
                  <a:ea typeface="Arial"/>
                  <a:cs typeface="Times New Roman" panose="02020603050405020304" pitchFamily="18" charset="0"/>
                  <a:sym typeface="Arial"/>
                </a:rPr>
                <a:t>Освітнє середовище закладу освіти</a:t>
              </a:r>
              <a:endParaRPr sz="1200" b="1">
                <a:solidFill>
                  <a:schemeClr val="bg1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680" name="Google Shape;680;p9"/>
            <p:cNvSpPr/>
            <p:nvPr/>
          </p:nvSpPr>
          <p:spPr>
            <a:xfrm rot="5400000">
              <a:off x="4720963" y="467154"/>
              <a:ext cx="2076321" cy="168866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0" y="53726"/>
                    <a:pt x="53726" y="0"/>
                    <a:pt x="120000" y="0"/>
                  </a:cubicBezTo>
                  <a:lnTo>
                    <a:pt x="120000" y="12000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681" name="Google Shape;681;p9"/>
            <p:cNvSpPr txBox="1"/>
            <p:nvPr/>
          </p:nvSpPr>
          <p:spPr>
            <a:xfrm>
              <a:off x="4914792" y="881466"/>
              <a:ext cx="1468181" cy="14681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5331" tIns="85331" rIns="85331" bIns="85331" anchor="ctr" anchorCtr="0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uk-UA" sz="1200" b="1" dirty="0">
                  <a:solidFill>
                    <a:srgbClr val="002060"/>
                  </a:solidFill>
                  <a:latin typeface="Times New Roman" panose="02020603050405020304" pitchFamily="18" charset="0"/>
                  <a:ea typeface="Arial"/>
                  <a:cs typeface="Times New Roman" panose="02020603050405020304" pitchFamily="18" charset="0"/>
                  <a:sym typeface="Arial"/>
                </a:rPr>
                <a:t>Педагогічна діяльність педагогічних працівників закладу освіти</a:t>
              </a:r>
              <a:endParaRPr sz="1200" b="1" dirty="0">
                <a:solidFill>
                  <a:srgbClr val="00206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682" name="Google Shape;682;p9"/>
            <p:cNvSpPr/>
            <p:nvPr/>
          </p:nvSpPr>
          <p:spPr>
            <a:xfrm rot="10800000">
              <a:off x="4914792" y="2445551"/>
              <a:ext cx="1688662" cy="2076321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0" y="53726"/>
                    <a:pt x="53726" y="0"/>
                    <a:pt x="120000" y="0"/>
                  </a:cubicBezTo>
                  <a:lnTo>
                    <a:pt x="120000" y="12000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683" name="Google Shape;683;p9"/>
            <p:cNvSpPr txBox="1"/>
            <p:nvPr/>
          </p:nvSpPr>
          <p:spPr>
            <a:xfrm>
              <a:off x="4914792" y="2445551"/>
              <a:ext cx="1468181" cy="14681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5331" tIns="85331" rIns="85331" bIns="85331" anchor="b" anchorCtr="0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uk-UA" sz="1200" b="1">
                  <a:solidFill>
                    <a:schemeClr val="bg1"/>
                  </a:solidFill>
                  <a:latin typeface="Times New Roman" panose="02020603050405020304" pitchFamily="18" charset="0"/>
                  <a:ea typeface="Arial"/>
                  <a:cs typeface="Times New Roman" panose="02020603050405020304" pitchFamily="18" charset="0"/>
                  <a:sym typeface="Arial"/>
                </a:rPr>
                <a:t>Управлінські процеси закладу освіти  </a:t>
              </a:r>
              <a:endParaRPr sz="1200" b="1">
                <a:solidFill>
                  <a:schemeClr val="bg1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684" name="Google Shape;684;p9"/>
            <p:cNvSpPr/>
            <p:nvPr/>
          </p:nvSpPr>
          <p:spPr>
            <a:xfrm rot="16200000">
              <a:off x="2926661" y="2629645"/>
              <a:ext cx="2076321" cy="1708131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0" y="53726"/>
                    <a:pt x="53726" y="0"/>
                    <a:pt x="120000" y="0"/>
                  </a:cubicBezTo>
                  <a:lnTo>
                    <a:pt x="120000" y="12000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685" name="Google Shape;685;p9"/>
            <p:cNvSpPr txBox="1"/>
            <p:nvPr/>
          </p:nvSpPr>
          <p:spPr>
            <a:xfrm>
              <a:off x="3350706" y="2445551"/>
              <a:ext cx="1468181" cy="14681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5331" tIns="85331" rIns="85331" bIns="0" anchor="b" anchorCtr="0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uk-UA" sz="1200" b="1" dirty="0">
                  <a:solidFill>
                    <a:srgbClr val="002060"/>
                  </a:solidFill>
                  <a:latin typeface="Times New Roman" panose="02020603050405020304" pitchFamily="18" charset="0"/>
                  <a:ea typeface="Arial"/>
                  <a:cs typeface="Times New Roman" panose="02020603050405020304" pitchFamily="18" charset="0"/>
                  <a:sym typeface="Arial"/>
                </a:rPr>
                <a:t>Система оцінювання здобувачів освіти закладу освіти</a:t>
              </a:r>
              <a:endParaRPr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86" name="Google Shape;686;p9"/>
            <p:cNvSpPr/>
            <p:nvPr/>
          </p:nvSpPr>
          <p:spPr>
            <a:xfrm>
              <a:off x="4622017" y="2160319"/>
              <a:ext cx="489645" cy="42577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522" y="60000"/>
                  </a:moveTo>
                  <a:lnTo>
                    <a:pt x="6522" y="60000"/>
                  </a:lnTo>
                  <a:cubicBezTo>
                    <a:pt x="6522" y="34374"/>
                    <a:pt x="25367" y="12492"/>
                    <a:pt x="51107" y="8231"/>
                  </a:cubicBezTo>
                  <a:cubicBezTo>
                    <a:pt x="76848" y="3970"/>
                    <a:pt x="101961" y="18574"/>
                    <a:pt x="110521" y="42783"/>
                  </a:cubicBezTo>
                  <a:lnTo>
                    <a:pt x="116427" y="42783"/>
                  </a:lnTo>
                  <a:lnTo>
                    <a:pt x="106957" y="60000"/>
                  </a:lnTo>
                  <a:lnTo>
                    <a:pt x="90340" y="42783"/>
                  </a:lnTo>
                  <a:lnTo>
                    <a:pt x="95921" y="42783"/>
                  </a:lnTo>
                  <a:lnTo>
                    <a:pt x="95921" y="42783"/>
                  </a:lnTo>
                  <a:cubicBezTo>
                    <a:pt x="87358" y="27416"/>
                    <a:pt x="68572" y="19475"/>
                    <a:pt x="50448" y="23561"/>
                  </a:cubicBezTo>
                  <a:cubicBezTo>
                    <a:pt x="32324" y="27648"/>
                    <a:pt x="19565" y="42702"/>
                    <a:pt x="19565" y="60000"/>
                  </a:cubicBezTo>
                  <a:close/>
                </a:path>
              </a:pathLst>
            </a:custGeom>
            <a:gradFill>
              <a:gsLst>
                <a:gs pos="0">
                  <a:srgbClr val="B5A794"/>
                </a:gs>
                <a:gs pos="80000">
                  <a:srgbClr val="EFDBC2"/>
                </a:gs>
                <a:gs pos="100000">
                  <a:srgbClr val="F0DCC3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687" name="Google Shape;687;p9"/>
            <p:cNvSpPr/>
            <p:nvPr/>
          </p:nvSpPr>
          <p:spPr>
            <a:xfrm rot="10800000">
              <a:off x="4622017" y="2236381"/>
              <a:ext cx="489645" cy="42577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522" y="60000"/>
                  </a:moveTo>
                  <a:lnTo>
                    <a:pt x="6522" y="60000"/>
                  </a:lnTo>
                  <a:cubicBezTo>
                    <a:pt x="6522" y="34374"/>
                    <a:pt x="25367" y="12492"/>
                    <a:pt x="51107" y="8231"/>
                  </a:cubicBezTo>
                  <a:cubicBezTo>
                    <a:pt x="76848" y="3970"/>
                    <a:pt x="101961" y="18574"/>
                    <a:pt x="110521" y="42783"/>
                  </a:cubicBezTo>
                  <a:lnTo>
                    <a:pt x="116427" y="42783"/>
                  </a:lnTo>
                  <a:lnTo>
                    <a:pt x="106957" y="60000"/>
                  </a:lnTo>
                  <a:lnTo>
                    <a:pt x="90340" y="42783"/>
                  </a:lnTo>
                  <a:lnTo>
                    <a:pt x="95921" y="42783"/>
                  </a:lnTo>
                  <a:lnTo>
                    <a:pt x="95921" y="42783"/>
                  </a:lnTo>
                  <a:cubicBezTo>
                    <a:pt x="87358" y="27416"/>
                    <a:pt x="68572" y="19475"/>
                    <a:pt x="50448" y="23561"/>
                  </a:cubicBezTo>
                  <a:cubicBezTo>
                    <a:pt x="32324" y="27648"/>
                    <a:pt x="19565" y="42702"/>
                    <a:pt x="19565" y="60000"/>
                  </a:cubicBezTo>
                  <a:close/>
                </a:path>
              </a:pathLst>
            </a:custGeom>
            <a:gradFill>
              <a:gsLst>
                <a:gs pos="0">
                  <a:srgbClr val="B5A794"/>
                </a:gs>
                <a:gs pos="80000">
                  <a:srgbClr val="EFDBC2"/>
                </a:gs>
                <a:gs pos="100000">
                  <a:srgbClr val="F0DCC3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</p:grpSp>
      <p:grpSp>
        <p:nvGrpSpPr>
          <p:cNvPr id="688" name="Google Shape;688;p9"/>
          <p:cNvGrpSpPr/>
          <p:nvPr/>
        </p:nvGrpSpPr>
        <p:grpSpPr>
          <a:xfrm>
            <a:off x="270809" y="946541"/>
            <a:ext cx="2210016" cy="3296630"/>
            <a:chOff x="0" y="0"/>
            <a:chExt cx="2239200" cy="5005080"/>
          </a:xfrm>
        </p:grpSpPr>
        <p:sp>
          <p:nvSpPr>
            <p:cNvPr id="689" name="Google Shape;689;p9"/>
            <p:cNvSpPr/>
            <p:nvPr/>
          </p:nvSpPr>
          <p:spPr>
            <a:xfrm>
              <a:off x="0" y="0"/>
              <a:ext cx="2239200" cy="1251270"/>
            </a:xfrm>
            <a:prstGeom prst="roundRect">
              <a:avLst>
                <a:gd name="adj" fmla="val 10000"/>
              </a:avLst>
            </a:prstGeom>
            <a:solidFill>
              <a:srgbClr val="FFC000"/>
            </a:solidFill>
            <a:ln w="28575">
              <a:solidFill>
                <a:srgbClr val="202EE2"/>
              </a:solidFill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690" name="Google Shape;690;p9"/>
            <p:cNvSpPr txBox="1"/>
            <p:nvPr/>
          </p:nvSpPr>
          <p:spPr>
            <a:xfrm>
              <a:off x="36648" y="36648"/>
              <a:ext cx="2165904" cy="1177974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39994" tIns="39994" rIns="39994" bIns="39994" anchor="ctr" anchorCtr="0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uk-UA" sz="1050" b="1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15 вимог / правил</a:t>
              </a:r>
              <a:endParaRPr dirty="0">
                <a:solidFill>
                  <a:srgbClr val="002060"/>
                </a:solidFill>
              </a:endParaRPr>
            </a:p>
            <a:p>
              <a:pPr algn="ctr">
                <a:lnSpc>
                  <a:spcPct val="90000"/>
                </a:lnSpc>
                <a:spcBef>
                  <a:spcPts val="368"/>
                </a:spcBef>
                <a:spcAft>
                  <a:spcPts val="0"/>
                </a:spcAft>
              </a:pPr>
              <a:r>
                <a:rPr lang="uk-UA" sz="1050" b="1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(певні настанови, поради  щодо забезпечення якості освітньої діяльності та якості освіти)</a:t>
              </a:r>
              <a:endParaRPr sz="105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91" name="Google Shape;691;p9"/>
            <p:cNvSpPr/>
            <p:nvPr/>
          </p:nvSpPr>
          <p:spPr>
            <a:xfrm rot="5400000">
              <a:off x="884986" y="1282551"/>
              <a:ext cx="469226" cy="563071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202EE2"/>
            </a:solidFill>
            <a:ln>
              <a:noFill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692" name="Google Shape;692;p9"/>
            <p:cNvSpPr txBox="1"/>
            <p:nvPr/>
          </p:nvSpPr>
          <p:spPr>
            <a:xfrm>
              <a:off x="950678" y="1329473"/>
              <a:ext cx="337843" cy="3284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050">
                <a:solidFill>
                  <a:srgbClr val="FFFF00"/>
                </a:solidFill>
              </a:endParaRPr>
            </a:p>
          </p:txBody>
        </p:sp>
        <p:sp>
          <p:nvSpPr>
            <p:cNvPr id="693" name="Google Shape;693;p9"/>
            <p:cNvSpPr/>
            <p:nvPr/>
          </p:nvSpPr>
          <p:spPr>
            <a:xfrm>
              <a:off x="0" y="1876905"/>
              <a:ext cx="2239200" cy="1251270"/>
            </a:xfrm>
            <a:prstGeom prst="roundRect">
              <a:avLst>
                <a:gd name="adj" fmla="val 10000"/>
              </a:avLst>
            </a:prstGeom>
            <a:solidFill>
              <a:srgbClr val="202EE2"/>
            </a:solidFill>
            <a:ln w="28575">
              <a:solidFill>
                <a:srgbClr val="FFC000"/>
              </a:solidFill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694" name="Google Shape;694;p9"/>
            <p:cNvSpPr txBox="1"/>
            <p:nvPr/>
          </p:nvSpPr>
          <p:spPr>
            <a:xfrm>
              <a:off x="36648" y="1913553"/>
              <a:ext cx="2165904" cy="117797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39994" tIns="39994" rIns="39994" bIns="39994" anchor="ctr" anchorCtr="0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uk-UA" sz="1050" b="1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52 критерії </a:t>
              </a:r>
              <a:endParaRPr dirty="0">
                <a:solidFill>
                  <a:srgbClr val="002060"/>
                </a:solidFill>
              </a:endParaRPr>
            </a:p>
            <a:p>
              <a:pPr algn="ctr">
                <a:lnSpc>
                  <a:spcPct val="90000"/>
                </a:lnSpc>
                <a:spcBef>
                  <a:spcPts val="368"/>
                </a:spcBef>
                <a:spcAft>
                  <a:spcPts val="0"/>
                </a:spcAft>
              </a:pPr>
              <a:r>
                <a:rPr lang="uk-UA" sz="1050" b="1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(мірило, інструмент для оцінювання окремих компонентів)</a:t>
              </a:r>
              <a:endParaRPr sz="105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95" name="Google Shape;695;p9"/>
            <p:cNvSpPr/>
            <p:nvPr/>
          </p:nvSpPr>
          <p:spPr>
            <a:xfrm rot="5400000">
              <a:off x="884986" y="3159456"/>
              <a:ext cx="469226" cy="563071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FFC000"/>
            </a:solidFill>
            <a:ln>
              <a:noFill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696" name="Google Shape;696;p9"/>
            <p:cNvSpPr txBox="1"/>
            <p:nvPr/>
          </p:nvSpPr>
          <p:spPr>
            <a:xfrm>
              <a:off x="950678" y="3206378"/>
              <a:ext cx="337843" cy="3284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050" dirty="0">
                <a:solidFill>
                  <a:schemeClr val="dk1"/>
                </a:solidFill>
              </a:endParaRPr>
            </a:p>
          </p:txBody>
        </p:sp>
        <p:sp>
          <p:nvSpPr>
            <p:cNvPr id="697" name="Google Shape;697;p9"/>
            <p:cNvSpPr/>
            <p:nvPr/>
          </p:nvSpPr>
          <p:spPr>
            <a:xfrm>
              <a:off x="0" y="3753810"/>
              <a:ext cx="2239200" cy="1251270"/>
            </a:xfrm>
            <a:prstGeom prst="roundRect">
              <a:avLst>
                <a:gd name="adj" fmla="val 10000"/>
              </a:avLst>
            </a:prstGeom>
            <a:solidFill>
              <a:srgbClr val="FFC000"/>
            </a:solidFill>
            <a:ln w="28575">
              <a:solidFill>
                <a:srgbClr val="202EE2"/>
              </a:solidFill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dirty="0"/>
            </a:p>
          </p:txBody>
        </p:sp>
        <p:sp>
          <p:nvSpPr>
            <p:cNvPr id="698" name="Google Shape;698;p9"/>
            <p:cNvSpPr txBox="1"/>
            <p:nvPr/>
          </p:nvSpPr>
          <p:spPr>
            <a:xfrm>
              <a:off x="36648" y="3790458"/>
              <a:ext cx="2165904" cy="1177974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39994" tIns="39994" rIns="39994" bIns="39994" anchor="ctr" anchorCtr="0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uk-UA" sz="1050" b="1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99 індикаторів </a:t>
              </a:r>
              <a:endParaRPr dirty="0">
                <a:solidFill>
                  <a:srgbClr val="002060"/>
                </a:solidFill>
              </a:endParaRPr>
            </a:p>
            <a:p>
              <a:pPr algn="ctr">
                <a:lnSpc>
                  <a:spcPct val="90000"/>
                </a:lnSpc>
                <a:spcBef>
                  <a:spcPts val="368"/>
                </a:spcBef>
                <a:spcAft>
                  <a:spcPts val="0"/>
                </a:spcAft>
              </a:pPr>
              <a:r>
                <a:rPr lang="uk-UA" sz="1050" b="1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(показники, </a:t>
              </a:r>
              <a:endParaRPr dirty="0">
                <a:solidFill>
                  <a:srgbClr val="002060"/>
                </a:solidFill>
              </a:endParaRPr>
            </a:p>
            <a:p>
              <a:pPr algn="ctr">
                <a:lnSpc>
                  <a:spcPct val="90000"/>
                </a:lnSpc>
                <a:spcBef>
                  <a:spcPts val="368"/>
                </a:spcBef>
                <a:spcAft>
                  <a:spcPts val="0"/>
                </a:spcAft>
              </a:pPr>
              <a:r>
                <a:rPr lang="uk-UA" sz="1050" b="1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що визначають зміст критеріїв)</a:t>
              </a:r>
              <a:endParaRPr sz="105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54" name="Image" descr="Image">
            <a:extLst>
              <a:ext uri="{FF2B5EF4-FFF2-40B4-BE49-F238E27FC236}">
                <a16:creationId xmlns:a16="http://schemas.microsoft.com/office/drawing/2014/main" id="{3F3AB5FF-7E17-4FCB-BC32-64553E2D7D21}"/>
              </a:ext>
            </a:extLst>
          </p:cNvPr>
          <p:cNvPicPr/>
          <p:nvPr/>
        </p:nvPicPr>
        <p:blipFill>
          <a:blip r:embed="rId3" cstate="print"/>
          <a:stretch/>
        </p:blipFill>
        <p:spPr>
          <a:xfrm>
            <a:off x="0" y="4114800"/>
            <a:ext cx="9143550" cy="1027620"/>
          </a:xfrm>
          <a:prstGeom prst="rect">
            <a:avLst/>
          </a:prstGeom>
          <a:ln w="12600">
            <a:noFill/>
          </a:ln>
        </p:spPr>
      </p:pic>
    </p:spTree>
    <p:extLst>
      <p:ext uri="{BB962C8B-B14F-4D97-AF65-F5344CB8AC3E}">
        <p14:creationId xmlns:p14="http://schemas.microsoft.com/office/powerpoint/2010/main" val="35069979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1AED67B-B983-4C81-855F-8339F1B18246}"/>
              </a:ext>
            </a:extLst>
          </p:cNvPr>
          <p:cNvSpPr txBox="1"/>
          <p:nvPr/>
        </p:nvSpPr>
        <p:spPr>
          <a:xfrm>
            <a:off x="483181" y="123478"/>
            <a:ext cx="8320513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uk-UA" sz="1600" b="1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e-Ukraine Bold"/>
                <a:ea typeface="Helvetica Neue"/>
                <a:cs typeface="Helvetica Neue"/>
                <a:sym typeface="Helvetica Neue"/>
              </a:rPr>
              <a:t>Процес </a:t>
            </a:r>
            <a:r>
              <a:rPr lang="uk-UA" sz="1600" b="1" dirty="0" smtClean="0">
                <a:solidFill>
                  <a:srgbClr val="002060"/>
                </a:solidFill>
                <a:latin typeface="e-Ukraine Bold"/>
                <a:ea typeface="Helvetica Neue"/>
                <a:cs typeface="Helvetica Neue"/>
                <a:sym typeface="Helvetica Neue"/>
              </a:rPr>
              <a:t>самооцінювання освітніх та управлінських процесів</a:t>
            </a:r>
            <a:endParaRPr kumimoji="0" lang="uk-UA" sz="1600" b="1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e-Ukraine Bold"/>
              <a:ea typeface="Helvetica Neue"/>
              <a:cs typeface="Helvetica Neue"/>
              <a:sym typeface="Helvetica Neue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uk-UA" sz="1600" b="1" dirty="0">
                <a:solidFill>
                  <a:srgbClr val="202EE2"/>
                </a:solidFill>
                <a:latin typeface="e-Ukraine Bold"/>
                <a:ea typeface="Helvetica Neue"/>
                <a:cs typeface="Helvetica Neue"/>
                <a:sym typeface="Helvetica Neue"/>
              </a:rPr>
              <a:t>Нормативна та методична база</a:t>
            </a:r>
            <a:endParaRPr kumimoji="0" lang="uk-UA" sz="1600" b="1" i="0" u="none" strike="noStrike" cap="none" spc="0" normalizeH="0" baseline="0" dirty="0">
              <a:ln>
                <a:noFill/>
              </a:ln>
              <a:solidFill>
                <a:srgbClr val="202EE2"/>
              </a:solidFill>
              <a:effectLst/>
              <a:uFillTx/>
              <a:latin typeface="e-Ukraine Bold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15" name="Image" descr="Image"/>
          <p:cNvPicPr/>
          <p:nvPr/>
        </p:nvPicPr>
        <p:blipFill>
          <a:blip r:embed="rId2" cstate="print"/>
          <a:stretch/>
        </p:blipFill>
        <p:spPr>
          <a:xfrm>
            <a:off x="0" y="4114800"/>
            <a:ext cx="9143550" cy="1027620"/>
          </a:xfrm>
          <a:prstGeom prst="rect">
            <a:avLst/>
          </a:prstGeom>
          <a:ln w="12600"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C3B534E-0540-4F02-878B-2E4F287B3E71}"/>
              </a:ext>
            </a:extLst>
          </p:cNvPr>
          <p:cNvSpPr txBox="1">
            <a:spLocks/>
          </p:cNvSpPr>
          <p:nvPr/>
        </p:nvSpPr>
        <p:spPr>
          <a:xfrm>
            <a:off x="419734" y="828644"/>
            <a:ext cx="8304081" cy="32861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uk-UA" sz="1400" b="1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e-Ukraine Bold"/>
                <a:ea typeface="Helvetica Neue"/>
                <a:cs typeface="Helvetica Neue"/>
                <a:sym typeface="Helvetica Neue"/>
              </a:rPr>
              <a:t>3. </a:t>
            </a:r>
            <a:r>
              <a:rPr lang="uk-UA" sz="1400" b="1" u="sng" dirty="0">
                <a:solidFill>
                  <a:srgbClr val="002060"/>
                </a:solidFill>
                <a:latin typeface="e-Ukraine Bold"/>
                <a:ea typeface="Helvetica Neue"/>
                <a:cs typeface="Helvetica Neue"/>
                <a:sym typeface="Helvetica Neue"/>
              </a:rPr>
              <a:t>Наказ Державної служби якості освіти від 29.03.2021р. №01-11/25 «Про забезпечення проведення інституційних аудитів закладів загальної середньої освіти </a:t>
            </a:r>
            <a:r>
              <a:rPr lang="uk-UA" sz="1400" b="1" dirty="0">
                <a:solidFill>
                  <a:srgbClr val="002060"/>
                </a:solidFill>
                <a:latin typeface="e-Ukraine Bold"/>
                <a:ea typeface="Helvetica Neue"/>
                <a:cs typeface="Helvetica Neue"/>
                <a:sym typeface="Helvetica Neue"/>
              </a:rPr>
              <a:t>(у редакції наказу ДСЯО від 08.09.2021р. </a:t>
            </a:r>
            <a:r>
              <a:rPr lang="uk-UA" sz="1400" b="1" dirty="0" smtClean="0">
                <a:solidFill>
                  <a:srgbClr val="002060"/>
                </a:solidFill>
                <a:latin typeface="e-Ukraine Bold"/>
                <a:ea typeface="Helvetica Neue"/>
                <a:cs typeface="Helvetica Neue"/>
                <a:sym typeface="Helvetica Neue"/>
              </a:rPr>
              <a:t>№</a:t>
            </a:r>
            <a:r>
              <a:rPr lang="uk-UA" sz="1400" b="1" dirty="0">
                <a:solidFill>
                  <a:srgbClr val="002060"/>
                </a:solidFill>
                <a:latin typeface="e-Ukraine Bold"/>
                <a:ea typeface="Helvetica Neue"/>
                <a:cs typeface="Helvetica Neue"/>
                <a:sym typeface="Helvetica Neue"/>
              </a:rPr>
              <a:t>01-11/58</a:t>
            </a:r>
            <a:endParaRPr kumimoji="0" lang="uk-UA" sz="1400" b="1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e-Ukraine Bold"/>
              <a:ea typeface="Helvetica Neue"/>
              <a:cs typeface="Helvetica Neue"/>
              <a:sym typeface="Helvetica Neue"/>
            </a:endParaRPr>
          </a:p>
          <a:p>
            <a:pPr marL="0" marR="0" indent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uk-UA" sz="1400" u="sng" dirty="0">
                <a:solidFill>
                  <a:srgbClr val="002060"/>
                </a:solidFill>
                <a:latin typeface="e-Ukraine Bold"/>
                <a:ea typeface="Helvetica Neue"/>
                <a:cs typeface="Helvetica Neue"/>
                <a:sym typeface="Helvetica Neue"/>
              </a:rPr>
              <a:t>Містить:</a:t>
            </a:r>
          </a:p>
          <a:p>
            <a:pPr defTabSz="825500" fontAlgn="auto">
              <a:spcBef>
                <a:spcPts val="0"/>
              </a:spcBef>
              <a:spcAft>
                <a:spcPts val="600"/>
              </a:spcAft>
            </a:pPr>
            <a:r>
              <a:rPr lang="uk-UA" sz="1200" b="0" i="0" dirty="0">
                <a:solidFill>
                  <a:srgbClr val="002060"/>
                </a:solidFill>
                <a:effectLst/>
                <a:latin typeface="e-Ukraine Bold"/>
                <a:cs typeface="Calibri" panose="020F0502020204030204" pitchFamily="34" charset="0"/>
              </a:rPr>
              <a:t>• </a:t>
            </a:r>
            <a:r>
              <a:rPr lang="uk-UA" sz="1200" b="1" i="1" dirty="0">
                <a:solidFill>
                  <a:srgbClr val="002060"/>
                </a:solidFill>
                <a:latin typeface="e-Ukraine Bold"/>
              </a:rPr>
              <a:t>Методику оцінювання</a:t>
            </a:r>
            <a:r>
              <a:rPr lang="uk-UA" sz="1200" dirty="0">
                <a:solidFill>
                  <a:srgbClr val="002060"/>
                </a:solidFill>
                <a:latin typeface="e-Ukraine Bold"/>
              </a:rPr>
              <a:t> освітніх і управлінських процесів під час інституційного аудиту</a:t>
            </a:r>
          </a:p>
          <a:p>
            <a:pPr defTabSz="825500" fontAlgn="auto">
              <a:spcBef>
                <a:spcPts val="0"/>
              </a:spcBef>
              <a:spcAft>
                <a:spcPts val="600"/>
              </a:spcAft>
            </a:pPr>
            <a:r>
              <a:rPr lang="uk-UA" sz="1200" b="0" i="0" dirty="0">
                <a:solidFill>
                  <a:srgbClr val="002060"/>
                </a:solidFill>
                <a:effectLst/>
                <a:latin typeface="e-Ukraine Bold"/>
                <a:cs typeface="Calibri" panose="020F0502020204030204" pitchFamily="34" charset="0"/>
              </a:rPr>
              <a:t>• </a:t>
            </a:r>
            <a:r>
              <a:rPr lang="uk-UA" sz="1200" b="1" i="1" dirty="0">
                <a:solidFill>
                  <a:srgbClr val="002060"/>
                </a:solidFill>
                <a:latin typeface="e-Ukraine Bold"/>
              </a:rPr>
              <a:t>Інструменти для збору інформації </a:t>
            </a:r>
            <a:r>
              <a:rPr lang="uk-UA" sz="1200" dirty="0">
                <a:solidFill>
                  <a:srgbClr val="002060"/>
                </a:solidFill>
                <a:latin typeface="e-Ukraine Bold"/>
              </a:rPr>
              <a:t>(анкети учнів, батьків, педагогічних працівників; перелік питань для </a:t>
            </a:r>
            <a:r>
              <a:rPr lang="uk-UA" sz="1200" dirty="0" err="1">
                <a:solidFill>
                  <a:srgbClr val="002060"/>
                </a:solidFill>
                <a:latin typeface="e-Ukraine Bold"/>
              </a:rPr>
              <a:t>інтерв</a:t>
            </a:r>
            <a:r>
              <a:rPr lang="en-US" sz="1200" dirty="0">
                <a:solidFill>
                  <a:srgbClr val="002060"/>
                </a:solidFill>
                <a:latin typeface="e-Ukraine Bold"/>
              </a:rPr>
              <a:t>’</a:t>
            </a:r>
            <a:r>
              <a:rPr lang="uk-UA" sz="1200" dirty="0">
                <a:solidFill>
                  <a:srgbClr val="002060"/>
                </a:solidFill>
                <a:latin typeface="e-Ukraine Bold"/>
              </a:rPr>
              <a:t>ю з керівником закладу освіти, заступниками керівника, практичним психологом/соціальним педагогом, представником учнівського самоврядування; форма вивчення документації; форма вивчення педагогічної діяльності; форма спостереження за освітнім середовищем)</a:t>
            </a: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uk-UA" sz="1200" i="0" dirty="0">
                <a:solidFill>
                  <a:srgbClr val="002060"/>
                </a:solidFill>
                <a:effectLst/>
                <a:latin typeface="e-Ukraine Bold"/>
                <a:cs typeface="Calibri" panose="020F0502020204030204" pitchFamily="34" charset="0"/>
              </a:rPr>
              <a:t>• </a:t>
            </a:r>
            <a:r>
              <a:rPr lang="uk-UA" sz="1200" b="1" i="1" dirty="0">
                <a:solidFill>
                  <a:srgbClr val="002060"/>
                </a:solidFill>
                <a:latin typeface="e-Ukraine Bold"/>
              </a:rPr>
              <a:t>Додаток 1. </a:t>
            </a:r>
            <a:r>
              <a:rPr lang="uk-UA" sz="1200" b="1" i="1" dirty="0">
                <a:solidFill>
                  <a:srgbClr val="002060"/>
                </a:solidFill>
                <a:effectLst/>
                <a:latin typeface="e-Ukraine Bold"/>
                <a:ea typeface="Times New Roman" panose="02020603050405020304" pitchFamily="18" charset="0"/>
              </a:rPr>
              <a:t>Узагальнена таблиця критеріїв</a:t>
            </a:r>
            <a:r>
              <a:rPr lang="uk-UA" sz="1200" dirty="0">
                <a:solidFill>
                  <a:srgbClr val="002060"/>
                </a:solidFill>
                <a:effectLst/>
                <a:latin typeface="e-Ukraine Bold"/>
                <a:ea typeface="Times New Roman" panose="02020603050405020304" pitchFamily="18" charset="0"/>
              </a:rPr>
              <a:t>, індикаторів та інструментарію для оцінювання освітніх і управлінських процесів закладу загальної середньої освіти та внутрішньої системи забезпечення якості освіти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1200" dirty="0">
                <a:solidFill>
                  <a:srgbClr val="002060"/>
                </a:solidFill>
                <a:latin typeface="e-Ukraine Bold"/>
                <a:cs typeface="Calibri" panose="020F0502020204030204" pitchFamily="34" charset="0"/>
              </a:rPr>
              <a:t>• </a:t>
            </a:r>
            <a:r>
              <a:rPr lang="uk-UA" sz="1200" b="1" i="1" dirty="0">
                <a:solidFill>
                  <a:srgbClr val="002060"/>
                </a:solidFill>
                <a:latin typeface="e-Ukraine Bold"/>
              </a:rPr>
              <a:t>Додаток 2. </a:t>
            </a:r>
            <a:r>
              <a:rPr lang="uk-UA" sz="1200" b="1" i="1" dirty="0">
                <a:solidFill>
                  <a:srgbClr val="002060"/>
                </a:solidFill>
                <a:latin typeface="e-Ukraine Bold"/>
                <a:ea typeface="Times New Roman" panose="02020603050405020304" pitchFamily="18" charset="0"/>
              </a:rPr>
              <a:t>Орієнтовані рівні оцінювання </a:t>
            </a:r>
            <a:r>
              <a:rPr lang="uk-UA" sz="1200" dirty="0">
                <a:solidFill>
                  <a:srgbClr val="002060"/>
                </a:solidFill>
                <a:latin typeface="e-Ukraine Bold"/>
                <a:ea typeface="Times New Roman" panose="02020603050405020304" pitchFamily="18" charset="0"/>
              </a:rPr>
              <a:t>закладу загальної середньої освіти щодо дотримання вимоги/правила організації освітніх і управлінських процесів закладу освіти та внутрішньої системи забезпечення якості освіти</a:t>
            </a:r>
            <a:endParaRPr kumimoji="0" lang="uk-UA" sz="1400" b="1" cap="none" spc="0" normalizeH="0" baseline="0" dirty="0">
              <a:ln>
                <a:noFill/>
              </a:ln>
              <a:solidFill>
                <a:srgbClr val="002060"/>
              </a:solidFill>
              <a:uFillTx/>
              <a:latin typeface="e-Ukraine Bold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271560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1AED67B-B983-4C81-855F-8339F1B18246}"/>
              </a:ext>
            </a:extLst>
          </p:cNvPr>
          <p:cNvSpPr txBox="1"/>
          <p:nvPr/>
        </p:nvSpPr>
        <p:spPr>
          <a:xfrm>
            <a:off x="483181" y="123478"/>
            <a:ext cx="8320513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uk-UA" sz="1600" b="1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e-Ukraine Bold"/>
                <a:ea typeface="Helvetica Neue"/>
                <a:cs typeface="Helvetica Neue"/>
                <a:sym typeface="Helvetica Neue"/>
              </a:rPr>
              <a:t>Процес </a:t>
            </a:r>
            <a:r>
              <a:rPr lang="uk-UA" sz="1600" b="1" dirty="0" smtClean="0">
                <a:solidFill>
                  <a:srgbClr val="002060"/>
                </a:solidFill>
                <a:latin typeface="e-Ukraine Bold"/>
                <a:ea typeface="Helvetica Neue"/>
                <a:cs typeface="Helvetica Neue"/>
                <a:sym typeface="Helvetica Neue"/>
              </a:rPr>
              <a:t>самооцінювання освітніх та управлінських процесів</a:t>
            </a:r>
            <a:endParaRPr kumimoji="0" lang="uk-UA" sz="1600" b="1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e-Ukraine Bold"/>
              <a:ea typeface="Helvetica Neue"/>
              <a:cs typeface="Helvetica Neue"/>
              <a:sym typeface="Helvetica Neue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uk-UA" sz="1600" b="1" dirty="0">
                <a:solidFill>
                  <a:srgbClr val="202EE2"/>
                </a:solidFill>
                <a:latin typeface="e-Ukraine Bold"/>
                <a:ea typeface="Helvetica Neue"/>
                <a:cs typeface="Helvetica Neue"/>
                <a:sym typeface="Helvetica Neue"/>
              </a:rPr>
              <a:t>Нормативна та методична база</a:t>
            </a:r>
            <a:endParaRPr kumimoji="0" lang="uk-UA" sz="1600" b="1" i="0" u="none" strike="noStrike" cap="none" spc="0" normalizeH="0" baseline="0" dirty="0">
              <a:ln>
                <a:noFill/>
              </a:ln>
              <a:solidFill>
                <a:srgbClr val="202EE2"/>
              </a:solidFill>
              <a:effectLst/>
              <a:uFillTx/>
              <a:latin typeface="e-Ukraine Bold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15" name="Image" descr="Image"/>
          <p:cNvPicPr/>
          <p:nvPr/>
        </p:nvPicPr>
        <p:blipFill>
          <a:blip r:embed="rId2" cstate="print"/>
          <a:stretch/>
        </p:blipFill>
        <p:spPr>
          <a:xfrm>
            <a:off x="0" y="4114800"/>
            <a:ext cx="9143550" cy="1027620"/>
          </a:xfrm>
          <a:prstGeom prst="rect">
            <a:avLst/>
          </a:prstGeom>
          <a:ln w="12600"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C3B534E-0540-4F02-878B-2E4F287B3E71}"/>
              </a:ext>
            </a:extLst>
          </p:cNvPr>
          <p:cNvSpPr txBox="1"/>
          <p:nvPr/>
        </p:nvSpPr>
        <p:spPr>
          <a:xfrm>
            <a:off x="419734" y="926120"/>
            <a:ext cx="8304081" cy="29810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uk-UA" sz="1400" b="1" dirty="0" smtClean="0">
                <a:solidFill>
                  <a:srgbClr val="002060"/>
                </a:solidFill>
                <a:latin typeface="e-Ukraine Bold"/>
                <a:ea typeface="Helvetica Neue"/>
                <a:cs typeface="Helvetica Neue"/>
                <a:sym typeface="Helvetica Neue"/>
              </a:rPr>
              <a:t>4</a:t>
            </a:r>
            <a:r>
              <a:rPr kumimoji="0" lang="uk-UA" sz="1400" b="1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e-Ukraine Bold"/>
                <a:ea typeface="Helvetica Neue"/>
                <a:cs typeface="Helvetica Neue"/>
                <a:sym typeface="Helvetica Neue"/>
              </a:rPr>
              <a:t>. </a:t>
            </a:r>
            <a:r>
              <a:rPr lang="uk-UA" sz="1400" b="1" u="sng" dirty="0">
                <a:solidFill>
                  <a:srgbClr val="002060"/>
                </a:solidFill>
                <a:latin typeface="e-Ukraine Bold"/>
                <a:ea typeface="Helvetica Neue"/>
                <a:cs typeface="Helvetica Neue"/>
                <a:sym typeface="Helvetica Neue"/>
              </a:rPr>
              <a:t>Абетка для директора. Рекомендації до побудови внутрішньої системи забезпечення якості освіти у закладі загальної середньої освіти </a:t>
            </a:r>
            <a:r>
              <a:rPr lang="uk-UA" sz="1400" b="1" dirty="0">
                <a:solidFill>
                  <a:srgbClr val="002060"/>
                </a:solidFill>
                <a:latin typeface="e-Ukraine Bold"/>
                <a:ea typeface="Helvetica Neue"/>
                <a:cs typeface="Helvetica Neue"/>
                <a:sym typeface="Helvetica Neue"/>
              </a:rPr>
              <a:t>(друге видання, 2021р.)</a:t>
            </a:r>
            <a:endParaRPr kumimoji="0" lang="uk-UA" sz="1400" b="1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e-Ukraine Bold"/>
              <a:ea typeface="Helvetica Neue"/>
              <a:cs typeface="Helvetica Neue"/>
              <a:sym typeface="Helvetica Neue"/>
            </a:endParaRPr>
          </a:p>
          <a:p>
            <a:pPr marL="0" marR="0" indent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uk-UA" sz="1400" u="sng" dirty="0">
                <a:solidFill>
                  <a:srgbClr val="002060"/>
                </a:solidFill>
                <a:latin typeface="e-Ukraine Bold"/>
                <a:ea typeface="Helvetica Neue"/>
                <a:cs typeface="Helvetica Neue"/>
                <a:sym typeface="Helvetica Neue"/>
              </a:rPr>
              <a:t>Містить:</a:t>
            </a:r>
          </a:p>
          <a:p>
            <a:pPr defTabSz="825500" fontAlgn="auto">
              <a:spcBef>
                <a:spcPts val="0"/>
              </a:spcBef>
              <a:spcAft>
                <a:spcPts val="600"/>
              </a:spcAft>
            </a:pPr>
            <a:r>
              <a:rPr lang="uk-UA" sz="1200" b="0" i="0" dirty="0">
                <a:solidFill>
                  <a:srgbClr val="002060"/>
                </a:solidFill>
                <a:effectLst/>
                <a:latin typeface="e-Ukraine Bold"/>
                <a:cs typeface="Calibri" panose="020F0502020204030204" pitchFamily="34" charset="0"/>
              </a:rPr>
              <a:t>• </a:t>
            </a:r>
            <a:r>
              <a:rPr lang="uk-UA" sz="1200" b="1" i="1" dirty="0">
                <a:solidFill>
                  <a:srgbClr val="002060"/>
                </a:solidFill>
                <a:latin typeface="e-Ukraine Bold"/>
              </a:rPr>
              <a:t>Розділ 1. З</a:t>
            </a:r>
            <a:r>
              <a:rPr lang="uk-UA" sz="1200" dirty="0">
                <a:solidFill>
                  <a:srgbClr val="002060"/>
                </a:solidFill>
                <a:latin typeface="e-Ukraine Bold"/>
              </a:rPr>
              <a:t>агальні алгоритми побудови внутрішньої системи забезпечення якості, вивчення і оцінювання якості освітніх та управлінських процесів у закладі.</a:t>
            </a:r>
          </a:p>
          <a:p>
            <a:pPr defTabSz="825500" fontAlgn="auto">
              <a:spcBef>
                <a:spcPts val="0"/>
              </a:spcBef>
              <a:spcAft>
                <a:spcPts val="600"/>
              </a:spcAft>
            </a:pPr>
            <a:r>
              <a:rPr lang="uk-UA" sz="1200" b="0" i="0" dirty="0">
                <a:solidFill>
                  <a:srgbClr val="002060"/>
                </a:solidFill>
                <a:effectLst/>
                <a:latin typeface="e-Ukraine Bold"/>
                <a:cs typeface="Calibri" panose="020F0502020204030204" pitchFamily="34" charset="0"/>
              </a:rPr>
              <a:t>• </a:t>
            </a:r>
            <a:r>
              <a:rPr lang="uk-UA" sz="1200" b="1" i="1" dirty="0">
                <a:solidFill>
                  <a:srgbClr val="002060"/>
                </a:solidFill>
                <a:latin typeface="e-Ukraine Bold"/>
              </a:rPr>
              <a:t>Розділ 2. О</a:t>
            </a:r>
            <a:r>
              <a:rPr lang="uk-UA" sz="1200" dirty="0">
                <a:solidFill>
                  <a:srgbClr val="002060"/>
                </a:solidFill>
                <a:latin typeface="e-Ukraine Bold"/>
              </a:rPr>
              <a:t>пис методів збору інформації та інструментів, які можна використовувати для вивчення освітніх та управлінських процесів у закладі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uk-UA" sz="1200" i="0" dirty="0">
                <a:solidFill>
                  <a:srgbClr val="002060"/>
                </a:solidFill>
                <a:effectLst/>
                <a:latin typeface="e-Ukraine Bold"/>
                <a:cs typeface="Calibri" panose="020F0502020204030204" pitchFamily="34" charset="0"/>
              </a:rPr>
              <a:t>• </a:t>
            </a:r>
            <a:r>
              <a:rPr lang="uk-UA" sz="1200" b="1" i="1" dirty="0">
                <a:solidFill>
                  <a:srgbClr val="002060"/>
                </a:solidFill>
                <a:latin typeface="e-Ukraine Bold"/>
              </a:rPr>
              <a:t>Розділ 3. О</a:t>
            </a:r>
            <a:r>
              <a:rPr lang="uk-UA" sz="1200" dirty="0">
                <a:solidFill>
                  <a:srgbClr val="002060"/>
                </a:solidFill>
                <a:latin typeface="e-Ukraine Bold"/>
              </a:rPr>
              <a:t>пис критеріїв, за якими заклад може вивчати та оцінювати управлінські й освітні процеси</a:t>
            </a:r>
            <a:r>
              <a:rPr lang="ru-RU" sz="1200" dirty="0">
                <a:solidFill>
                  <a:srgbClr val="002060"/>
                </a:solidFill>
                <a:latin typeface="e-Ukraine Bold"/>
              </a:rPr>
              <a:t>.</a:t>
            </a:r>
            <a:endParaRPr lang="uk-UA" sz="1200" dirty="0">
              <a:solidFill>
                <a:srgbClr val="002060"/>
              </a:solidFill>
              <a:effectLst/>
              <a:latin typeface="e-Ukraine Bold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200" dirty="0">
                <a:solidFill>
                  <a:srgbClr val="002060"/>
                </a:solidFill>
                <a:latin typeface="e-Ukraine Bold"/>
                <a:cs typeface="Calibri" panose="020F0502020204030204" pitchFamily="34" charset="0"/>
              </a:rPr>
              <a:t>• </a:t>
            </a:r>
            <a:r>
              <a:rPr lang="uk-UA" sz="1200" b="1" i="1" dirty="0">
                <a:solidFill>
                  <a:srgbClr val="002060"/>
                </a:solidFill>
                <a:latin typeface="e-Ukraine Bold"/>
              </a:rPr>
              <a:t>Додаток 1. </a:t>
            </a:r>
            <a:r>
              <a:rPr lang="ru-RU" sz="1200" dirty="0">
                <a:solidFill>
                  <a:srgbClr val="002060"/>
                </a:solidFill>
                <a:latin typeface="e-Ukraine Bold"/>
              </a:rPr>
              <a:t>Правила, </a:t>
            </a:r>
            <a:r>
              <a:rPr lang="uk-UA" sz="1200" dirty="0">
                <a:solidFill>
                  <a:srgbClr val="002060"/>
                </a:solidFill>
                <a:latin typeface="e-Ukraine Bold"/>
              </a:rPr>
              <a:t>критерії та індикатори оцінювання освітньої діяльності </a:t>
            </a:r>
            <a:r>
              <a:rPr lang="ru-RU" sz="1200" dirty="0">
                <a:solidFill>
                  <a:srgbClr val="002060"/>
                </a:solidFill>
                <a:latin typeface="e-Ukraine Bold"/>
              </a:rPr>
              <a:t>закладу освіти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200" dirty="0">
                <a:solidFill>
                  <a:srgbClr val="002060"/>
                </a:solidFill>
                <a:latin typeface="e-Ukraine Bold"/>
                <a:cs typeface="Calibri" panose="020F0502020204030204" pitchFamily="34" charset="0"/>
              </a:rPr>
              <a:t>• </a:t>
            </a:r>
            <a:r>
              <a:rPr lang="uk-UA" sz="1200" b="1" i="1" dirty="0">
                <a:solidFill>
                  <a:srgbClr val="002060"/>
                </a:solidFill>
                <a:latin typeface="e-Ukraine Bold"/>
              </a:rPr>
              <a:t>Додаток 2. </a:t>
            </a:r>
            <a:r>
              <a:rPr lang="uk-UA" sz="1200" dirty="0">
                <a:solidFill>
                  <a:srgbClr val="002060"/>
                </a:solidFill>
                <a:latin typeface="e-Ukraine Bold"/>
              </a:rPr>
              <a:t>Модель якісної школи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200" dirty="0">
                <a:solidFill>
                  <a:srgbClr val="002060"/>
                </a:solidFill>
                <a:latin typeface="e-Ukraine Bold"/>
                <a:cs typeface="Calibri" panose="020F0502020204030204" pitchFamily="34" charset="0"/>
              </a:rPr>
              <a:t>• </a:t>
            </a:r>
            <a:r>
              <a:rPr lang="uk-UA" sz="1200" b="1" i="1" dirty="0">
                <a:solidFill>
                  <a:srgbClr val="002060"/>
                </a:solidFill>
                <a:latin typeface="e-Ukraine Bold"/>
              </a:rPr>
              <a:t>Додаток 3. </a:t>
            </a:r>
            <a:r>
              <a:rPr lang="uk-UA" sz="1200" dirty="0">
                <a:solidFill>
                  <a:srgbClr val="002060"/>
                </a:solidFill>
                <a:latin typeface="e-Ukraine Bold"/>
              </a:rPr>
              <a:t>Орієнтовний перелік запитань для самоаналізу</a:t>
            </a:r>
            <a:endParaRPr lang="uk-UA" sz="1200" b="1" i="1" dirty="0">
              <a:solidFill>
                <a:srgbClr val="002060"/>
              </a:solidFill>
              <a:latin typeface="e-Ukraine Bold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200" dirty="0">
                <a:solidFill>
                  <a:srgbClr val="002060"/>
                </a:solidFill>
                <a:latin typeface="e-Ukraine Bold"/>
                <a:cs typeface="Calibri" panose="020F0502020204030204" pitchFamily="34" charset="0"/>
              </a:rPr>
              <a:t>• </a:t>
            </a:r>
            <a:r>
              <a:rPr lang="uk-UA" sz="1200" b="1" i="1" dirty="0">
                <a:solidFill>
                  <a:srgbClr val="002060"/>
                </a:solidFill>
                <a:latin typeface="e-Ukraine Bold"/>
              </a:rPr>
              <a:t>Додатки 4-8. Інструменти для збору інформації (</a:t>
            </a:r>
            <a:r>
              <a:rPr lang="uk-UA" sz="1200" dirty="0">
                <a:solidFill>
                  <a:srgbClr val="002060"/>
                </a:solidFill>
                <a:latin typeface="e-Ukraine Bold"/>
              </a:rPr>
              <a:t>анкети учнів, батьків, педагогічних працівників; форма вивчення педагогічної діяльності; форма спостереження за освітнім середовищем.</a:t>
            </a:r>
            <a:endParaRPr kumimoji="0" lang="uk-UA" sz="1200" b="1" cap="none" spc="0" normalizeH="0" baseline="0" dirty="0">
              <a:ln>
                <a:noFill/>
              </a:ln>
              <a:solidFill>
                <a:srgbClr val="002060"/>
              </a:solidFill>
              <a:uFillTx/>
              <a:latin typeface="e-Ukraine Bold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794250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Image" descr="Image"/>
          <p:cNvPicPr/>
          <p:nvPr/>
        </p:nvPicPr>
        <p:blipFill>
          <a:blip r:embed="rId2" cstate="print"/>
          <a:stretch/>
        </p:blipFill>
        <p:spPr>
          <a:xfrm>
            <a:off x="0" y="4114800"/>
            <a:ext cx="9143550" cy="1027620"/>
          </a:xfrm>
          <a:prstGeom prst="rect">
            <a:avLst/>
          </a:prstGeom>
          <a:ln w="12600"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1E8346B-AB42-45DC-90F5-9D203B01A780}"/>
              </a:ext>
            </a:extLst>
          </p:cNvPr>
          <p:cNvSpPr txBox="1"/>
          <p:nvPr/>
        </p:nvSpPr>
        <p:spPr>
          <a:xfrm>
            <a:off x="611560" y="51470"/>
            <a:ext cx="8464530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defTabSz="825500" fontAlgn="auto">
              <a:spcBef>
                <a:spcPts val="0"/>
              </a:spcBef>
              <a:spcAft>
                <a:spcPts val="0"/>
              </a:spcAft>
            </a:pPr>
            <a:r>
              <a:rPr lang="uk-UA" sz="1600" b="1" dirty="0">
                <a:solidFill>
                  <a:srgbClr val="002060"/>
                </a:solidFill>
                <a:latin typeface="e-Ukraine Bold"/>
                <a:sym typeface="Helvetica Neue Medium"/>
              </a:rPr>
              <a:t>Алгоритм підготовки та проведення самооцінювання</a:t>
            </a:r>
            <a:endParaRPr kumimoji="0" lang="uk-UA" sz="1600" b="1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2E4F037-93C9-489B-8D04-2463E1693E55}"/>
              </a:ext>
            </a:extLst>
          </p:cNvPr>
          <p:cNvSpPr txBox="1"/>
          <p:nvPr/>
        </p:nvSpPr>
        <p:spPr>
          <a:xfrm>
            <a:off x="517365" y="411510"/>
            <a:ext cx="8108820" cy="15071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1400" b="1" dirty="0">
                <a:solidFill>
                  <a:srgbClr val="151F9F"/>
                </a:solidFill>
                <a:effectLst/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1). </a:t>
            </a:r>
            <a:r>
              <a:rPr lang="uk-UA" sz="1400" b="1" dirty="0">
                <a:solidFill>
                  <a:srgbClr val="FA8C00"/>
                </a:solidFill>
                <a:effectLst/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Наказ директора про підготовку і проведення самооцінювання</a:t>
            </a:r>
            <a:r>
              <a:rPr lang="uk-UA" sz="1400" dirty="0">
                <a:solidFill>
                  <a:srgbClr val="151F9F"/>
                </a:solidFill>
                <a:effectLst/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 освітніх та управлінських процесів: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1400" dirty="0">
                <a:solidFill>
                  <a:srgbClr val="151F9F"/>
                </a:solidFill>
                <a:effectLst/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uk-UA" sz="1400" b="1" u="sng" dirty="0">
                <a:solidFill>
                  <a:srgbClr val="151F9F"/>
                </a:solidFill>
                <a:effectLst/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визначити період </a:t>
            </a:r>
            <a:r>
              <a:rPr lang="uk-UA" sz="1400" dirty="0">
                <a:solidFill>
                  <a:srgbClr val="151F9F"/>
                </a:solidFill>
                <a:effectLst/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проведення самооцінювання;</a:t>
            </a:r>
          </a:p>
          <a:p>
            <a:pPr>
              <a:spcAft>
                <a:spcPts val="600"/>
              </a:spcAft>
            </a:pPr>
            <a:r>
              <a:rPr lang="uk-UA" sz="1400" dirty="0">
                <a:solidFill>
                  <a:srgbClr val="151F9F"/>
                </a:solidFill>
                <a:effectLst/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uk-UA" sz="1400" b="1" u="sng" dirty="0">
                <a:solidFill>
                  <a:srgbClr val="151F9F"/>
                </a:solidFill>
                <a:effectLst/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створити робочу </a:t>
            </a:r>
            <a:r>
              <a:rPr lang="uk-UA" sz="1400" b="1" u="sng" dirty="0" smtClean="0">
                <a:solidFill>
                  <a:srgbClr val="151F9F"/>
                </a:solidFill>
                <a:effectLst/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групу </a:t>
            </a:r>
            <a:r>
              <a:rPr lang="ru-RU" sz="1400" b="1" u="sng" dirty="0">
                <a:solidFill>
                  <a:srgbClr val="151F9F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та </a:t>
            </a:r>
            <a:r>
              <a:rPr lang="ru-RU" sz="1400" b="1" u="sng" dirty="0" err="1">
                <a:solidFill>
                  <a:srgbClr val="151F9F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розподілили</a:t>
            </a:r>
            <a:r>
              <a:rPr lang="ru-RU" sz="1400" b="1" u="sng" dirty="0">
                <a:solidFill>
                  <a:srgbClr val="151F9F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u="sng" dirty="0" err="1">
                <a:solidFill>
                  <a:srgbClr val="151F9F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обов’язки</a:t>
            </a:r>
            <a:r>
              <a:rPr lang="ru-RU" sz="1400" b="1" u="sng" dirty="0">
                <a:solidFill>
                  <a:srgbClr val="151F9F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u="sng" dirty="0" err="1">
                <a:solidFill>
                  <a:srgbClr val="151F9F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між</a:t>
            </a:r>
            <a:r>
              <a:rPr lang="ru-RU" sz="1400" b="1" u="sng" dirty="0">
                <a:solidFill>
                  <a:srgbClr val="151F9F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u="sng" dirty="0" err="1">
                <a:solidFill>
                  <a:srgbClr val="151F9F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її</a:t>
            </a:r>
            <a:r>
              <a:rPr lang="ru-RU" sz="1400" b="1" u="sng" dirty="0">
                <a:solidFill>
                  <a:srgbClr val="151F9F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u="sng" dirty="0" err="1">
                <a:solidFill>
                  <a:srgbClr val="151F9F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учасниками</a:t>
            </a:r>
            <a:r>
              <a:rPr lang="ru-RU" sz="1400" b="1" u="sng" dirty="0">
                <a:solidFill>
                  <a:srgbClr val="151F9F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400" b="1" u="sng" dirty="0" err="1">
                <a:solidFill>
                  <a:srgbClr val="151F9F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призначили</a:t>
            </a:r>
            <a:r>
              <a:rPr lang="ru-RU" sz="1400" b="1" u="sng" dirty="0">
                <a:solidFill>
                  <a:srgbClr val="151F9F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u="sng" dirty="0" err="1">
                <a:solidFill>
                  <a:srgbClr val="151F9F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відповідальних</a:t>
            </a:r>
            <a:r>
              <a:rPr lang="ru-RU" sz="1400" b="1" u="sng" dirty="0">
                <a:solidFill>
                  <a:srgbClr val="151F9F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u="sng" dirty="0" err="1">
                <a:solidFill>
                  <a:srgbClr val="151F9F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осіб</a:t>
            </a:r>
            <a:r>
              <a:rPr lang="ru-RU" sz="1400" b="1" u="sng" dirty="0">
                <a:solidFill>
                  <a:srgbClr val="151F9F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1400" b="1" u="sng" dirty="0" err="1">
                <a:solidFill>
                  <a:srgbClr val="151F9F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відповідальну</a:t>
            </a:r>
            <a:r>
              <a:rPr lang="ru-RU" sz="1400" b="1" u="sng" dirty="0">
                <a:solidFill>
                  <a:srgbClr val="151F9F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 особу) за </a:t>
            </a:r>
            <a:r>
              <a:rPr lang="ru-RU" sz="1400" b="1" u="sng" dirty="0" err="1">
                <a:solidFill>
                  <a:srgbClr val="151F9F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проведення</a:t>
            </a:r>
            <a:r>
              <a:rPr lang="ru-RU" sz="1400" b="1" u="sng" dirty="0">
                <a:solidFill>
                  <a:srgbClr val="151F9F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u="sng" dirty="0" smtClean="0">
                <a:solidFill>
                  <a:srgbClr val="151F9F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самооцінювання</a:t>
            </a:r>
            <a:r>
              <a:rPr lang="uk-UA" sz="1400" dirty="0" smtClean="0">
                <a:solidFill>
                  <a:srgbClr val="151F9F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solidFill>
                <a:srgbClr val="151F9F"/>
              </a:solidFill>
              <a:effectLst/>
              <a:latin typeface="e-Ukraine Bold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ustomShape 3"/>
          <p:cNvSpPr/>
          <p:nvPr/>
        </p:nvSpPr>
        <p:spPr>
          <a:xfrm>
            <a:off x="3995936" y="1995686"/>
            <a:ext cx="4827969" cy="2532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 algn="just"/>
            <a:r>
              <a:rPr lang="uk-UA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Обов'язки голови робочої групи: </a:t>
            </a:r>
          </a:p>
          <a:p>
            <a:pPr marL="469900" marR="5080" indent="-457200" algn="just">
              <a:lnSpc>
                <a:spcPct val="108300"/>
              </a:lnSpc>
              <a:spcBef>
                <a:spcPts val="95"/>
              </a:spcBef>
              <a:buFont typeface="Wingdings"/>
              <a:buChar char=""/>
              <a:tabLst>
                <a:tab pos="469265" algn="l"/>
                <a:tab pos="469900" algn="l"/>
                <a:tab pos="1847214" algn="l"/>
                <a:tab pos="3287395" algn="l"/>
              </a:tabLst>
            </a:pPr>
            <a:r>
              <a:rPr lang="uk-UA" sz="1400" spc="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координувати</a:t>
            </a:r>
            <a:r>
              <a:rPr lang="uk-UA" sz="1400" spc="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spc="1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uk-UA" sz="1400" spc="-3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uk-UA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uk-UA" sz="1400" spc="-4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uk-UA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uk-UA" sz="1400" spc="-114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ь</a:t>
            </a:r>
            <a:r>
              <a:rPr lang="uk-UA" sz="14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uk-UA" sz="1400" spc="-3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uk-UA" sz="1400" spc="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</a:t>
            </a:r>
            <a:r>
              <a:rPr lang="uk-UA" sz="1400" spc="1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uk-UA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uk-UA" sz="1400" spc="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 </a:t>
            </a:r>
            <a:r>
              <a:rPr lang="uk-UA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uk-UA" sz="1400" spc="1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uk-UA" sz="1400" spc="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</a:t>
            </a:r>
            <a:r>
              <a:rPr lang="uk-UA" sz="1400" spc="-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uk-UA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</a:t>
            </a:r>
            <a:r>
              <a:rPr lang="uk-UA" sz="1400" spc="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uk-UA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</a:t>
            </a:r>
            <a:r>
              <a:rPr lang="uk-UA" sz="1400" spc="-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uk-UA" sz="1400" spc="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 </a:t>
            </a:r>
            <a:r>
              <a:rPr lang="uk-UA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внутрішньої системи </a:t>
            </a:r>
            <a:r>
              <a:rPr lang="uk-UA" sz="1400" spc="-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uk-UA" sz="1400" spc="114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якості;</a:t>
            </a:r>
          </a:p>
          <a:p>
            <a:pPr marL="469900" marR="29845" indent="-457200" algn="just">
              <a:spcBef>
                <a:spcPts val="80"/>
              </a:spcBef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lang="uk-UA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систематично проводити </a:t>
            </a:r>
            <a:r>
              <a:rPr lang="uk-UA" sz="1400" spc="-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 </a:t>
            </a:r>
            <a:r>
              <a:rPr lang="uk-UA" sz="1400" spc="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uk-UA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членами  робочих </a:t>
            </a:r>
            <a:r>
              <a:rPr lang="uk-UA" sz="14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 щодо </a:t>
            </a:r>
            <a:r>
              <a:rPr lang="uk-UA" sz="1400" spc="-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 </a:t>
            </a:r>
            <a:r>
              <a:rPr lang="uk-UA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аналізу </a:t>
            </a:r>
            <a:r>
              <a:rPr lang="uk-UA" sz="1400" spc="-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відповідного к</a:t>
            </a:r>
            <a:r>
              <a:rPr lang="uk-UA" sz="1400" spc="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омпоненту </a:t>
            </a:r>
            <a:r>
              <a:rPr lang="uk-UA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uk-UA" sz="1400" spc="8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spc="-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 </a:t>
            </a:r>
            <a:r>
              <a:rPr lang="uk-UA" sz="1400" spc="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якості;</a:t>
            </a:r>
            <a:endParaRPr lang="uk-UA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900" marR="168275" indent="-457200" algn="just">
              <a:buFont typeface="Wingdings"/>
              <a:buChar char=""/>
              <a:tabLst>
                <a:tab pos="469900" algn="l"/>
              </a:tabLst>
            </a:pPr>
            <a:r>
              <a:rPr lang="uk-UA" sz="1400" spc="-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узагальнювати </a:t>
            </a:r>
            <a:r>
              <a:rPr lang="uk-UA" sz="1400" spc="-2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 </a:t>
            </a:r>
            <a:r>
              <a:rPr lang="uk-UA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самооцінювання </a:t>
            </a:r>
            <a:r>
              <a:rPr lang="uk-UA" sz="1400" spc="-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 визначати </a:t>
            </a:r>
            <a:r>
              <a:rPr lang="uk-UA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рівень </a:t>
            </a:r>
            <a:r>
              <a:rPr lang="uk-UA" sz="1400" spc="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освітньої </a:t>
            </a:r>
            <a:r>
              <a:rPr lang="uk-UA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 закладу  освіти;</a:t>
            </a:r>
          </a:p>
          <a:p>
            <a:pPr marL="469900" marR="913130" indent="-457200" algn="just">
              <a:lnSpc>
                <a:spcPct val="108300"/>
              </a:lnSpc>
              <a:buFont typeface="Wingdings"/>
              <a:buChar char=""/>
              <a:tabLst>
                <a:tab pos="469900" algn="l"/>
              </a:tabLst>
            </a:pPr>
            <a:r>
              <a:rPr lang="uk-UA" sz="1400" spc="-1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готувати </a:t>
            </a:r>
            <a:r>
              <a:rPr lang="uk-UA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 і </a:t>
            </a:r>
            <a:r>
              <a:rPr lang="uk-UA" sz="1400" spc="-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визначати </a:t>
            </a:r>
            <a:r>
              <a:rPr lang="uk-UA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шляхи  вдосконалення освітньої</a:t>
            </a:r>
            <a:r>
              <a:rPr lang="uk-UA" sz="1400" spc="3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діяльності.</a:t>
            </a:r>
            <a:r>
              <a:rPr lang="en-US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CustomShape 2"/>
          <p:cNvSpPr/>
          <p:nvPr/>
        </p:nvSpPr>
        <p:spPr>
          <a:xfrm>
            <a:off x="354185" y="2067694"/>
            <a:ext cx="3322105" cy="2730426"/>
          </a:xfrm>
          <a:prstGeom prst="rect">
            <a:avLst/>
          </a:prstGeom>
          <a:noFill/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>
              <a:spcAft>
                <a:spcPts val="600"/>
              </a:spcAft>
            </a:pPr>
            <a:r>
              <a:rPr lang="uk-UA" sz="14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Голова групи </a:t>
            </a:r>
            <a:r>
              <a:rPr lang="uk-UA" sz="1400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– заступник директора. </a:t>
            </a:r>
          </a:p>
          <a:p>
            <a:pPr>
              <a:spcAft>
                <a:spcPts val="600"/>
              </a:spcAft>
            </a:pPr>
            <a:r>
              <a:rPr lang="uk-UA" sz="1400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Також </a:t>
            </a:r>
            <a:r>
              <a:rPr lang="uk-UA" sz="14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до складу групи можуть входити</a:t>
            </a:r>
            <a:r>
              <a:rPr lang="uk-UA" sz="1400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: голови методичних об’єднань, заступник директора з господарської роботи; вчителі, педагог-організатор; практичний психолог; соціальний педагог; голова учнівського самоврядування; медичний працівник (за згодою); голова ради закладу (за згодою); спеціалісти управління Державної служби якості освіти у Тернопільській області (за згодою)</a:t>
            </a:r>
            <a:endParaRPr lang="uk-UA" sz="1400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214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Image" descr="Image"/>
          <p:cNvPicPr/>
          <p:nvPr/>
        </p:nvPicPr>
        <p:blipFill>
          <a:blip r:embed="rId2" cstate="print"/>
          <a:stretch/>
        </p:blipFill>
        <p:spPr>
          <a:xfrm>
            <a:off x="0" y="4114800"/>
            <a:ext cx="9143550" cy="1027620"/>
          </a:xfrm>
          <a:prstGeom prst="rect">
            <a:avLst/>
          </a:prstGeom>
          <a:ln w="12600"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1E8346B-AB42-45DC-90F5-9D203B01A780}"/>
              </a:ext>
            </a:extLst>
          </p:cNvPr>
          <p:cNvSpPr txBox="1"/>
          <p:nvPr/>
        </p:nvSpPr>
        <p:spPr>
          <a:xfrm>
            <a:off x="611560" y="51470"/>
            <a:ext cx="8464530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defTabSz="825500" fontAlgn="auto">
              <a:spcBef>
                <a:spcPts val="0"/>
              </a:spcBef>
              <a:spcAft>
                <a:spcPts val="0"/>
              </a:spcAft>
            </a:pPr>
            <a:r>
              <a:rPr lang="uk-UA" sz="1600" b="1" dirty="0">
                <a:solidFill>
                  <a:srgbClr val="002060"/>
                </a:solidFill>
                <a:latin typeface="e-Ukraine Bold"/>
                <a:sym typeface="Helvetica Neue Medium"/>
              </a:rPr>
              <a:t>Алгоритм підготовки та проведення самооцінювання</a:t>
            </a:r>
            <a:endParaRPr kumimoji="0" lang="uk-UA" sz="1600" b="1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2E4F037-93C9-489B-8D04-2463E1693E55}"/>
              </a:ext>
            </a:extLst>
          </p:cNvPr>
          <p:cNvSpPr txBox="1"/>
          <p:nvPr/>
        </p:nvSpPr>
        <p:spPr>
          <a:xfrm>
            <a:off x="323303" y="339502"/>
            <a:ext cx="8496944" cy="251030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1400" b="1" dirty="0">
                <a:solidFill>
                  <a:srgbClr val="151F9F"/>
                </a:solidFill>
                <a:effectLst/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1). </a:t>
            </a:r>
            <a:r>
              <a:rPr lang="uk-UA" sz="1400" b="1" dirty="0">
                <a:solidFill>
                  <a:srgbClr val="FA8C00"/>
                </a:solidFill>
                <a:effectLst/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Наказ директора про підготовку і проведення самооцінювання</a:t>
            </a:r>
            <a:r>
              <a:rPr lang="uk-UA" sz="1400" dirty="0">
                <a:solidFill>
                  <a:srgbClr val="151F9F"/>
                </a:solidFill>
                <a:effectLst/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 освітніх та управлінських процесів: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uk-UA" sz="1400" b="1" u="sng" dirty="0">
                <a:solidFill>
                  <a:srgbClr val="151F9F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- доручити робочій групі</a:t>
            </a:r>
            <a:r>
              <a:rPr lang="uk-UA" sz="1400" b="1" dirty="0">
                <a:solidFill>
                  <a:srgbClr val="151F9F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400" dirty="0" smtClean="0">
                <a:solidFill>
                  <a:srgbClr val="151F9F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uk-UA" sz="1400" dirty="0" smtClean="0">
                <a:solidFill>
                  <a:srgbClr val="002060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uk-UA" sz="1400" dirty="0">
                <a:solidFill>
                  <a:srgbClr val="002060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провести самооцінювання </a:t>
            </a:r>
            <a:r>
              <a:rPr lang="uk-UA" sz="1400" dirty="0" smtClean="0">
                <a:solidFill>
                  <a:srgbClr val="002060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з використанням </a:t>
            </a:r>
            <a:r>
              <a:rPr lang="uk-UA" sz="1400" b="1" i="1" dirty="0" smtClean="0">
                <a:solidFill>
                  <a:srgbClr val="002060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ІАС </a:t>
            </a:r>
            <a:r>
              <a:rPr lang="en-US" sz="1400" b="1" i="1" dirty="0" err="1" smtClean="0">
                <a:solidFill>
                  <a:srgbClr val="002060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EvaluEd</a:t>
            </a:r>
            <a:r>
              <a:rPr lang="en-US" sz="1400" b="1" i="1" dirty="0" smtClean="0">
                <a:solidFill>
                  <a:srgbClr val="002060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400" dirty="0" smtClean="0">
                <a:solidFill>
                  <a:srgbClr val="002060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відповідно </a:t>
            </a:r>
            <a:r>
              <a:rPr lang="uk-UA" sz="1400" dirty="0">
                <a:solidFill>
                  <a:srgbClr val="002060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до напрямів, вимог / правил, критеріїв, індикаторів </a:t>
            </a:r>
            <a:r>
              <a:rPr lang="uk-UA" sz="1400" dirty="0" smtClean="0">
                <a:solidFill>
                  <a:srgbClr val="002060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uk-UA" sz="1400" b="1" i="1" dirty="0" smtClean="0">
                <a:solidFill>
                  <a:srgbClr val="002060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які використовуються під час інституційного аудиту</a:t>
            </a:r>
            <a:r>
              <a:rPr lang="uk-UA" sz="1400" dirty="0" smtClean="0">
                <a:solidFill>
                  <a:srgbClr val="002060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);</a:t>
            </a:r>
            <a:endParaRPr lang="uk-UA" sz="1400" dirty="0">
              <a:solidFill>
                <a:srgbClr val="002060"/>
              </a:solidFill>
              <a:latin typeface="e-Ukraine Bold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uk-UA" sz="1400" dirty="0">
                <a:solidFill>
                  <a:srgbClr val="002060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   • здійснити збір і аналіз </a:t>
            </a:r>
            <a:r>
              <a:rPr lang="uk-UA" sz="1400" dirty="0" smtClean="0">
                <a:solidFill>
                  <a:srgbClr val="002060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інформації</a:t>
            </a:r>
            <a:r>
              <a:rPr lang="en-US" sz="1400" dirty="0" smtClean="0">
                <a:solidFill>
                  <a:srgbClr val="002060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400" b="1" i="1" dirty="0">
                <a:solidFill>
                  <a:srgbClr val="002060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з </a:t>
            </a:r>
            <a:r>
              <a:rPr lang="uk-UA" sz="1400" b="1" i="1" dirty="0" smtClean="0">
                <a:solidFill>
                  <a:srgbClr val="002060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1400" b="1" i="1" dirty="0" smtClean="0">
                <a:solidFill>
                  <a:srgbClr val="002060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uk-UA" sz="1400" b="1" i="1" dirty="0" smtClean="0">
                <a:solidFill>
                  <a:srgbClr val="002060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.12.2023 </a:t>
            </a:r>
            <a:r>
              <a:rPr lang="uk-UA" sz="1400" b="1" i="1" dirty="0">
                <a:solidFill>
                  <a:srgbClr val="002060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по </a:t>
            </a:r>
            <a:r>
              <a:rPr lang="uk-UA" sz="1400" b="1" i="1" dirty="0" smtClean="0">
                <a:solidFill>
                  <a:srgbClr val="002060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1400" b="1" i="1" dirty="0" smtClean="0">
                <a:solidFill>
                  <a:srgbClr val="002060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uk-UA" sz="1400" b="1" i="1" dirty="0" smtClean="0">
                <a:solidFill>
                  <a:srgbClr val="002060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.12.2023</a:t>
            </a:r>
            <a:r>
              <a:rPr lang="uk-UA" sz="1400" dirty="0" smtClean="0">
                <a:solidFill>
                  <a:srgbClr val="002060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uk-UA" sz="1400" b="1" i="1" dirty="0">
                <a:solidFill>
                  <a:srgbClr val="002060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використовуючи </a:t>
            </a:r>
            <a:r>
              <a:rPr lang="uk-UA" sz="1400" b="1" i="1" dirty="0" smtClean="0">
                <a:solidFill>
                  <a:srgbClr val="002060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методи</a:t>
            </a:r>
            <a:r>
              <a:rPr lang="en-US" sz="1400" b="1" i="1" dirty="0" smtClean="0">
                <a:solidFill>
                  <a:srgbClr val="002060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400" b="1" i="1" dirty="0" smtClean="0">
                <a:solidFill>
                  <a:srgbClr val="002060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та </a:t>
            </a:r>
            <a:r>
              <a:rPr lang="uk-UA" sz="1400" b="1" i="1" dirty="0">
                <a:solidFill>
                  <a:srgbClr val="002060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інструменти </a:t>
            </a:r>
            <a:r>
              <a:rPr lang="uk-UA" sz="1400" b="1" i="1" dirty="0" smtClean="0">
                <a:solidFill>
                  <a:srgbClr val="002060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ІАС </a:t>
            </a:r>
            <a:r>
              <a:rPr lang="en-US" sz="1400" b="1" i="1" dirty="0" err="1" smtClean="0">
                <a:solidFill>
                  <a:srgbClr val="002060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EvaluEd</a:t>
            </a:r>
            <a:r>
              <a:rPr lang="uk-UA" sz="1400" dirty="0" smtClean="0">
                <a:solidFill>
                  <a:srgbClr val="002060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uk-UA" sz="1400" dirty="0">
              <a:solidFill>
                <a:srgbClr val="002060"/>
              </a:solidFill>
              <a:latin typeface="e-Ukraine Bold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uk-UA" sz="1400" dirty="0">
                <a:solidFill>
                  <a:srgbClr val="002060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   • здійснити оцінювання освітніх і управлінських процесів за рівнями (</a:t>
            </a:r>
            <a:r>
              <a:rPr lang="uk-UA" sz="1400" b="1" i="1" dirty="0">
                <a:solidFill>
                  <a:srgbClr val="002060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відповідно до Методики оцінювання освітніх і управлінських процесів ЗЗСО під час інституційного аудиту </a:t>
            </a:r>
            <a:r>
              <a:rPr lang="uk-UA" sz="1400" dirty="0">
                <a:solidFill>
                  <a:srgbClr val="002060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(наказ ДСЯО від 29.03.2021р. №01-11/25 (із змінами))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E4F037-93C9-489B-8D04-2463E1693E55}"/>
              </a:ext>
            </a:extLst>
          </p:cNvPr>
          <p:cNvSpPr txBox="1"/>
          <p:nvPr/>
        </p:nvSpPr>
        <p:spPr>
          <a:xfrm>
            <a:off x="251520" y="2859782"/>
            <a:ext cx="8108820" cy="20569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spcAft>
                <a:spcPts val="0"/>
              </a:spcAft>
            </a:pPr>
            <a:r>
              <a:rPr lang="uk-UA" sz="1400" dirty="0">
                <a:solidFill>
                  <a:srgbClr val="151F9F"/>
                </a:solidFill>
                <a:effectLst/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uk-UA" sz="1400" b="1" u="sng" dirty="0">
                <a:solidFill>
                  <a:srgbClr val="151F9F"/>
                </a:solidFill>
                <a:effectLst/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доручити голові робочої групи: </a:t>
            </a:r>
          </a:p>
          <a:p>
            <a:pPr>
              <a:spcAft>
                <a:spcPts val="0"/>
              </a:spcAft>
            </a:pPr>
            <a:r>
              <a:rPr lang="uk-UA" sz="1400" dirty="0" smtClean="0">
                <a:solidFill>
                  <a:srgbClr val="002060"/>
                </a:solidFill>
                <a:effectLst/>
                <a:latin typeface="e-Ukraine Bold"/>
                <a:ea typeface="Calibri" panose="020F0502020204030204" pitchFamily="34" charset="0"/>
                <a:cs typeface="Calibri" panose="020F0502020204030204" pitchFamily="34" charset="0"/>
              </a:rPr>
              <a:t>• </a:t>
            </a:r>
            <a:r>
              <a:rPr lang="uk-UA" sz="1400" dirty="0">
                <a:solidFill>
                  <a:srgbClr val="002060"/>
                </a:solidFill>
                <a:effectLst/>
                <a:latin typeface="e-Ukraine Bold"/>
                <a:ea typeface="Calibri" panose="020F0502020204030204" pitchFamily="34" charset="0"/>
                <a:cs typeface="Calibri" panose="020F0502020204030204" pitchFamily="34" charset="0"/>
              </a:rPr>
              <a:t>узагальнити дані самооцінювання </a:t>
            </a:r>
            <a:r>
              <a:rPr lang="uk-UA" sz="1400" b="1" i="1" dirty="0" smtClean="0">
                <a:solidFill>
                  <a:srgbClr val="002060"/>
                </a:solidFill>
                <a:effectLst/>
                <a:latin typeface="e-Ukraine Bold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uk-UA" sz="1400" b="1" i="1" dirty="0" smtClean="0">
                <a:solidFill>
                  <a:srgbClr val="002060"/>
                </a:solidFill>
                <a:latin typeface="e-Ukraine Bold"/>
                <a:ea typeface="Calibri" panose="020F0502020204030204" pitchFamily="34" charset="0"/>
                <a:cs typeface="Calibri" panose="020F0502020204030204" pitchFamily="34" charset="0"/>
              </a:rPr>
              <a:t>до 15.12.2023</a:t>
            </a:r>
            <a:r>
              <a:rPr lang="uk-UA" sz="1400" b="1" i="1" dirty="0" smtClean="0">
                <a:solidFill>
                  <a:srgbClr val="002060"/>
                </a:solidFill>
                <a:effectLst/>
                <a:latin typeface="e-Ukraine Bold"/>
                <a:ea typeface="Calibri" panose="020F0502020204030204" pitchFamily="34" charset="0"/>
                <a:cs typeface="Calibri" panose="020F0502020204030204" pitchFamily="34" charset="0"/>
              </a:rPr>
              <a:t>);</a:t>
            </a:r>
          </a:p>
          <a:p>
            <a:pPr>
              <a:spcAft>
                <a:spcPts val="600"/>
              </a:spcAft>
            </a:pPr>
            <a:r>
              <a:rPr lang="uk-UA" sz="1400" dirty="0" smtClean="0">
                <a:solidFill>
                  <a:srgbClr val="002060"/>
                </a:solidFill>
                <a:latin typeface="e-Ukraine Bold"/>
                <a:ea typeface="Calibri" panose="020F0502020204030204" pitchFamily="34" charset="0"/>
                <a:cs typeface="Calibri" panose="020F0502020204030204" pitchFamily="34" charset="0"/>
              </a:rPr>
              <a:t>• надати пропозиції управлінню Державної служби якості освіти у Тернопільській області щодо удосконалення процедури самооцінювання</a:t>
            </a:r>
            <a:r>
              <a:rPr lang="en-US" sz="1400" dirty="0" smtClean="0">
                <a:solidFill>
                  <a:srgbClr val="002060"/>
                </a:solidFill>
                <a:latin typeface="e-Ukraine Bold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uk-UA" sz="1400" dirty="0" smtClean="0">
                <a:solidFill>
                  <a:srgbClr val="002060"/>
                </a:solidFill>
                <a:latin typeface="e-Ukraine Bold"/>
                <a:ea typeface="Calibri" panose="020F0502020204030204" pitchFamily="34" charset="0"/>
                <a:cs typeface="Calibri" panose="020F0502020204030204" pitchFamily="34" charset="0"/>
              </a:rPr>
              <a:t>за допомогою ІАС </a:t>
            </a:r>
            <a:r>
              <a:rPr lang="en-US" sz="1400" dirty="0" err="1" smtClean="0">
                <a:solidFill>
                  <a:srgbClr val="002060"/>
                </a:solidFill>
                <a:latin typeface="e-Ukraine Bold"/>
                <a:ea typeface="Calibri" panose="020F0502020204030204" pitchFamily="34" charset="0"/>
                <a:cs typeface="Calibri" panose="020F0502020204030204" pitchFamily="34" charset="0"/>
              </a:rPr>
              <a:t>EvaluEd</a:t>
            </a:r>
            <a:endParaRPr lang="uk-UA" sz="1400" b="1" i="1" dirty="0">
              <a:solidFill>
                <a:srgbClr val="002060"/>
              </a:solidFill>
              <a:latin typeface="e-Ukraine Bold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r>
              <a:rPr lang="uk-UA" sz="1400" dirty="0" smtClean="0">
                <a:solidFill>
                  <a:srgbClr val="151F9F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uk-UA" sz="1400" b="1" u="sng" dirty="0">
                <a:solidFill>
                  <a:srgbClr val="151F9F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педагогічним та іншим працівникам сприяти діяльності робочої групи</a:t>
            </a:r>
            <a:r>
              <a:rPr lang="uk-UA" sz="1400" dirty="0">
                <a:solidFill>
                  <a:srgbClr val="151F9F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spcAft>
                <a:spcPts val="600"/>
              </a:spcAft>
            </a:pPr>
            <a:r>
              <a:rPr lang="uk-UA" sz="1400" dirty="0" smtClean="0">
                <a:solidFill>
                  <a:srgbClr val="151F9F"/>
                </a:solidFill>
                <a:effectLst/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uk-UA" sz="1400" b="1" u="sng" dirty="0">
                <a:solidFill>
                  <a:srgbClr val="151F9F"/>
                </a:solidFill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р</a:t>
            </a:r>
            <a:r>
              <a:rPr lang="uk-UA" sz="1400" b="1" u="sng" dirty="0">
                <a:solidFill>
                  <a:srgbClr val="151F9F"/>
                </a:solidFill>
                <a:effectLst/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озглянути результати самооцінювання </a:t>
            </a:r>
            <a:r>
              <a:rPr lang="uk-UA" sz="1400" dirty="0">
                <a:solidFill>
                  <a:srgbClr val="151F9F"/>
                </a:solidFill>
                <a:effectLst/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на засіданні педагогічної ради у (визначити місяць, рік), прийняти відповідні рішення;</a:t>
            </a:r>
          </a:p>
          <a:p>
            <a:pPr>
              <a:spcAft>
                <a:spcPts val="0"/>
              </a:spcAft>
            </a:pPr>
            <a:r>
              <a:rPr lang="uk-UA" sz="1400" dirty="0">
                <a:solidFill>
                  <a:srgbClr val="151F9F"/>
                </a:solidFill>
                <a:effectLst/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uk-UA" sz="1400" b="1" u="sng" dirty="0">
                <a:solidFill>
                  <a:srgbClr val="151F9F"/>
                </a:solidFill>
                <a:effectLst/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результати самооцінювання внести до річного звіту </a:t>
            </a:r>
            <a:r>
              <a:rPr lang="uk-UA" sz="1400" dirty="0">
                <a:solidFill>
                  <a:srgbClr val="151F9F"/>
                </a:solidFill>
                <a:effectLst/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про діяльність закладу освіти</a:t>
            </a:r>
            <a:r>
              <a:rPr lang="uk-UA" sz="1400" dirty="0" smtClean="0">
                <a:solidFill>
                  <a:srgbClr val="151F9F"/>
                </a:solidFill>
                <a:effectLst/>
                <a:latin typeface="e-Ukraine Bold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solidFill>
                <a:srgbClr val="151F9F"/>
              </a:solidFill>
              <a:effectLst/>
              <a:latin typeface="e-Ukraine Bold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9871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5"/>
          <p:cNvSpPr/>
          <p:nvPr/>
        </p:nvSpPr>
        <p:spPr>
          <a:xfrm>
            <a:off x="0" y="5071928"/>
            <a:ext cx="9144000" cy="1444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AutoShape 2" descr="Результат пошуку зображень за запитом &quot;зображення партнерство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/>
          <a:lstStyle/>
          <a:p>
            <a:endParaRPr lang="uk-UA" altLang="uk-UA"/>
          </a:p>
        </p:txBody>
      </p:sp>
      <p:sp>
        <p:nvSpPr>
          <p:cNvPr id="11" name="AutoShape 2" descr="Результат пошуку зображень за запитом &quot;інформація фото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4" descr="Результат пошуку зображень за запитом &quot;інформація фото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2" name="Групувати 1"/>
          <p:cNvGrpSpPr/>
          <p:nvPr/>
        </p:nvGrpSpPr>
        <p:grpSpPr>
          <a:xfrm>
            <a:off x="425419" y="627534"/>
            <a:ext cx="8292711" cy="3606798"/>
            <a:chOff x="679839" y="884241"/>
            <a:chExt cx="8292711" cy="3606798"/>
          </a:xfrm>
        </p:grpSpPr>
        <p:sp>
          <p:nvSpPr>
            <p:cNvPr id="13" name="Скругленный прямоугольник 13"/>
            <p:cNvSpPr/>
            <p:nvPr/>
          </p:nvSpPr>
          <p:spPr>
            <a:xfrm>
              <a:off x="679839" y="1032783"/>
              <a:ext cx="1781096" cy="881743"/>
            </a:xfrm>
            <a:prstGeom prst="roundRect">
              <a:avLst/>
            </a:prstGeom>
            <a:solidFill>
              <a:schemeClr val="bg1"/>
            </a:solidFill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400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Наказ про проведення </a:t>
              </a:r>
              <a:r>
                <a:rPr lang="uk-UA" sz="1400" b="1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самооцінювання</a:t>
              </a:r>
              <a:endParaRPr lang="uk-UA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" name="Скругленный прямоугольник 14"/>
            <p:cNvSpPr/>
            <p:nvPr/>
          </p:nvSpPr>
          <p:spPr>
            <a:xfrm>
              <a:off x="679839" y="2169547"/>
              <a:ext cx="1763324" cy="978467"/>
            </a:xfrm>
            <a:prstGeom prst="roundRect">
              <a:avLst/>
            </a:prstGeom>
            <a:solidFill>
              <a:schemeClr val="bg1"/>
            </a:solidFill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uk-UA" sz="1400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Затвердження складу робочої групи (робочих груп</a:t>
              </a:r>
              <a:r>
                <a:rPr lang="uk-UA" sz="1400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) </a:t>
              </a:r>
              <a:r>
                <a:rPr lang="uk-UA" sz="1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+</a:t>
              </a:r>
            </a:p>
          </p:txBody>
        </p:sp>
        <p:sp>
          <p:nvSpPr>
            <p:cNvPr id="15" name="Скругленный прямоугольник 16"/>
            <p:cNvSpPr/>
            <p:nvPr/>
          </p:nvSpPr>
          <p:spPr>
            <a:xfrm>
              <a:off x="694479" y="3371851"/>
              <a:ext cx="1781096" cy="1119188"/>
            </a:xfrm>
            <a:prstGeom prst="roundRect">
              <a:avLst/>
            </a:prstGeom>
            <a:solidFill>
              <a:schemeClr val="bg1"/>
            </a:solidFill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uk-UA" sz="1400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Оцінювання (фіксація результатів + напрацювання рекомендацій)</a:t>
              </a:r>
              <a:endParaRPr lang="uk-UA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Скругленный прямоугольник 18"/>
            <p:cNvSpPr/>
            <p:nvPr/>
          </p:nvSpPr>
          <p:spPr>
            <a:xfrm>
              <a:off x="3443288" y="1614488"/>
              <a:ext cx="2628900" cy="2028825"/>
            </a:xfrm>
            <a:prstGeom prst="roundRect">
              <a:avLst/>
            </a:prstGeom>
            <a:solidFill>
              <a:schemeClr val="bg1"/>
            </a:solidFill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Обговорення результатів на засіданні педагогічної ради</a:t>
              </a:r>
            </a:p>
          </p:txBody>
        </p:sp>
        <p:sp>
          <p:nvSpPr>
            <p:cNvPr id="17" name="Стрелка вправо 19"/>
            <p:cNvSpPr/>
            <p:nvPr/>
          </p:nvSpPr>
          <p:spPr>
            <a:xfrm>
              <a:off x="2528888" y="2443163"/>
              <a:ext cx="742950" cy="3429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Стрелка вправо 22"/>
            <p:cNvSpPr/>
            <p:nvPr/>
          </p:nvSpPr>
          <p:spPr>
            <a:xfrm>
              <a:off x="2587956" y="3600450"/>
              <a:ext cx="742950" cy="342900"/>
            </a:xfrm>
            <a:prstGeom prst="rightArrow">
              <a:avLst/>
            </a:prstGeom>
            <a:scene3d>
              <a:camera prst="orthographicFront">
                <a:rot lat="0" lon="0" rev="180000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Стрелка вправо 23"/>
            <p:cNvSpPr/>
            <p:nvPr/>
          </p:nvSpPr>
          <p:spPr>
            <a:xfrm>
              <a:off x="2628900" y="1414463"/>
              <a:ext cx="742950" cy="342900"/>
            </a:xfrm>
            <a:prstGeom prst="rightArrow">
              <a:avLst/>
            </a:prstGeom>
            <a:scene3d>
              <a:camera prst="orthographicFront">
                <a:rot lat="0" lon="0" rev="20399999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Скругленный прямоугольник 24"/>
            <p:cNvSpPr/>
            <p:nvPr/>
          </p:nvSpPr>
          <p:spPr>
            <a:xfrm>
              <a:off x="6943725" y="884241"/>
              <a:ext cx="1971675" cy="976311"/>
            </a:xfrm>
            <a:prstGeom prst="roundRect">
              <a:avLst/>
            </a:prstGeom>
            <a:solidFill>
              <a:schemeClr val="bg1"/>
            </a:solidFill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400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Наказ про підсумки </a:t>
              </a:r>
              <a:r>
                <a:rPr lang="uk-UA" sz="1400" b="1" dirty="0" err="1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самооцінювання</a:t>
              </a:r>
              <a:endParaRPr lang="uk-UA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" name="Скругленный прямоугольник 25"/>
            <p:cNvSpPr/>
            <p:nvPr/>
          </p:nvSpPr>
          <p:spPr>
            <a:xfrm>
              <a:off x="6872287" y="2117259"/>
              <a:ext cx="2100263" cy="2373780"/>
            </a:xfrm>
            <a:prstGeom prst="roundRect">
              <a:avLst/>
            </a:prstGeom>
            <a:solidFill>
              <a:schemeClr val="bg1"/>
            </a:solidFill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200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Прийняття управлінських рішень та врахування  результатів </a:t>
              </a:r>
              <a:r>
                <a:rPr lang="uk-UA" sz="1200" b="1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самооцінювання</a:t>
              </a:r>
              <a:r>
                <a:rPr lang="uk-UA" sz="1200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(внесення змін до річного плану роботи, Стратегії розвитку ЗО;  врахування під час розробки документів на наступний навчальний рік </a:t>
              </a:r>
            </a:p>
          </p:txBody>
        </p:sp>
        <p:sp>
          <p:nvSpPr>
            <p:cNvPr id="22" name="Стрелка вправо 26"/>
            <p:cNvSpPr/>
            <p:nvPr/>
          </p:nvSpPr>
          <p:spPr>
            <a:xfrm>
              <a:off x="6243638" y="1409477"/>
              <a:ext cx="628650" cy="360365"/>
            </a:xfrm>
            <a:prstGeom prst="rightArrow">
              <a:avLst>
                <a:gd name="adj1" fmla="val 50000"/>
                <a:gd name="adj2" fmla="val 5219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Стрелка вправо 27"/>
            <p:cNvSpPr/>
            <p:nvPr/>
          </p:nvSpPr>
          <p:spPr>
            <a:xfrm>
              <a:off x="6129338" y="3028950"/>
              <a:ext cx="742950" cy="3429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4" name="Image" descr="Image"/>
          <p:cNvPicPr/>
          <p:nvPr/>
        </p:nvPicPr>
        <p:blipFill>
          <a:blip r:embed="rId2" cstate="print"/>
          <a:stretch/>
        </p:blipFill>
        <p:spPr>
          <a:xfrm>
            <a:off x="0" y="4114800"/>
            <a:ext cx="9143550" cy="1027620"/>
          </a:xfrm>
          <a:prstGeom prst="rect">
            <a:avLst/>
          </a:prstGeom>
          <a:ln w="12600">
            <a:noFill/>
          </a:ln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E1E8346B-AB42-45DC-90F5-9D203B01A780}"/>
              </a:ext>
            </a:extLst>
          </p:cNvPr>
          <p:cNvSpPr txBox="1"/>
          <p:nvPr/>
        </p:nvSpPr>
        <p:spPr>
          <a:xfrm>
            <a:off x="611560" y="51470"/>
            <a:ext cx="8464530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defTabSz="825500" fontAlgn="auto">
              <a:spcBef>
                <a:spcPts val="0"/>
              </a:spcBef>
              <a:spcAft>
                <a:spcPts val="0"/>
              </a:spcAft>
            </a:pPr>
            <a:r>
              <a:rPr lang="uk-UA" sz="1600" b="1" dirty="0">
                <a:solidFill>
                  <a:srgbClr val="002060"/>
                </a:solidFill>
                <a:latin typeface="e-Ukraine Bold"/>
                <a:sym typeface="Helvetica Neue Medium"/>
              </a:rPr>
              <a:t>Алгоритм підготовки та проведення самооцінювання</a:t>
            </a:r>
            <a:endParaRPr kumimoji="0" lang="uk-UA" sz="1600" b="1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476398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Image" descr="Image"/>
          <p:cNvPicPr/>
          <p:nvPr/>
        </p:nvPicPr>
        <p:blipFill>
          <a:blip r:embed="rId3" cstate="print"/>
          <a:stretch/>
        </p:blipFill>
        <p:spPr>
          <a:xfrm>
            <a:off x="0" y="4114800"/>
            <a:ext cx="9143550" cy="1027620"/>
          </a:xfrm>
          <a:prstGeom prst="rect">
            <a:avLst/>
          </a:prstGeom>
          <a:ln w="12600"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1E8346B-AB42-45DC-90F5-9D203B01A780}"/>
              </a:ext>
            </a:extLst>
          </p:cNvPr>
          <p:cNvSpPr txBox="1"/>
          <p:nvPr/>
        </p:nvSpPr>
        <p:spPr>
          <a:xfrm>
            <a:off x="475409" y="121662"/>
            <a:ext cx="8464530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defTabSz="825500" fontAlgn="auto">
              <a:spcBef>
                <a:spcPts val="0"/>
              </a:spcBef>
              <a:spcAft>
                <a:spcPts val="0"/>
              </a:spcAft>
            </a:pPr>
            <a:r>
              <a:rPr lang="uk-UA" sz="1600" b="1" dirty="0" smtClean="0">
                <a:solidFill>
                  <a:srgbClr val="002060"/>
                </a:solidFill>
                <a:latin typeface="e-Ukraine Bold"/>
                <a:sym typeface="Helvetica Neue Medium"/>
              </a:rPr>
              <a:t>Проведення процедури самооцінювання за допомогою ІАС </a:t>
            </a:r>
            <a:r>
              <a:rPr lang="en-US" sz="1600" b="1" dirty="0" err="1" smtClean="0">
                <a:solidFill>
                  <a:srgbClr val="002060"/>
                </a:solidFill>
                <a:latin typeface="e-Ukraine Bold"/>
                <a:sym typeface="Helvetica Neue Medium"/>
              </a:rPr>
              <a:t>EvaluEd</a:t>
            </a:r>
            <a:endParaRPr kumimoji="0" lang="uk-UA" sz="1600" b="1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" name="CustomShape 2"/>
          <p:cNvSpPr/>
          <p:nvPr/>
        </p:nvSpPr>
        <p:spPr>
          <a:xfrm>
            <a:off x="4768345" y="665237"/>
            <a:ext cx="4183247" cy="3176702"/>
          </a:xfrm>
          <a:prstGeom prst="rect">
            <a:avLst/>
          </a:prstGeom>
          <a:noFill/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>
              <a:spcAft>
                <a:spcPts val="600"/>
              </a:spcAft>
            </a:pPr>
            <a:r>
              <a:rPr lang="uk-UA" sz="1400" spc="-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Для початку роботи з системою необхідно </a:t>
            </a:r>
            <a:r>
              <a:rPr lang="uk-UA" sz="1400" b="1" spc="-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запустити веб-браузер</a:t>
            </a:r>
            <a:r>
              <a:rPr lang="uk-UA" sz="1400" spc="-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та в рядку адреси панелі навігації браузера </a:t>
            </a:r>
            <a:r>
              <a:rPr lang="uk-UA" sz="1400" b="1" spc="-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ввести посилання </a:t>
            </a:r>
            <a:r>
              <a:rPr lang="en-US" sz="1400" b="1" spc="-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https://evalued.sqe.gov.ua/ </a:t>
            </a:r>
            <a:endParaRPr lang="en-US" sz="1400" b="1" spc="-1" dirty="0" smtClean="0">
              <a:solidFill>
                <a:srgbClr val="00206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uk-UA" sz="1400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Відкриється </a:t>
            </a:r>
            <a:r>
              <a:rPr lang="uk-UA" sz="1400" spc="-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сторінка авторизації </a:t>
            </a:r>
            <a:r>
              <a:rPr lang="uk-UA" sz="1400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(вид зліва). </a:t>
            </a:r>
          </a:p>
          <a:p>
            <a:pPr>
              <a:spcAft>
                <a:spcPts val="600"/>
              </a:spcAft>
            </a:pPr>
            <a:r>
              <a:rPr lang="uk-UA" sz="1400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Для </a:t>
            </a:r>
            <a:r>
              <a:rPr lang="uk-UA" sz="1400" spc="-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входу в систему користувач має у відповідних полях вказати свої логін і </a:t>
            </a:r>
            <a:r>
              <a:rPr lang="uk-UA" sz="1400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пароль. </a:t>
            </a:r>
            <a:endParaRPr lang="uk-UA" sz="1400" spc="-1" dirty="0">
              <a:solidFill>
                <a:srgbClr val="00206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uk-UA" sz="1400" spc="-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Додатковою можливістю є обмеження в часі роботи з інформаційною </a:t>
            </a:r>
            <a:r>
              <a:rPr lang="uk-UA" sz="1400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системою (від </a:t>
            </a:r>
            <a:r>
              <a:rPr lang="uk-UA" sz="1400" spc="-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1 до 48 годин за одне </a:t>
            </a:r>
            <a:r>
              <a:rPr lang="uk-UA" sz="1400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підключення). По </a:t>
            </a:r>
            <a:r>
              <a:rPr lang="uk-UA" sz="1400" spc="-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завершенню часу необхідна повторна авторизація в системі. </a:t>
            </a:r>
            <a:endParaRPr lang="uk-UA" sz="1400" spc="-1" dirty="0" smtClean="0">
              <a:solidFill>
                <a:srgbClr val="00206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uk-UA" sz="1400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З </a:t>
            </a:r>
            <a:r>
              <a:rPr lang="uk-UA" sz="1400" spc="-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метою захисту інформації символи паролю у полі відображаються у вигляді «●».</a:t>
            </a:r>
          </a:p>
        </p:txBody>
      </p:sp>
      <p:graphicFrame>
        <p:nvGraphicFramePr>
          <p:cNvPr id="2" name="Об'є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9109596"/>
              </p:ext>
            </p:extLst>
          </p:nvPr>
        </p:nvGraphicFramePr>
        <p:xfrm>
          <a:off x="142623" y="523974"/>
          <a:ext cx="44831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r:id="rId4" imgW="8482320" imgH="7720560" progId="">
                  <p:embed/>
                </p:oleObj>
              </mc:Choice>
              <mc:Fallback>
                <p:oleObj r:id="rId4" imgW="8482320" imgH="772056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2623" y="523974"/>
                        <a:ext cx="4483100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98099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Image" descr="Image"/>
          <p:cNvPicPr/>
          <p:nvPr/>
        </p:nvPicPr>
        <p:blipFill>
          <a:blip r:embed="rId4" cstate="print"/>
          <a:stretch/>
        </p:blipFill>
        <p:spPr>
          <a:xfrm>
            <a:off x="0" y="4114800"/>
            <a:ext cx="9143550" cy="1027620"/>
          </a:xfrm>
          <a:prstGeom prst="rect">
            <a:avLst/>
          </a:prstGeom>
          <a:ln w="12600"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1E8346B-AB42-45DC-90F5-9D203B01A780}"/>
              </a:ext>
            </a:extLst>
          </p:cNvPr>
          <p:cNvSpPr txBox="1"/>
          <p:nvPr/>
        </p:nvSpPr>
        <p:spPr>
          <a:xfrm>
            <a:off x="475409" y="121662"/>
            <a:ext cx="8464530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defTabSz="825500" fontAlgn="auto">
              <a:spcBef>
                <a:spcPts val="0"/>
              </a:spcBef>
              <a:spcAft>
                <a:spcPts val="0"/>
              </a:spcAft>
            </a:pPr>
            <a:r>
              <a:rPr lang="uk-UA" sz="1600" b="1" dirty="0" smtClean="0">
                <a:solidFill>
                  <a:srgbClr val="002060"/>
                </a:solidFill>
                <a:latin typeface="e-Ukraine Bold"/>
                <a:sym typeface="Helvetica Neue Medium"/>
              </a:rPr>
              <a:t>Проведення процедури самооцінювання за допомогою ІАС </a:t>
            </a:r>
            <a:r>
              <a:rPr lang="en-US" sz="1600" b="1" dirty="0" err="1" smtClean="0">
                <a:solidFill>
                  <a:srgbClr val="002060"/>
                </a:solidFill>
                <a:latin typeface="e-Ukraine Bold"/>
                <a:sym typeface="Helvetica Neue Medium"/>
              </a:rPr>
              <a:t>EvaluEd</a:t>
            </a:r>
            <a:endParaRPr kumimoji="0" lang="uk-UA" sz="1600" b="1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" name="CustomShape 2"/>
          <p:cNvSpPr/>
          <p:nvPr/>
        </p:nvSpPr>
        <p:spPr>
          <a:xfrm>
            <a:off x="2491633" y="4587947"/>
            <a:ext cx="4432082" cy="283603"/>
          </a:xfrm>
          <a:prstGeom prst="rect">
            <a:avLst/>
          </a:prstGeom>
          <a:noFill/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 algn="ctr">
              <a:spcAft>
                <a:spcPts val="600"/>
              </a:spcAft>
            </a:pPr>
            <a:r>
              <a:rPr lang="uk-UA" sz="1400" spc="-1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Скріншот</a:t>
            </a:r>
            <a:r>
              <a:rPr lang="uk-UA" sz="1400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головної сторінки ІАС </a:t>
            </a:r>
            <a:r>
              <a:rPr lang="en-US" sz="1400" spc="-1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EvaluEd</a:t>
            </a:r>
            <a:endParaRPr lang="uk-UA" sz="1400" spc="-1" dirty="0">
              <a:solidFill>
                <a:srgbClr val="00206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</p:txBody>
      </p:sp>
      <p:graphicFrame>
        <p:nvGraphicFramePr>
          <p:cNvPr id="2" name="Об'є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1207101"/>
              </p:ext>
            </p:extLst>
          </p:nvPr>
        </p:nvGraphicFramePr>
        <p:xfrm>
          <a:off x="121341" y="459809"/>
          <a:ext cx="9022209" cy="40717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r:id="rId5" imgW="17345880" imgH="7860240" progId="">
                  <p:embed/>
                </p:oleObj>
              </mc:Choice>
              <mc:Fallback>
                <p:oleObj r:id="rId5" imgW="17345880" imgH="786024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1341" y="459809"/>
                        <a:ext cx="9022209" cy="40717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1503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'є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4287199"/>
              </p:ext>
            </p:extLst>
          </p:nvPr>
        </p:nvGraphicFramePr>
        <p:xfrm>
          <a:off x="457804" y="84755"/>
          <a:ext cx="6096000" cy="1539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r:id="rId4" imgW="17345880" imgH="4393440" progId="">
                  <p:embed/>
                </p:oleObj>
              </mc:Choice>
              <mc:Fallback>
                <p:oleObj r:id="rId4" imgW="17345880" imgH="439344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57804" y="84755"/>
                        <a:ext cx="6096000" cy="1539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5" name="Image" descr="Image"/>
          <p:cNvPicPr/>
          <p:nvPr/>
        </p:nvPicPr>
        <p:blipFill>
          <a:blip r:embed="rId6" cstate="print"/>
          <a:stretch/>
        </p:blipFill>
        <p:spPr>
          <a:xfrm>
            <a:off x="0" y="4114800"/>
            <a:ext cx="9143550" cy="1027620"/>
          </a:xfrm>
          <a:prstGeom prst="rect">
            <a:avLst/>
          </a:prstGeom>
          <a:ln w="12600"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1E8346B-AB42-45DC-90F5-9D203B01A780}"/>
              </a:ext>
            </a:extLst>
          </p:cNvPr>
          <p:cNvSpPr txBox="1"/>
          <p:nvPr/>
        </p:nvSpPr>
        <p:spPr>
          <a:xfrm>
            <a:off x="6424527" y="13437"/>
            <a:ext cx="2711755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defTabSz="825500" fontAlgn="auto">
              <a:spcBef>
                <a:spcPts val="0"/>
              </a:spcBef>
              <a:spcAft>
                <a:spcPts val="0"/>
              </a:spcAft>
            </a:pPr>
            <a:r>
              <a:rPr lang="uk-UA" sz="1600" b="1" dirty="0" smtClean="0">
                <a:solidFill>
                  <a:srgbClr val="002060"/>
                </a:solidFill>
                <a:latin typeface="e-Ukraine Bold"/>
                <a:sym typeface="Helvetica Neue Medium"/>
              </a:rPr>
              <a:t>Проведення процедури самооцінювання за допомогою ІАС </a:t>
            </a:r>
            <a:r>
              <a:rPr lang="en-US" sz="1600" b="1" dirty="0" err="1" smtClean="0">
                <a:solidFill>
                  <a:srgbClr val="002060"/>
                </a:solidFill>
                <a:latin typeface="e-Ukraine Bold"/>
                <a:sym typeface="Helvetica Neue Medium"/>
              </a:rPr>
              <a:t>EvaluEd</a:t>
            </a:r>
            <a:endParaRPr kumimoji="0" lang="uk-UA" sz="1600" b="1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" name="CustomShape 2"/>
          <p:cNvSpPr/>
          <p:nvPr/>
        </p:nvSpPr>
        <p:spPr>
          <a:xfrm>
            <a:off x="172720" y="1824972"/>
            <a:ext cx="2704460" cy="2945870"/>
          </a:xfrm>
          <a:prstGeom prst="rect">
            <a:avLst/>
          </a:prstGeom>
          <a:noFill/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>
              <a:spcAft>
                <a:spcPts val="600"/>
              </a:spcAft>
            </a:pPr>
            <a:r>
              <a:rPr lang="uk-UA" sz="14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Сповіщення про створення </a:t>
            </a:r>
            <a:r>
              <a:rPr lang="uk-UA" sz="1400" b="1" spc="-1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акаунта</a:t>
            </a:r>
            <a:r>
              <a:rPr lang="uk-UA" sz="1400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користувача ІАС </a:t>
            </a:r>
            <a:r>
              <a:rPr lang="uk-UA" sz="1400" spc="-1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EvaluEd</a:t>
            </a:r>
            <a:r>
              <a:rPr lang="uk-UA" sz="1400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для заступника керівника школи надходить на вказану електронну поштову адресу з поштового сервера </a:t>
            </a:r>
            <a:r>
              <a:rPr lang="uk-UA" sz="14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evalued.sqe.gov.ua</a:t>
            </a:r>
            <a:r>
              <a:rPr lang="uk-UA" sz="1400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, та </a:t>
            </a:r>
            <a:r>
              <a:rPr lang="uk-UA" sz="14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може потрапити до папки «Спам».</a:t>
            </a:r>
          </a:p>
          <a:p>
            <a:pPr>
              <a:spcAft>
                <a:spcPts val="600"/>
              </a:spcAft>
            </a:pPr>
            <a:r>
              <a:rPr lang="uk-UA" sz="14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У листі </a:t>
            </a:r>
            <a:r>
              <a:rPr lang="uk-UA" sz="1400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про створення </a:t>
            </a:r>
            <a:r>
              <a:rPr lang="uk-UA" sz="1400" spc="-1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акаунта</a:t>
            </a:r>
            <a:r>
              <a:rPr lang="uk-UA" sz="1400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користувача </a:t>
            </a:r>
            <a:r>
              <a:rPr lang="uk-UA" sz="14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вкладено логін та пароль</a:t>
            </a:r>
            <a:r>
              <a:rPr lang="uk-UA" sz="1400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для входу до електронного кабінету закладу в системі.</a:t>
            </a:r>
            <a:endParaRPr lang="uk-UA" sz="1400" spc="-1" dirty="0">
              <a:solidFill>
                <a:srgbClr val="00206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11560" y="590246"/>
            <a:ext cx="315792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uk-UA" sz="3000" b="1" i="0" u="none" strike="noStrike" cap="none" spc="0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1</a:t>
            </a:r>
            <a:endParaRPr kumimoji="0" lang="uk-UA" sz="3000" b="1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" name="CustomShape 2"/>
          <p:cNvSpPr/>
          <p:nvPr/>
        </p:nvSpPr>
        <p:spPr>
          <a:xfrm>
            <a:off x="5868144" y="936864"/>
            <a:ext cx="4432082" cy="283603"/>
          </a:xfrm>
          <a:prstGeom prst="rect">
            <a:avLst/>
          </a:prstGeom>
          <a:noFill/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>
              <a:spcAft>
                <a:spcPts val="600"/>
              </a:spcAft>
            </a:pPr>
            <a:r>
              <a:rPr lang="uk-UA" sz="1400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Створення </a:t>
            </a:r>
            <a:r>
              <a:rPr lang="uk-UA" sz="1400" spc="-1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акаунта</a:t>
            </a:r>
            <a:r>
              <a:rPr lang="uk-UA" sz="1400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заступника директора</a:t>
            </a:r>
            <a:endParaRPr lang="uk-UA" sz="1400" spc="-1" dirty="0">
              <a:solidFill>
                <a:srgbClr val="00206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</p:txBody>
      </p:sp>
      <p:graphicFrame>
        <p:nvGraphicFramePr>
          <p:cNvPr id="5" name="Об'є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5132562"/>
              </p:ext>
            </p:extLst>
          </p:nvPr>
        </p:nvGraphicFramePr>
        <p:xfrm>
          <a:off x="2820143" y="1662611"/>
          <a:ext cx="6378823" cy="31082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r:id="rId7" imgW="17129880" imgH="7301520" progId="">
                  <p:embed/>
                </p:oleObj>
              </mc:Choice>
              <mc:Fallback>
                <p:oleObj r:id="rId7" imgW="17129880" imgH="730152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820143" y="1662611"/>
                        <a:ext cx="6378823" cy="31082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7780404" y="3329471"/>
            <a:ext cx="315792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uk-UA" sz="3000" b="1" i="0" u="none" strike="noStrike" cap="none" spc="0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2</a:t>
            </a:r>
            <a:endParaRPr kumimoji="0" lang="uk-UA" sz="3000" b="1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794360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Image" descr="Image"/>
          <p:cNvPicPr/>
          <p:nvPr/>
        </p:nvPicPr>
        <p:blipFill>
          <a:blip r:embed="rId4" cstate="print"/>
          <a:stretch/>
        </p:blipFill>
        <p:spPr>
          <a:xfrm>
            <a:off x="0" y="4114800"/>
            <a:ext cx="9143550" cy="1027620"/>
          </a:xfrm>
          <a:prstGeom prst="rect">
            <a:avLst/>
          </a:prstGeom>
          <a:ln w="12600"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1E8346B-AB42-45DC-90F5-9D203B01A780}"/>
              </a:ext>
            </a:extLst>
          </p:cNvPr>
          <p:cNvSpPr txBox="1"/>
          <p:nvPr/>
        </p:nvSpPr>
        <p:spPr>
          <a:xfrm>
            <a:off x="475409" y="-20538"/>
            <a:ext cx="8464530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defTabSz="825500" fontAlgn="auto">
              <a:spcBef>
                <a:spcPts val="0"/>
              </a:spcBef>
              <a:spcAft>
                <a:spcPts val="0"/>
              </a:spcAft>
            </a:pPr>
            <a:r>
              <a:rPr lang="uk-UA" sz="1600" b="1" dirty="0" smtClean="0">
                <a:solidFill>
                  <a:srgbClr val="002060"/>
                </a:solidFill>
                <a:latin typeface="e-Ukraine Bold"/>
                <a:sym typeface="Helvetica Neue Medium"/>
              </a:rPr>
              <a:t>Проведення процедури самооцінювання за допомогою ІАС </a:t>
            </a:r>
            <a:r>
              <a:rPr lang="en-US" sz="1600" b="1" dirty="0" err="1" smtClean="0">
                <a:solidFill>
                  <a:srgbClr val="002060"/>
                </a:solidFill>
                <a:latin typeface="e-Ukraine Bold"/>
                <a:sym typeface="Helvetica Neue Medium"/>
              </a:rPr>
              <a:t>EvaluEd</a:t>
            </a:r>
            <a:endParaRPr kumimoji="0" lang="uk-UA" sz="1600" b="1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" name="CustomShape 2"/>
          <p:cNvSpPr/>
          <p:nvPr/>
        </p:nvSpPr>
        <p:spPr>
          <a:xfrm>
            <a:off x="3126154" y="267494"/>
            <a:ext cx="4432082" cy="283603"/>
          </a:xfrm>
          <a:prstGeom prst="rect">
            <a:avLst/>
          </a:prstGeom>
          <a:noFill/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>
              <a:spcAft>
                <a:spcPts val="600"/>
              </a:spcAft>
            </a:pPr>
            <a:r>
              <a:rPr lang="uk-UA" sz="1400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Створення нової акції самооцінювання</a:t>
            </a:r>
            <a:endParaRPr lang="uk-UA" sz="1400" spc="-1" dirty="0">
              <a:solidFill>
                <a:srgbClr val="00206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</p:txBody>
      </p:sp>
      <p:pic>
        <p:nvPicPr>
          <p:cNvPr id="12" name="image6.png"/>
          <p:cNvPicPr/>
          <p:nvPr/>
        </p:nvPicPr>
        <p:blipFill>
          <a:blip r:embed="rId5"/>
          <a:srcRect/>
          <a:stretch>
            <a:fillRect/>
          </a:stretch>
        </p:blipFill>
        <p:spPr>
          <a:xfrm>
            <a:off x="24160" y="627534"/>
            <a:ext cx="6292215" cy="2616200"/>
          </a:xfrm>
          <a:prstGeom prst="rect">
            <a:avLst/>
          </a:prstGeom>
          <a:ln/>
        </p:spPr>
      </p:pic>
      <p:sp>
        <p:nvSpPr>
          <p:cNvPr id="15" name="TextBox 14"/>
          <p:cNvSpPr txBox="1"/>
          <p:nvPr/>
        </p:nvSpPr>
        <p:spPr>
          <a:xfrm>
            <a:off x="172720" y="934599"/>
            <a:ext cx="315792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uk-UA" sz="3000" b="1" i="0" u="none" strike="noStrike" cap="none" spc="0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1</a:t>
            </a:r>
            <a:endParaRPr kumimoji="0" lang="uk-UA" sz="3000" b="1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11760" y="4064353"/>
            <a:ext cx="315792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uk-UA" sz="3000" b="1" i="0" u="none" strike="noStrike" cap="none" spc="0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3</a:t>
            </a:r>
            <a:endParaRPr kumimoji="0" lang="uk-UA" sz="3000" b="1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" name="CustomShape 2"/>
          <p:cNvSpPr/>
          <p:nvPr/>
        </p:nvSpPr>
        <p:spPr>
          <a:xfrm>
            <a:off x="6439540" y="650660"/>
            <a:ext cx="2704460" cy="1576264"/>
          </a:xfrm>
          <a:prstGeom prst="rect">
            <a:avLst/>
          </a:prstGeom>
          <a:noFill/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>
              <a:spcAft>
                <a:spcPts val="600"/>
              </a:spcAft>
            </a:pPr>
            <a:r>
              <a:rPr lang="uk-UA" sz="1400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Для створення акції “САМООЦІНЮВАННЯ” необхідно на головній сторінці електронного кабінету закладу освіти увійти до вкладки “САМООЦІНЮВАННЯ” натиснувши на кнопку “Більше” </a:t>
            </a:r>
            <a:endParaRPr lang="uk-UA" sz="1400" spc="-1" dirty="0">
              <a:solidFill>
                <a:srgbClr val="00206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</p:txBody>
      </p:sp>
      <p:sp>
        <p:nvSpPr>
          <p:cNvPr id="19" name="CustomShape 2"/>
          <p:cNvSpPr/>
          <p:nvPr/>
        </p:nvSpPr>
        <p:spPr>
          <a:xfrm>
            <a:off x="188610" y="3349863"/>
            <a:ext cx="2704460" cy="1437765"/>
          </a:xfrm>
          <a:prstGeom prst="rect">
            <a:avLst/>
          </a:prstGeom>
          <a:noFill/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>
              <a:spcAft>
                <a:spcPts val="600"/>
              </a:spcAft>
            </a:pPr>
            <a:r>
              <a:rPr lang="uk-UA" sz="1400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У вікні, що відкриється, натиснути кнопку “Створити новий”.</a:t>
            </a:r>
          </a:p>
          <a:p>
            <a:pPr>
              <a:spcAft>
                <a:spcPts val="600"/>
              </a:spcAft>
            </a:pPr>
            <a:r>
              <a:rPr lang="uk-UA" sz="1400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Серед доступних шаблонів вибрати «Самооцінювання (варіант 3)»</a:t>
            </a:r>
            <a:endParaRPr lang="uk-UA" sz="1400" spc="-1" dirty="0">
              <a:solidFill>
                <a:srgbClr val="00206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</p:txBody>
      </p:sp>
      <p:graphicFrame>
        <p:nvGraphicFramePr>
          <p:cNvPr id="2" name="Об'є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2678448"/>
              </p:ext>
            </p:extLst>
          </p:nvPr>
        </p:nvGraphicFramePr>
        <p:xfrm>
          <a:off x="2845168" y="2418202"/>
          <a:ext cx="6319578" cy="11750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0" r:id="rId6" imgW="17129880" imgH="3199680" progId="">
                  <p:embed/>
                </p:oleObj>
              </mc:Choice>
              <mc:Fallback>
                <p:oleObj r:id="rId6" imgW="17129880" imgH="319968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845168" y="2418202"/>
                        <a:ext cx="6319578" cy="11750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5184299" y="2970411"/>
            <a:ext cx="315792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uk-UA" sz="3000" b="1" i="0" u="none" strike="noStrike" cap="none" spc="0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2</a:t>
            </a:r>
            <a:endParaRPr kumimoji="0" lang="uk-UA" sz="3000" b="1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3" name="Об'є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2848028"/>
              </p:ext>
            </p:extLst>
          </p:nvPr>
        </p:nvGraphicFramePr>
        <p:xfrm>
          <a:off x="2858849" y="3640797"/>
          <a:ext cx="6292216" cy="1304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1" r:id="rId8" imgW="8393400" imgH="1739520" progId="">
                  <p:embed/>
                </p:oleObj>
              </mc:Choice>
              <mc:Fallback>
                <p:oleObj r:id="rId8" imgW="8393400" imgH="173952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858849" y="3640797"/>
                        <a:ext cx="6292216" cy="13043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5597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Image" descr="Image"/>
          <p:cNvPicPr/>
          <p:nvPr/>
        </p:nvPicPr>
        <p:blipFill>
          <a:blip r:embed="rId4" cstate="print"/>
          <a:stretch/>
        </p:blipFill>
        <p:spPr>
          <a:xfrm>
            <a:off x="0" y="4114800"/>
            <a:ext cx="9143550" cy="1027620"/>
          </a:xfrm>
          <a:prstGeom prst="rect">
            <a:avLst/>
          </a:prstGeom>
          <a:ln w="12600"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1E8346B-AB42-45DC-90F5-9D203B01A780}"/>
              </a:ext>
            </a:extLst>
          </p:cNvPr>
          <p:cNvSpPr txBox="1"/>
          <p:nvPr/>
        </p:nvSpPr>
        <p:spPr>
          <a:xfrm>
            <a:off x="475409" y="-20538"/>
            <a:ext cx="8464530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defTabSz="825500" fontAlgn="auto">
              <a:spcBef>
                <a:spcPts val="0"/>
              </a:spcBef>
              <a:spcAft>
                <a:spcPts val="0"/>
              </a:spcAft>
            </a:pPr>
            <a:r>
              <a:rPr lang="uk-UA" sz="1600" b="1" dirty="0" smtClean="0">
                <a:solidFill>
                  <a:srgbClr val="002060"/>
                </a:solidFill>
                <a:latin typeface="e-Ukraine Bold"/>
                <a:sym typeface="Helvetica Neue Medium"/>
              </a:rPr>
              <a:t>Проведення процедури самооцінювання за допомогою ІАС </a:t>
            </a:r>
            <a:r>
              <a:rPr lang="en-US" sz="1600" b="1" dirty="0" err="1" smtClean="0">
                <a:solidFill>
                  <a:srgbClr val="002060"/>
                </a:solidFill>
                <a:latin typeface="e-Ukraine Bold"/>
                <a:sym typeface="Helvetica Neue Medium"/>
              </a:rPr>
              <a:t>EvaluEd</a:t>
            </a:r>
            <a:endParaRPr kumimoji="0" lang="uk-UA" sz="1600" b="1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" name="CustomShape 2"/>
          <p:cNvSpPr/>
          <p:nvPr/>
        </p:nvSpPr>
        <p:spPr>
          <a:xfrm>
            <a:off x="1691680" y="267494"/>
            <a:ext cx="5866556" cy="575991"/>
          </a:xfrm>
          <a:prstGeom prst="rect">
            <a:avLst/>
          </a:prstGeom>
          <a:noFill/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>
              <a:spcAft>
                <a:spcPts val="600"/>
              </a:spcAft>
            </a:pPr>
            <a:r>
              <a:rPr lang="uk-UA" sz="1400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Головна сторінка акції </a:t>
            </a:r>
            <a:r>
              <a:rPr lang="uk-UA" sz="1400" spc="-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самооцінювання. Вибір напрямів самооцінювання</a:t>
            </a:r>
          </a:p>
          <a:p>
            <a:pPr>
              <a:spcAft>
                <a:spcPts val="600"/>
              </a:spcAft>
            </a:pPr>
            <a:endParaRPr lang="uk-UA" sz="1400" spc="-1" dirty="0">
              <a:solidFill>
                <a:srgbClr val="00206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</p:txBody>
      </p:sp>
      <p:graphicFrame>
        <p:nvGraphicFramePr>
          <p:cNvPr id="2" name="Об'є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9179145"/>
              </p:ext>
            </p:extLst>
          </p:nvPr>
        </p:nvGraphicFramePr>
        <p:xfrm>
          <a:off x="179512" y="612415"/>
          <a:ext cx="8664100" cy="39755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" r:id="rId5" imgW="17117280" imgH="7885440" progId="">
                  <p:embed/>
                </p:oleObj>
              </mc:Choice>
              <mc:Fallback>
                <p:oleObj r:id="rId5" imgW="17117280" imgH="788544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9512" y="612415"/>
                        <a:ext cx="8664100" cy="39755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586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Image" descr="Image"/>
          <p:cNvPicPr/>
          <p:nvPr/>
        </p:nvPicPr>
        <p:blipFill>
          <a:blip r:embed="rId4" cstate="print"/>
          <a:stretch/>
        </p:blipFill>
        <p:spPr>
          <a:xfrm>
            <a:off x="0" y="4114800"/>
            <a:ext cx="9143550" cy="1027620"/>
          </a:xfrm>
          <a:prstGeom prst="rect">
            <a:avLst/>
          </a:prstGeom>
          <a:ln w="12600"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1E8346B-AB42-45DC-90F5-9D203B01A780}"/>
              </a:ext>
            </a:extLst>
          </p:cNvPr>
          <p:cNvSpPr txBox="1"/>
          <p:nvPr/>
        </p:nvSpPr>
        <p:spPr>
          <a:xfrm>
            <a:off x="827584" y="70778"/>
            <a:ext cx="8101448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defTabSz="825500" fontAlgn="auto">
              <a:spcBef>
                <a:spcPts val="0"/>
              </a:spcBef>
              <a:spcAft>
                <a:spcPts val="0"/>
              </a:spcAft>
            </a:pPr>
            <a:r>
              <a:rPr lang="uk-UA" sz="1600" b="1" dirty="0" smtClean="0">
                <a:solidFill>
                  <a:srgbClr val="002060"/>
                </a:solidFill>
                <a:latin typeface="e-Ukraine Bold"/>
                <a:sym typeface="Helvetica Neue Medium"/>
              </a:rPr>
              <a:t>Проведення процедури самооцінювання за допомогою ІАС </a:t>
            </a:r>
            <a:r>
              <a:rPr lang="en-US" sz="1600" b="1" dirty="0" err="1" smtClean="0">
                <a:solidFill>
                  <a:srgbClr val="002060"/>
                </a:solidFill>
                <a:latin typeface="e-Ukraine Bold"/>
                <a:sym typeface="Helvetica Neue Medium"/>
              </a:rPr>
              <a:t>EvaluEd</a:t>
            </a:r>
            <a:endParaRPr kumimoji="0" lang="uk-UA" sz="1600" b="1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" name="CustomShape 2"/>
          <p:cNvSpPr/>
          <p:nvPr/>
        </p:nvSpPr>
        <p:spPr>
          <a:xfrm>
            <a:off x="1835696" y="399300"/>
            <a:ext cx="5861168" cy="283603"/>
          </a:xfrm>
          <a:prstGeom prst="rect">
            <a:avLst/>
          </a:prstGeom>
          <a:noFill/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>
              <a:spcAft>
                <a:spcPts val="600"/>
              </a:spcAft>
            </a:pPr>
            <a:r>
              <a:rPr lang="uk-UA" sz="1400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Інструментарій самооцінювання. Опитувальники для керівництва</a:t>
            </a:r>
            <a:endParaRPr lang="uk-UA" sz="1400" spc="-1" dirty="0">
              <a:solidFill>
                <a:srgbClr val="00206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</p:txBody>
      </p:sp>
      <p:graphicFrame>
        <p:nvGraphicFramePr>
          <p:cNvPr id="3" name="Об'є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6377885"/>
              </p:ext>
            </p:extLst>
          </p:nvPr>
        </p:nvGraphicFramePr>
        <p:xfrm>
          <a:off x="342502" y="703237"/>
          <a:ext cx="8517089" cy="38127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1" r:id="rId5" imgW="17345880" imgH="7796520" progId="">
                  <p:embed/>
                </p:oleObj>
              </mc:Choice>
              <mc:Fallback>
                <p:oleObj r:id="rId5" imgW="17345880" imgH="779652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42502" y="703237"/>
                        <a:ext cx="8517089" cy="38127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ustomShape 2"/>
          <p:cNvSpPr/>
          <p:nvPr/>
        </p:nvSpPr>
        <p:spPr>
          <a:xfrm>
            <a:off x="65191" y="2113627"/>
            <a:ext cx="1777153" cy="2514983"/>
          </a:xfrm>
          <a:prstGeom prst="rect">
            <a:avLst/>
          </a:prstGeom>
          <a:noFill/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>
              <a:spcAft>
                <a:spcPts val="600"/>
              </a:spcAft>
            </a:pPr>
            <a:r>
              <a:rPr lang="uk-UA" sz="1400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У системі діє обмеження щодо кількості завантаження анкет (не більше 50 за один раз).</a:t>
            </a:r>
          </a:p>
          <a:p>
            <a:pPr>
              <a:spcAft>
                <a:spcPts val="600"/>
              </a:spcAft>
            </a:pPr>
            <a:r>
              <a:rPr lang="uk-UA" sz="1400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За потреби потрібно додатково завантажити необхідну кількість анкет. </a:t>
            </a:r>
            <a:endParaRPr lang="uk-UA" sz="1400" spc="-1" dirty="0">
              <a:solidFill>
                <a:srgbClr val="00206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74436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Image" descr="Image"/>
          <p:cNvPicPr/>
          <p:nvPr/>
        </p:nvPicPr>
        <p:blipFill>
          <a:blip r:embed="rId3" cstate="print"/>
          <a:stretch/>
        </p:blipFill>
        <p:spPr>
          <a:xfrm>
            <a:off x="0" y="4114800"/>
            <a:ext cx="9143550" cy="1027620"/>
          </a:xfrm>
          <a:prstGeom prst="rect">
            <a:avLst/>
          </a:prstGeom>
          <a:ln w="12600"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1E8346B-AB42-45DC-90F5-9D203B01A780}"/>
              </a:ext>
            </a:extLst>
          </p:cNvPr>
          <p:cNvSpPr txBox="1"/>
          <p:nvPr/>
        </p:nvSpPr>
        <p:spPr>
          <a:xfrm>
            <a:off x="475409" y="-20538"/>
            <a:ext cx="8464530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defTabSz="825500" fontAlgn="auto">
              <a:spcBef>
                <a:spcPts val="0"/>
              </a:spcBef>
              <a:spcAft>
                <a:spcPts val="0"/>
              </a:spcAft>
            </a:pPr>
            <a:r>
              <a:rPr lang="uk-UA" sz="1600" b="1" dirty="0" smtClean="0">
                <a:solidFill>
                  <a:srgbClr val="002060"/>
                </a:solidFill>
                <a:latin typeface="e-Ukraine Bold"/>
                <a:sym typeface="Helvetica Neue Medium"/>
              </a:rPr>
              <a:t>Проведення процедури самооцінювання за допомогою ІАС </a:t>
            </a:r>
            <a:r>
              <a:rPr lang="en-US" sz="1600" b="1" dirty="0" err="1" smtClean="0">
                <a:solidFill>
                  <a:srgbClr val="002060"/>
                </a:solidFill>
                <a:latin typeface="e-Ukraine Bold"/>
                <a:sym typeface="Helvetica Neue Medium"/>
              </a:rPr>
              <a:t>EvaluEd</a:t>
            </a:r>
            <a:endParaRPr kumimoji="0" lang="uk-UA" sz="1600" b="1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" name="CustomShape 2"/>
          <p:cNvSpPr/>
          <p:nvPr/>
        </p:nvSpPr>
        <p:spPr>
          <a:xfrm>
            <a:off x="1835696" y="267494"/>
            <a:ext cx="5722540" cy="283603"/>
          </a:xfrm>
          <a:prstGeom prst="rect">
            <a:avLst/>
          </a:prstGeom>
          <a:noFill/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 algn="ctr">
              <a:spcAft>
                <a:spcPts val="600"/>
              </a:spcAft>
            </a:pPr>
            <a:r>
              <a:rPr lang="uk-UA" sz="1400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Завантаження необхідної кількості формулярів до системи</a:t>
            </a:r>
            <a:endParaRPr lang="uk-UA" sz="1400" spc="-1" dirty="0">
              <a:solidFill>
                <a:srgbClr val="00206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</p:txBody>
      </p:sp>
      <p:pic>
        <p:nvPicPr>
          <p:cNvPr id="6" name="image24.png"/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464410" y="694648"/>
            <a:ext cx="8316464" cy="2165134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33201250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Image" descr="Image"/>
          <p:cNvPicPr/>
          <p:nvPr/>
        </p:nvPicPr>
        <p:blipFill>
          <a:blip r:embed="rId3" cstate="print"/>
          <a:stretch/>
        </p:blipFill>
        <p:spPr>
          <a:xfrm>
            <a:off x="0" y="4114800"/>
            <a:ext cx="9143550" cy="1027620"/>
          </a:xfrm>
          <a:prstGeom prst="rect">
            <a:avLst/>
          </a:prstGeom>
          <a:ln w="12600"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1E8346B-AB42-45DC-90F5-9D203B01A780}"/>
              </a:ext>
            </a:extLst>
          </p:cNvPr>
          <p:cNvSpPr txBox="1"/>
          <p:nvPr/>
        </p:nvSpPr>
        <p:spPr>
          <a:xfrm>
            <a:off x="475409" y="-20538"/>
            <a:ext cx="8464530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defTabSz="825500" fontAlgn="auto">
              <a:spcBef>
                <a:spcPts val="0"/>
              </a:spcBef>
              <a:spcAft>
                <a:spcPts val="0"/>
              </a:spcAft>
            </a:pPr>
            <a:r>
              <a:rPr lang="uk-UA" sz="1600" b="1" dirty="0" smtClean="0">
                <a:solidFill>
                  <a:srgbClr val="002060"/>
                </a:solidFill>
                <a:latin typeface="e-Ukraine Bold"/>
                <a:sym typeface="Helvetica Neue Medium"/>
              </a:rPr>
              <a:t>Проведення процедури самооцінювання за допомогою ІАС </a:t>
            </a:r>
            <a:r>
              <a:rPr lang="en-US" sz="1600" b="1" dirty="0" err="1" smtClean="0">
                <a:solidFill>
                  <a:srgbClr val="002060"/>
                </a:solidFill>
                <a:latin typeface="e-Ukraine Bold"/>
                <a:sym typeface="Helvetica Neue Medium"/>
              </a:rPr>
              <a:t>EvaluEd</a:t>
            </a:r>
            <a:endParaRPr kumimoji="0" lang="uk-UA" sz="1600" b="1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" name="CustomShape 2"/>
          <p:cNvSpPr/>
          <p:nvPr/>
        </p:nvSpPr>
        <p:spPr>
          <a:xfrm>
            <a:off x="1835696" y="267494"/>
            <a:ext cx="5722540" cy="283603"/>
          </a:xfrm>
          <a:prstGeom prst="rect">
            <a:avLst/>
          </a:prstGeom>
          <a:noFill/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 algn="ctr">
              <a:spcAft>
                <a:spcPts val="600"/>
              </a:spcAft>
            </a:pPr>
            <a:r>
              <a:rPr lang="uk-UA" sz="1400" spc="-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Заповнення </a:t>
            </a:r>
            <a:r>
              <a:rPr lang="uk-UA" sz="1400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формулярів</a:t>
            </a:r>
            <a:endParaRPr lang="uk-UA" sz="1400" spc="-1" dirty="0">
              <a:solidFill>
                <a:srgbClr val="00206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</p:txBody>
      </p:sp>
      <p:pic>
        <p:nvPicPr>
          <p:cNvPr id="7" name="image10.jpg"/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447078" y="616307"/>
            <a:ext cx="8157369" cy="3571912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27403974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4.jpg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179512" y="22225"/>
            <a:ext cx="5918200" cy="5099050"/>
          </a:xfrm>
          <a:prstGeom prst="rect">
            <a:avLst/>
          </a:prstGeom>
          <a:ln/>
        </p:spPr>
      </p:pic>
      <p:pic>
        <p:nvPicPr>
          <p:cNvPr id="115" name="Image" descr="Image"/>
          <p:cNvPicPr/>
          <p:nvPr/>
        </p:nvPicPr>
        <p:blipFill>
          <a:blip r:embed="rId4" cstate="print"/>
          <a:stretch/>
        </p:blipFill>
        <p:spPr>
          <a:xfrm>
            <a:off x="0" y="4114800"/>
            <a:ext cx="9143550" cy="1027620"/>
          </a:xfrm>
          <a:prstGeom prst="rect">
            <a:avLst/>
          </a:prstGeom>
          <a:ln w="12600"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1E8346B-AB42-45DC-90F5-9D203B01A780}"/>
              </a:ext>
            </a:extLst>
          </p:cNvPr>
          <p:cNvSpPr txBox="1"/>
          <p:nvPr/>
        </p:nvSpPr>
        <p:spPr>
          <a:xfrm>
            <a:off x="6289273" y="130469"/>
            <a:ext cx="2662715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defTabSz="825500" fontAlgn="auto">
              <a:spcBef>
                <a:spcPts val="0"/>
              </a:spcBef>
              <a:spcAft>
                <a:spcPts val="0"/>
              </a:spcAft>
            </a:pPr>
            <a:r>
              <a:rPr lang="uk-UA" sz="1600" b="1" dirty="0" smtClean="0">
                <a:solidFill>
                  <a:srgbClr val="002060"/>
                </a:solidFill>
                <a:latin typeface="e-Ukraine Bold"/>
                <a:sym typeface="Helvetica Neue Medium"/>
              </a:rPr>
              <a:t>Проведення процедури самооцінювання за допомогою ІАС </a:t>
            </a:r>
            <a:r>
              <a:rPr lang="en-US" sz="1600" b="1" dirty="0" err="1" smtClean="0">
                <a:solidFill>
                  <a:srgbClr val="002060"/>
                </a:solidFill>
                <a:latin typeface="e-Ukraine Bold"/>
                <a:sym typeface="Helvetica Neue Medium"/>
              </a:rPr>
              <a:t>EvaluEd</a:t>
            </a:r>
            <a:endParaRPr kumimoji="0" lang="uk-UA" sz="1600" b="1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" name="CustomShape 2"/>
          <p:cNvSpPr/>
          <p:nvPr/>
        </p:nvSpPr>
        <p:spPr>
          <a:xfrm>
            <a:off x="4860032" y="971725"/>
            <a:ext cx="5722540" cy="283603"/>
          </a:xfrm>
          <a:prstGeom prst="rect">
            <a:avLst/>
          </a:prstGeom>
          <a:noFill/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 algn="ctr">
              <a:spcAft>
                <a:spcPts val="600"/>
              </a:spcAft>
            </a:pPr>
            <a:r>
              <a:rPr lang="uk-UA" sz="1400" spc="-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Заповнення </a:t>
            </a:r>
            <a:r>
              <a:rPr lang="uk-UA" sz="1400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формулярів</a:t>
            </a:r>
            <a:endParaRPr lang="uk-UA" sz="1400" spc="-1" dirty="0">
              <a:solidFill>
                <a:srgbClr val="00206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8722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Image" descr="Image"/>
          <p:cNvPicPr/>
          <p:nvPr/>
        </p:nvPicPr>
        <p:blipFill>
          <a:blip r:embed="rId3" cstate="print"/>
          <a:stretch/>
        </p:blipFill>
        <p:spPr>
          <a:xfrm>
            <a:off x="0" y="4114800"/>
            <a:ext cx="9143550" cy="1027620"/>
          </a:xfrm>
          <a:prstGeom prst="rect">
            <a:avLst/>
          </a:prstGeom>
          <a:ln w="12600"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1E8346B-AB42-45DC-90F5-9D203B01A780}"/>
              </a:ext>
            </a:extLst>
          </p:cNvPr>
          <p:cNvSpPr txBox="1"/>
          <p:nvPr/>
        </p:nvSpPr>
        <p:spPr>
          <a:xfrm>
            <a:off x="475409" y="-20538"/>
            <a:ext cx="8464530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defTabSz="825500" fontAlgn="auto">
              <a:spcBef>
                <a:spcPts val="0"/>
              </a:spcBef>
              <a:spcAft>
                <a:spcPts val="0"/>
              </a:spcAft>
            </a:pPr>
            <a:r>
              <a:rPr lang="uk-UA" sz="1600" b="1" dirty="0" smtClean="0">
                <a:solidFill>
                  <a:srgbClr val="002060"/>
                </a:solidFill>
                <a:latin typeface="e-Ukraine Bold"/>
                <a:sym typeface="Helvetica Neue Medium"/>
              </a:rPr>
              <a:t>Проведення процедури самооцінювання за допомогою ІАС </a:t>
            </a:r>
            <a:r>
              <a:rPr lang="en-US" sz="1600" b="1" dirty="0" err="1" smtClean="0">
                <a:solidFill>
                  <a:srgbClr val="002060"/>
                </a:solidFill>
                <a:latin typeface="e-Ukraine Bold"/>
                <a:sym typeface="Helvetica Neue Medium"/>
              </a:rPr>
              <a:t>EvaluEd</a:t>
            </a:r>
            <a:endParaRPr kumimoji="0" lang="uk-UA" sz="1600" b="1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" name="CustomShape 2"/>
          <p:cNvSpPr/>
          <p:nvPr/>
        </p:nvSpPr>
        <p:spPr>
          <a:xfrm>
            <a:off x="3126154" y="267494"/>
            <a:ext cx="4432082" cy="283603"/>
          </a:xfrm>
          <a:prstGeom prst="rect">
            <a:avLst/>
          </a:prstGeom>
          <a:noFill/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>
              <a:spcAft>
                <a:spcPts val="600"/>
              </a:spcAft>
            </a:pPr>
            <a:r>
              <a:rPr lang="uk-UA" sz="1400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Алгоритм самооцінювання</a:t>
            </a:r>
            <a:endParaRPr lang="uk-UA" sz="1400" spc="-1" dirty="0">
              <a:solidFill>
                <a:srgbClr val="00206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</p:txBody>
      </p:sp>
      <p:sp>
        <p:nvSpPr>
          <p:cNvPr id="7" name="CustomShape 2"/>
          <p:cNvSpPr/>
          <p:nvPr/>
        </p:nvSpPr>
        <p:spPr>
          <a:xfrm>
            <a:off x="519949" y="673188"/>
            <a:ext cx="8246978" cy="4130810"/>
          </a:xfrm>
          <a:prstGeom prst="rect">
            <a:avLst/>
          </a:prstGeom>
          <a:noFill/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67500" tIns="33750" rIns="67500" bIns="33750">
            <a:spAutoFit/>
          </a:bodyPr>
          <a:lstStyle/>
          <a:p>
            <a:pPr>
              <a:spcAft>
                <a:spcPts val="600"/>
              </a:spcAft>
            </a:pPr>
            <a:r>
              <a:rPr lang="uk-UA" sz="1400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Керівник школи, створивши акцію самооцінювання:</a:t>
            </a:r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lang="uk-UA" sz="14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Завантажує </a:t>
            </a:r>
            <a:r>
              <a:rPr lang="uk-UA" sz="1400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необхідні для проходження </a:t>
            </a:r>
            <a:r>
              <a:rPr lang="uk-UA" sz="14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формуляри</a:t>
            </a:r>
            <a:r>
              <a:rPr lang="uk-UA" sz="1400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(анкети, опитувальники) </a:t>
            </a:r>
            <a:r>
              <a:rPr lang="uk-UA" sz="14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до системи</a:t>
            </a:r>
            <a:r>
              <a:rPr lang="uk-UA" sz="1400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lang="uk-UA" sz="14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Переглядає кількість завантажених </a:t>
            </a:r>
            <a:r>
              <a:rPr lang="uk-UA" sz="1400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до системи формулярів (кнопкою “ЗАВАНТАЖЕНІ ТА ЗАПОВНЕНІ ФОРМУЛЯРИ“), у разі необхідно </a:t>
            </a:r>
            <a:r>
              <a:rPr lang="uk-UA" sz="14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завантажує додаткові формуляри</a:t>
            </a:r>
            <a:r>
              <a:rPr lang="uk-UA" sz="1400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lang="uk-UA" sz="1400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За потреби </a:t>
            </a:r>
            <a:r>
              <a:rPr lang="uk-UA" sz="14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створює </a:t>
            </a:r>
            <a:r>
              <a:rPr lang="uk-UA" sz="1400" b="1" spc="-1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акаунт</a:t>
            </a:r>
            <a:r>
              <a:rPr lang="uk-UA" sz="14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для заступника керівника </a:t>
            </a:r>
            <a:r>
              <a:rPr lang="uk-UA" sz="1400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закладу (не більше двох ).</a:t>
            </a:r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lang="uk-UA" sz="14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Роздруковує або завантажує </a:t>
            </a:r>
            <a:r>
              <a:rPr lang="uk-UA" sz="1400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з системи (з використанням кнопки “ДРУК PIN-КОДІВ”) </a:t>
            </a:r>
            <a:r>
              <a:rPr lang="uk-UA" sz="14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посилання на анкети та опитувальники </a:t>
            </a:r>
            <a:r>
              <a:rPr lang="uk-UA" sz="1400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(батьків, учнів, педагогічних працівників та інші) </a:t>
            </a:r>
            <a:r>
              <a:rPr lang="uk-UA" sz="14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для респондентів</a:t>
            </a:r>
            <a:r>
              <a:rPr lang="uk-UA" sz="1400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, які не мають </a:t>
            </a:r>
            <a:r>
              <a:rPr lang="uk-UA" sz="1400" spc="-1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акаунтів</a:t>
            </a:r>
            <a:r>
              <a:rPr lang="uk-UA" sz="1400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у системі. </a:t>
            </a:r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lang="uk-UA" sz="14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Розповсюджує посилання серед різних груп респондентів </a:t>
            </a:r>
            <a:r>
              <a:rPr lang="uk-UA" sz="1400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доступними для нього способами (наприклад, роздрукувати роздати, сфотографувати та надіслати через </a:t>
            </a:r>
            <a:r>
              <a:rPr lang="uk-UA" sz="1400" spc="-1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месенджери</a:t>
            </a:r>
            <a:r>
              <a:rPr lang="uk-UA" sz="1400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тощо).</a:t>
            </a:r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lang="uk-UA" sz="14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Переглядає поточні результати самооцінювання </a:t>
            </a:r>
            <a:r>
              <a:rPr lang="uk-UA" sz="1400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(кнопка “МОНІТОРИНГ ТА ПОТОЧНІ РЕЗУЛЬТАТИ”). Перегляд результатів можливий, якщо хоча б заповнено мінімально один формуляр кожної групи.</a:t>
            </a:r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lang="uk-UA" sz="14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Завершує процедуру самооцінювання після заповнення усіх формулярів</a:t>
            </a:r>
            <a:r>
              <a:rPr lang="uk-UA" sz="1400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, натискаючи кнопку “ЗАВЕРШИТИ САМООЦІНЮВАННЯ ЗА НАПРЯМОМ 4”.</a:t>
            </a:r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lang="uk-UA" sz="14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Переглядає результати самооцінювання </a:t>
            </a:r>
            <a:r>
              <a:rPr lang="uk-UA" sz="1400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за напрямом на сторінці “Напрями самооцінювання”.</a:t>
            </a:r>
            <a:endParaRPr lang="uk-UA" sz="1400" spc="-1" dirty="0">
              <a:solidFill>
                <a:srgbClr val="00206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2140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Самооцінювання освітніх  і управлінських процесів  закладу загальної середньої освіти">
            <a:extLst>
              <a:ext uri="{FF2B5EF4-FFF2-40B4-BE49-F238E27FC236}">
                <a16:creationId xmlns:a16="http://schemas.microsoft.com/office/drawing/2014/main" id="{C7E46559-C9C8-4115-B82A-4C65D0C7C82B}"/>
              </a:ext>
            </a:extLst>
          </p:cNvPr>
          <p:cNvSpPr txBox="1"/>
          <p:nvPr/>
        </p:nvSpPr>
        <p:spPr>
          <a:xfrm>
            <a:off x="382588" y="2557463"/>
            <a:ext cx="7188200" cy="438150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19050" tIns="19050" rIns="19050" bIns="19050" anchor="ctr">
            <a:spAutoFit/>
          </a:bodyPr>
          <a:lstStyle/>
          <a:p>
            <a:pPr defTabSz="309515">
              <a:defRPr sz="7000" b="0">
                <a:solidFill>
                  <a:srgbClr val="FFFFFF"/>
                </a:solidFill>
                <a:latin typeface="e-Ukraine Bold"/>
                <a:ea typeface="e-Ukraine Bold"/>
                <a:cs typeface="e-Ukraine Bold"/>
                <a:sym typeface="e-Ukraine Bold"/>
              </a:defRPr>
            </a:pPr>
            <a:endParaRPr sz="2600" kern="0" dirty="0">
              <a:solidFill>
                <a:srgbClr val="FFFFFF"/>
              </a:solidFill>
              <a:latin typeface="e-Ukraine Bold"/>
              <a:ea typeface="e-Ukraine Bold"/>
              <a:cs typeface="e-Ukraine Bold"/>
              <a:sym typeface="e-Ukraine Bold"/>
            </a:endParaRPr>
          </a:p>
        </p:txBody>
      </p:sp>
      <p:sp>
        <p:nvSpPr>
          <p:cNvPr id="169" name="Вадим Гетьман  |  7 травня 2020 року">
            <a:extLst>
              <a:ext uri="{FF2B5EF4-FFF2-40B4-BE49-F238E27FC236}">
                <a16:creationId xmlns:a16="http://schemas.microsoft.com/office/drawing/2014/main" id="{BDE8FA7D-6854-4504-B6DE-AF54E8FC7BEE}"/>
              </a:ext>
            </a:extLst>
          </p:cNvPr>
          <p:cNvSpPr txBox="1"/>
          <p:nvPr/>
        </p:nvSpPr>
        <p:spPr>
          <a:xfrm>
            <a:off x="382588" y="4502150"/>
            <a:ext cx="3109912" cy="254000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19050" tIns="19050" rIns="19050" bIns="19050" anchor="ctr">
            <a:spAutoFit/>
          </a:bodyPr>
          <a:lstStyle>
            <a:lvl1pPr algn="l">
              <a:defRPr sz="4000" b="0">
                <a:solidFill>
                  <a:srgbClr val="FFFFFF"/>
                </a:solidFill>
                <a:latin typeface="Proba Pro Regular"/>
                <a:ea typeface="Proba Pro Regular"/>
                <a:cs typeface="Proba Pro Regular"/>
                <a:sym typeface="Proba Pro Regular"/>
              </a:defRPr>
            </a:lvl1pPr>
          </a:lstStyle>
          <a:p>
            <a:pPr defTabSz="309515">
              <a:defRPr/>
            </a:pPr>
            <a:endParaRPr sz="1400" kern="0" dirty="0"/>
          </a:p>
        </p:txBody>
      </p:sp>
      <p:sp>
        <p:nvSpPr>
          <p:cNvPr id="17415" name="Прямокутник 2">
            <a:extLst>
              <a:ext uri="{FF2B5EF4-FFF2-40B4-BE49-F238E27FC236}">
                <a16:creationId xmlns:a16="http://schemas.microsoft.com/office/drawing/2014/main" id="{77DCD53E-776F-4A4F-B8F3-D39042E36A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-2322513"/>
            <a:ext cx="63896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uk-UA" altLang="uk-UA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endParaRPr lang="en-US" altLang="uk-UA">
              <a:solidFill>
                <a:srgbClr val="333333"/>
              </a:solidFill>
              <a:latin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CED83E-A15C-4334-B242-31CE09F39E10}"/>
              </a:ext>
            </a:extLst>
          </p:cNvPr>
          <p:cNvSpPr txBox="1"/>
          <p:nvPr/>
        </p:nvSpPr>
        <p:spPr>
          <a:xfrm>
            <a:off x="1959124" y="98677"/>
            <a:ext cx="4745494" cy="90050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>
              <a:lnSpc>
                <a:spcPct val="107000"/>
              </a:lnSpc>
              <a:spcBef>
                <a:spcPts val="750"/>
              </a:spcBef>
              <a:spcAft>
                <a:spcPts val="750"/>
              </a:spcAft>
            </a:pPr>
            <a:r>
              <a:rPr lang="uk-UA" b="1" dirty="0">
                <a:solidFill>
                  <a:srgbClr val="202EE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Напрям 2. </a:t>
            </a:r>
            <a:r>
              <a:rPr lang="uk-UA" sz="1800" b="1" dirty="0">
                <a:solidFill>
                  <a:srgbClr val="202EE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Система оцінювання здобувачів освіти</a:t>
            </a:r>
            <a:endParaRPr lang="uk-UA" sz="1800" dirty="0">
              <a:solidFill>
                <a:srgbClr val="202EE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Google Shape;1024;p33">
            <a:extLst>
              <a:ext uri="{FF2B5EF4-FFF2-40B4-BE49-F238E27FC236}">
                <a16:creationId xmlns:a16="http://schemas.microsoft.com/office/drawing/2014/main" id="{7DE959C1-B560-444B-893E-717B2F8F45E6}"/>
              </a:ext>
            </a:extLst>
          </p:cNvPr>
          <p:cNvSpPr/>
          <p:nvPr/>
        </p:nvSpPr>
        <p:spPr>
          <a:xfrm>
            <a:off x="3609674" y="1168560"/>
            <a:ext cx="5354554" cy="2922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uk-UA" b="1" u="none" strike="noStrike" cap="none" dirty="0">
                <a:latin typeface="Times New Roman" panose="02020603050405020304" pitchFamily="18" charset="0"/>
                <a:ea typeface="Georgia"/>
                <a:cs typeface="Times New Roman" panose="02020603050405020304" pitchFamily="18" charset="0"/>
                <a:sym typeface="Georgia"/>
              </a:rPr>
              <a:t>Методи отримання інформації:</a:t>
            </a:r>
            <a:endParaRPr b="0" u="none" strike="noStrike" cap="none" dirty="0"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uk-UA" b="0" u="none" strike="noStrike" cap="none" dirty="0">
                <a:latin typeface="Times New Roman" panose="02020603050405020304" pitchFamily="18" charset="0"/>
                <a:ea typeface="Georgia"/>
                <a:cs typeface="Times New Roman" panose="02020603050405020304" pitchFamily="18" charset="0"/>
                <a:sym typeface="Georgia"/>
              </a:rPr>
              <a:t>- вивчення документації (оприлюднені критерії оцінювання, аналітичні звіти, результати </a:t>
            </a:r>
            <a:r>
              <a:rPr lang="uk-UA" b="0" u="none" strike="noStrike" cap="none" dirty="0" err="1">
                <a:latin typeface="Times New Roman" panose="02020603050405020304" pitchFamily="18" charset="0"/>
                <a:ea typeface="Georgia"/>
                <a:cs typeface="Times New Roman" panose="02020603050405020304" pitchFamily="18" charset="0"/>
                <a:sym typeface="Georgia"/>
              </a:rPr>
              <a:t>моніторингів</a:t>
            </a:r>
            <a:r>
              <a:rPr lang="uk-UA" b="0" u="none" strike="noStrike" cap="none" dirty="0">
                <a:latin typeface="Times New Roman" panose="02020603050405020304" pitchFamily="18" charset="0"/>
                <a:ea typeface="Georgia"/>
                <a:cs typeface="Times New Roman" panose="02020603050405020304" pitchFamily="18" charset="0"/>
                <a:sym typeface="Georgia"/>
              </a:rPr>
              <a:t> якості освіти, протоколи засідань педагогічної ради, річний план роботи, документ про внутрішню систему забезпечення якості освіти);</a:t>
            </a:r>
            <a:endParaRPr b="0" u="none" strike="noStrike" cap="none" dirty="0"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uk-UA" b="0" u="none" strike="noStrike" cap="none" dirty="0">
                <a:latin typeface="Times New Roman" panose="02020603050405020304" pitchFamily="18" charset="0"/>
                <a:ea typeface="Georgia"/>
                <a:cs typeface="Times New Roman" panose="02020603050405020304" pitchFamily="18" charset="0"/>
                <a:sym typeface="Georgia"/>
              </a:rPr>
              <a:t>- спостереження (за навчальним заняттям);</a:t>
            </a:r>
            <a:endParaRPr b="0" u="none" strike="noStrike" cap="none" dirty="0"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uk-UA" b="0" u="none" strike="noStrike" cap="none" dirty="0">
                <a:latin typeface="Times New Roman" panose="02020603050405020304" pitchFamily="18" charset="0"/>
                <a:ea typeface="Georgia"/>
                <a:cs typeface="Times New Roman" panose="02020603050405020304" pitchFamily="18" charset="0"/>
                <a:sym typeface="Georgia"/>
              </a:rPr>
              <a:t>- опитування (анкетування учнів, батьків). </a:t>
            </a:r>
            <a:endParaRPr b="0" u="none" strike="noStrike" cap="none" dirty="0"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22" name="Google Shape;1019;p33">
            <a:extLst>
              <a:ext uri="{FF2B5EF4-FFF2-40B4-BE49-F238E27FC236}">
                <a16:creationId xmlns:a16="http://schemas.microsoft.com/office/drawing/2014/main" id="{D2205B2E-2863-41A3-BAD8-CD51FE980C6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6393"/>
          <a:stretch/>
        </p:blipFill>
        <p:spPr>
          <a:xfrm>
            <a:off x="245590" y="1332242"/>
            <a:ext cx="2952329" cy="238659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Кільце 6">
            <a:extLst>
              <a:ext uri="{FF2B5EF4-FFF2-40B4-BE49-F238E27FC236}">
                <a16:creationId xmlns:a16="http://schemas.microsoft.com/office/drawing/2014/main" id="{5EDC33F5-FFFC-4FB1-812B-2A557185130E}"/>
              </a:ext>
            </a:extLst>
          </p:cNvPr>
          <p:cNvSpPr/>
          <p:nvPr/>
        </p:nvSpPr>
        <p:spPr>
          <a:xfrm>
            <a:off x="245590" y="3672609"/>
            <a:ext cx="1234685" cy="1208816"/>
          </a:xfrm>
          <a:prstGeom prst="donut">
            <a:avLst>
              <a:gd name="adj" fmla="val 22018"/>
            </a:avLst>
          </a:prstGeom>
          <a:solidFill>
            <a:srgbClr val="FF9900"/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uk-UA" sz="1050"/>
          </a:p>
        </p:txBody>
      </p:sp>
      <p:sp>
        <p:nvSpPr>
          <p:cNvPr id="24" name="Кільце 6">
            <a:extLst>
              <a:ext uri="{FF2B5EF4-FFF2-40B4-BE49-F238E27FC236}">
                <a16:creationId xmlns:a16="http://schemas.microsoft.com/office/drawing/2014/main" id="{791BD2AE-073F-4579-9DBD-96C210D8100A}"/>
              </a:ext>
            </a:extLst>
          </p:cNvPr>
          <p:cNvSpPr/>
          <p:nvPr/>
        </p:nvSpPr>
        <p:spPr>
          <a:xfrm>
            <a:off x="1538017" y="4221011"/>
            <a:ext cx="627285" cy="601252"/>
          </a:xfrm>
          <a:prstGeom prst="donut">
            <a:avLst>
              <a:gd name="adj" fmla="val 22018"/>
            </a:avLst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uk-UA" sz="1050"/>
          </a:p>
        </p:txBody>
      </p:sp>
      <p:sp>
        <p:nvSpPr>
          <p:cNvPr id="25" name="Кільце 6">
            <a:extLst>
              <a:ext uri="{FF2B5EF4-FFF2-40B4-BE49-F238E27FC236}">
                <a16:creationId xmlns:a16="http://schemas.microsoft.com/office/drawing/2014/main" id="{2E9D75E7-0FEA-4DD4-94C9-3FF03B2BACBB}"/>
              </a:ext>
            </a:extLst>
          </p:cNvPr>
          <p:cNvSpPr/>
          <p:nvPr/>
        </p:nvSpPr>
        <p:spPr>
          <a:xfrm>
            <a:off x="2286686" y="4379493"/>
            <a:ext cx="481280" cy="499585"/>
          </a:xfrm>
          <a:prstGeom prst="donut">
            <a:avLst>
              <a:gd name="adj" fmla="val 22018"/>
            </a:avLst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uk-UA" sz="1050">
              <a:solidFill>
                <a:srgbClr val="FFCC00"/>
              </a:solidFill>
            </a:endParaRPr>
          </a:p>
        </p:txBody>
      </p:sp>
      <p:pic>
        <p:nvPicPr>
          <p:cNvPr id="18" name="Image" descr="Image"/>
          <p:cNvPicPr/>
          <p:nvPr/>
        </p:nvPicPr>
        <p:blipFill>
          <a:blip r:embed="rId3" cstate="print"/>
          <a:stretch/>
        </p:blipFill>
        <p:spPr>
          <a:xfrm>
            <a:off x="0" y="4114800"/>
            <a:ext cx="9143550" cy="1027620"/>
          </a:xfrm>
          <a:prstGeom prst="rect">
            <a:avLst/>
          </a:prstGeom>
          <a:ln w="12600">
            <a:noFill/>
          </a:ln>
        </p:spPr>
      </p:pic>
    </p:spTree>
    <p:extLst>
      <p:ext uri="{BB962C8B-B14F-4D97-AF65-F5344CB8AC3E}">
        <p14:creationId xmlns:p14="http://schemas.microsoft.com/office/powerpoint/2010/main" val="3233838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/>
        </p:nvGraphicFramePr>
        <p:xfrm>
          <a:off x="330131" y="987574"/>
          <a:ext cx="7965612" cy="3465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Google Shape;668;p9"/>
          <p:cNvSpPr/>
          <p:nvPr/>
        </p:nvSpPr>
        <p:spPr>
          <a:xfrm>
            <a:off x="2195736" y="245939"/>
            <a:ext cx="4208374" cy="369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19" tIns="45619" rIns="91519" bIns="45619" anchor="t" anchorCtr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b="1" dirty="0">
                <a:solidFill>
                  <a:srgbClr val="202EE2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Система оцінювання здобувачів</a:t>
            </a:r>
            <a:endParaRPr dirty="0">
              <a:solidFill>
                <a:srgbClr val="202EE2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11" name="Image" descr="Image"/>
          <p:cNvPicPr/>
          <p:nvPr/>
        </p:nvPicPr>
        <p:blipFill>
          <a:blip r:embed="rId7" cstate="print"/>
          <a:stretch/>
        </p:blipFill>
        <p:spPr>
          <a:xfrm>
            <a:off x="0" y="4114800"/>
            <a:ext cx="9143550" cy="1027620"/>
          </a:xfrm>
          <a:prstGeom prst="rect">
            <a:avLst/>
          </a:prstGeom>
          <a:ln w="12600">
            <a:noFill/>
          </a:ln>
        </p:spPr>
      </p:pic>
    </p:spTree>
    <p:extLst>
      <p:ext uri="{BB962C8B-B14F-4D97-AF65-F5344CB8AC3E}">
        <p14:creationId xmlns:p14="http://schemas.microsoft.com/office/powerpoint/2010/main" val="38713330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Таблиця 6">
            <a:extLst>
              <a:ext uri="{FF2B5EF4-FFF2-40B4-BE49-F238E27FC236}">
                <a16:creationId xmlns:a16="http://schemas.microsoft.com/office/drawing/2014/main" id="{E47769C5-68E6-4273-93DC-2ACB29EC1BBD}"/>
              </a:ext>
            </a:extLst>
          </p:cNvPr>
          <p:cNvGraphicFramePr>
            <a:graphicFrameLocks noGrp="1"/>
          </p:cNvGraphicFramePr>
          <p:nvPr/>
        </p:nvGraphicFramePr>
        <p:xfrm>
          <a:off x="257187" y="1069056"/>
          <a:ext cx="8629626" cy="38589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62485">
                  <a:extLst>
                    <a:ext uri="{9D8B030D-6E8A-4147-A177-3AD203B41FA5}">
                      <a16:colId xmlns:a16="http://schemas.microsoft.com/office/drawing/2014/main" val="4290879180"/>
                    </a:ext>
                  </a:extLst>
                </a:gridCol>
                <a:gridCol w="2219931">
                  <a:extLst>
                    <a:ext uri="{9D8B030D-6E8A-4147-A177-3AD203B41FA5}">
                      <a16:colId xmlns:a16="http://schemas.microsoft.com/office/drawing/2014/main" val="3123378436"/>
                    </a:ext>
                  </a:extLst>
                </a:gridCol>
                <a:gridCol w="2013975">
                  <a:extLst>
                    <a:ext uri="{9D8B030D-6E8A-4147-A177-3AD203B41FA5}">
                      <a16:colId xmlns:a16="http://schemas.microsoft.com/office/drawing/2014/main" val="3697630444"/>
                    </a:ext>
                  </a:extLst>
                </a:gridCol>
                <a:gridCol w="2534846">
                  <a:extLst>
                    <a:ext uri="{9D8B030D-6E8A-4147-A177-3AD203B41FA5}">
                      <a16:colId xmlns:a16="http://schemas.microsoft.com/office/drawing/2014/main" val="4119612288"/>
                    </a:ext>
                  </a:extLst>
                </a:gridCol>
                <a:gridCol w="498389">
                  <a:extLst>
                    <a:ext uri="{9D8B030D-6E8A-4147-A177-3AD203B41FA5}">
                      <a16:colId xmlns:a16="http://schemas.microsoft.com/office/drawing/2014/main" val="2372770567"/>
                    </a:ext>
                  </a:extLst>
                </a:gridCol>
              </a:tblGrid>
              <a:tr h="324361"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Критерії</a:t>
                      </a:r>
                    </a:p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оцінювання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Індикатори оцінювання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 збору інформації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Інструментарій, що буде використано для оцінювання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9485925"/>
                  </a:ext>
                </a:extLst>
              </a:tr>
              <a:tr h="216024">
                <a:tc gridSpan="5"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Напрям оцінювання 2. Система оцінювання здобувачів освіти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42230322"/>
                  </a:ext>
                </a:extLst>
              </a:tr>
              <a:tr h="216024">
                <a:tc gridSpan="5"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Вимога 2.1. Наявність відкритої, прозорої і зрозумілої для здобувачів освіти системи оцінювання результатів навчання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74888852"/>
                  </a:ext>
                </a:extLst>
              </a:tr>
              <a:tr h="1182261">
                <a:tc rowSpan="2"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Helvetica Neue Light"/>
                        </a:rPr>
                        <a:t>2.1.1. Здобувачі освіти отримують від педагогічних працівників інформацію про критерії, правила та процедури оцінювання результатів навчання</a:t>
                      </a:r>
                      <a:endParaRPr lang="uk-UA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0955" algn="l"/>
                        </a:tabLs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2.1.1.1. У закладі оприлюднюються критерії, правила та процедури оцінювання результатів навчання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0955" algn="l"/>
                          <a:tab pos="334010" algn="l"/>
                        </a:tabLs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34010" algn="l"/>
                        </a:tabLs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2.1.1.1.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34010" algn="l"/>
                        </a:tabLs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Вивчення документації.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34010" algn="l"/>
                        </a:tabLs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Спостереження (навчальне заняття).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34010" algn="l"/>
                        </a:tabLs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Опитування (інтерв'ю із заступником керівника, анкетування батьків, здобувачів освіти, педагогічних працівників, самоаналіз учителями власної педагогічної діяльності)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" action="ppaction://noaction"/>
                        </a:rPr>
                        <a:t>1. Форма вивчення документації (п. 2.1.1.1).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" action="ppaction://noaction"/>
                        </a:rPr>
                        <a:t>2. Форма вивчення педагогічної діяльності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  <a:hlinkClick r:id="" action="ppaction://noaction"/>
                      </a:endParaRPr>
                    </a:p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" action="ppaction://noaction"/>
                        </a:rPr>
                        <a:t>(Р. І питання </a:t>
                      </a: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" action="ppaction://noaction"/>
                        </a:rPr>
                        <a:t>2</a:t>
                      </a: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" action="ppaction://noaction"/>
                        </a:rPr>
                        <a:t> п.</a:t>
                      </a: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" action="ppaction://noaction"/>
                        </a:rPr>
                        <a:t> 3, </a:t>
                      </a: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" action="ppaction://noaction"/>
                        </a:rPr>
                        <a:t>Р. ІІІ питання 30, 31).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" action="ppaction://noaction"/>
                        </a:rPr>
                        <a:t>3. Перелік питань для інтерв’ю із заступником керівника (п. 18). 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" action="ppaction://noaction"/>
                        </a:rPr>
                        <a:t>4. Анкета для батьків (п. 6).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Helvetica Neue Light"/>
                          <a:hlinkClick r:id="" action="ppaction://noaction"/>
                        </a:rPr>
                        <a:t>5. Анкета для педагогічних працівників (п. п. 8, 9).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881994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 b="0" i="0" u="none" strike="noStrike" cap="none" spc="0" baseline="0">
                          <a:solidFill>
                            <a:schemeClr val="tx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Helvetica Neue Light"/>
                        </a:rPr>
                        <a:t>2.1.1.2. Частка здобувачів освіти, які в закладі освіти отримують інформацію про критерії, правила і процедури оцінювання результатів навчання</a:t>
                      </a:r>
                      <a:endParaRPr lang="uk-UA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34010" algn="l"/>
                        </a:tabLs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2.1.1.2. </a:t>
                      </a:r>
                      <a:r>
                        <a:rPr lang="uk-UA" sz="9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Helvetica Neue Light"/>
                        </a:rPr>
                        <a:t>Опитування (анкетування здобувачів освіти)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" action="ppaction://noaction"/>
                        </a:rPr>
                        <a:t>Анкета для учня/учениці (п. 22).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9452883"/>
                  </a:ext>
                </a:extLst>
              </a:tr>
              <a:tr h="420157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2.1.2. Система оцінювання в закладі освіти сприяє реалізації </a:t>
                      </a:r>
                      <a:r>
                        <a:rPr lang="uk-UA" sz="9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компетентнісного</a:t>
                      </a: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підходу до навчання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2.1.2.1. Частка педагогічних працівників, які застосовують систему оцінювання, спрямовану на реалізацію компетентнісного підходу</a:t>
                      </a:r>
                      <a:endParaRPr lang="uk-U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34010" algn="l"/>
                        </a:tabLs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2.1.2.1.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34010" algn="l"/>
                        </a:tabLs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Спостереження (навчальне заняття)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" action="ppaction://noaction"/>
                        </a:rPr>
                        <a:t>Форма вивчення педагогічної діяльності (Р. І п. 3 питання 1, 10, Р. ІІ питання 2).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4170787"/>
                  </a:ext>
                </a:extLst>
              </a:tr>
              <a:tr h="327234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34010" algn="l"/>
                        </a:tabLs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2.1.3. Здобувачі освіти вважають оцінювання результатів навчання справедливим і об’єктивним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34010" algn="l"/>
                        </a:tabLs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2.1.3.1. Частка здобувачів освіти, які вважають оцінювання результатів їх навчання у закладі освіти справедливим і об’єктивним 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34010" algn="l"/>
                        </a:tabLst>
                      </a:pPr>
                      <a:r>
                        <a:rPr lang="uk-UA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2.1.3.1.</a:t>
                      </a:r>
                      <a:endParaRPr lang="uk-U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34010" algn="l"/>
                        </a:tabLst>
                      </a:pPr>
                      <a:r>
                        <a:rPr lang="uk-UA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Опитування (анкетування здобувачів освіти, батьків)</a:t>
                      </a:r>
                      <a:endParaRPr lang="uk-U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" action="ppaction://noaction"/>
                        </a:rPr>
                        <a:t>1. Анкета для учня/учениці (п. 2</a:t>
                      </a: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" action="ppaction://noaction"/>
                        </a:rPr>
                        <a:t>3</a:t>
                      </a: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" action="ppaction://noaction"/>
                        </a:rPr>
                        <a:t>, 24)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" action="ppaction://noaction"/>
                        </a:rPr>
                        <a:t>2. Анкета для батьків (п. 5).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6633107"/>
                  </a:ext>
                </a:extLst>
              </a:tr>
            </a:tbl>
          </a:graphicData>
        </a:graphic>
      </p:graphicFrame>
      <p:sp>
        <p:nvSpPr>
          <p:cNvPr id="10" name="Rectangle 1">
            <a:extLst>
              <a:ext uri="{FF2B5EF4-FFF2-40B4-BE49-F238E27FC236}">
                <a16:creationId xmlns:a16="http://schemas.microsoft.com/office/drawing/2014/main" id="{9BB2561C-7945-47DA-90C3-501D1EEEB9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790" y="93072"/>
            <a:ext cx="803530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tabLst>
                <a:tab pos="561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>
              <a:tabLst>
                <a:tab pos="561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>
              <a:tabLst>
                <a:tab pos="561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>
              <a:tabLst>
                <a:tab pos="561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>
              <a:tabLst>
                <a:tab pos="561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61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61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61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61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Aft>
                <a:spcPts val="0"/>
              </a:spcAft>
            </a:pPr>
            <a:r>
              <a:rPr lang="uk-UA" sz="1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Узагальнена таблиця критеріїв, індикаторів та інструментарію для оцінювання</a:t>
            </a:r>
            <a:endParaRPr lang="uk-UA" sz="12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uk-UA" sz="1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освітніх і управлінських процесів закладу загальної середньої освіти та внутрішньої системи забезпечення якості освіти</a:t>
            </a:r>
            <a:endParaRPr lang="uk-UA" sz="12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2" name="Рисунок 1">
            <a:hlinkClick r:id="rId2" action="ppaction://hlinksldjump"/>
            <a:extLst>
              <a:ext uri="{FF2B5EF4-FFF2-40B4-BE49-F238E27FC236}">
                <a16:creationId xmlns:a16="http://schemas.microsoft.com/office/drawing/2014/main" id="{C371F865-8F4B-4172-9756-A908ACF6D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922" y="140564"/>
            <a:ext cx="365792" cy="274344"/>
          </a:xfrm>
          <a:prstGeom prst="rect">
            <a:avLst/>
          </a:prstGeom>
        </p:spPr>
      </p:pic>
      <p:pic>
        <p:nvPicPr>
          <p:cNvPr id="8" name="Image" descr="Image"/>
          <p:cNvPicPr/>
          <p:nvPr/>
        </p:nvPicPr>
        <p:blipFill>
          <a:blip r:embed="rId4" cstate="print"/>
          <a:stretch/>
        </p:blipFill>
        <p:spPr>
          <a:xfrm>
            <a:off x="0" y="4114800"/>
            <a:ext cx="9143550" cy="1027620"/>
          </a:xfrm>
          <a:prstGeom prst="rect">
            <a:avLst/>
          </a:prstGeom>
          <a:ln w="12600">
            <a:noFill/>
          </a:ln>
        </p:spPr>
      </p:pic>
    </p:spTree>
    <p:extLst>
      <p:ext uri="{BB962C8B-B14F-4D97-AF65-F5344CB8AC3E}">
        <p14:creationId xmlns:p14="http://schemas.microsoft.com/office/powerpoint/2010/main" val="19615258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668;p9"/>
          <p:cNvSpPr/>
          <p:nvPr/>
        </p:nvSpPr>
        <p:spPr>
          <a:xfrm>
            <a:off x="1076097" y="483518"/>
            <a:ext cx="6991355" cy="830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19" tIns="45619" rIns="91519" bIns="45619" anchor="t" anchorCtr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sz="2400" b="1" dirty="0">
                <a:solidFill>
                  <a:srgbClr val="202EE2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Напрям 3. Педагогічна діяльність педагогічних працівників закладу освіти</a:t>
            </a:r>
            <a:endParaRPr sz="2400" dirty="0">
              <a:solidFill>
                <a:srgbClr val="202EE2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61791077"/>
              </p:ext>
            </p:extLst>
          </p:nvPr>
        </p:nvGraphicFramePr>
        <p:xfrm>
          <a:off x="679675" y="1563638"/>
          <a:ext cx="7927525" cy="3162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Image" descr="Image"/>
          <p:cNvPicPr/>
          <p:nvPr/>
        </p:nvPicPr>
        <p:blipFill>
          <a:blip r:embed="rId7" cstate="print"/>
          <a:stretch/>
        </p:blipFill>
        <p:spPr>
          <a:xfrm>
            <a:off x="0" y="4114800"/>
            <a:ext cx="9143550" cy="1027620"/>
          </a:xfrm>
          <a:prstGeom prst="rect">
            <a:avLst/>
          </a:prstGeom>
          <a:ln w="12600">
            <a:noFill/>
          </a:ln>
        </p:spPr>
      </p:pic>
    </p:spTree>
    <p:extLst>
      <p:ext uri="{BB962C8B-B14F-4D97-AF65-F5344CB8AC3E}">
        <p14:creationId xmlns:p14="http://schemas.microsoft.com/office/powerpoint/2010/main" val="32879056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Самооцінювання освітніх  і управлінських процесів  закладу загальної середньої освіти">
            <a:extLst>
              <a:ext uri="{FF2B5EF4-FFF2-40B4-BE49-F238E27FC236}">
                <a16:creationId xmlns:a16="http://schemas.microsoft.com/office/drawing/2014/main" id="{C7E46559-C9C8-4115-B82A-4C65D0C7C82B}"/>
              </a:ext>
            </a:extLst>
          </p:cNvPr>
          <p:cNvSpPr txBox="1"/>
          <p:nvPr/>
        </p:nvSpPr>
        <p:spPr>
          <a:xfrm>
            <a:off x="382588" y="2557463"/>
            <a:ext cx="7188200" cy="438150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19050" tIns="19050" rIns="19050" bIns="19050" anchor="ctr">
            <a:spAutoFit/>
          </a:bodyPr>
          <a:lstStyle/>
          <a:p>
            <a:pPr defTabSz="309515">
              <a:defRPr sz="7000" b="0">
                <a:solidFill>
                  <a:srgbClr val="FFFFFF"/>
                </a:solidFill>
                <a:latin typeface="e-Ukraine Bold"/>
                <a:ea typeface="e-Ukraine Bold"/>
                <a:cs typeface="e-Ukraine Bold"/>
                <a:sym typeface="e-Ukraine Bold"/>
              </a:defRPr>
            </a:pPr>
            <a:endParaRPr sz="2600" kern="0" dirty="0">
              <a:solidFill>
                <a:srgbClr val="FFFFFF"/>
              </a:solidFill>
              <a:latin typeface="e-Ukraine Bold"/>
              <a:ea typeface="e-Ukraine Bold"/>
              <a:cs typeface="e-Ukraine Bold"/>
              <a:sym typeface="e-Ukraine Bold"/>
            </a:endParaRPr>
          </a:p>
        </p:txBody>
      </p:sp>
      <p:sp>
        <p:nvSpPr>
          <p:cNvPr id="17415" name="Прямокутник 2">
            <a:extLst>
              <a:ext uri="{FF2B5EF4-FFF2-40B4-BE49-F238E27FC236}">
                <a16:creationId xmlns:a16="http://schemas.microsoft.com/office/drawing/2014/main" id="{77DCD53E-776F-4A4F-B8F3-D39042E36A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-2322513"/>
            <a:ext cx="63896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uk-UA" altLang="uk-UA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endParaRPr lang="en-US" altLang="uk-UA">
              <a:solidFill>
                <a:srgbClr val="333333"/>
              </a:solidFill>
              <a:latin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CED83E-A15C-4334-B242-31CE09F39E10}"/>
              </a:ext>
            </a:extLst>
          </p:cNvPr>
          <p:cNvSpPr txBox="1"/>
          <p:nvPr/>
        </p:nvSpPr>
        <p:spPr>
          <a:xfrm>
            <a:off x="3791813" y="615471"/>
            <a:ext cx="4716016" cy="6953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800" b="1" dirty="0">
                <a:solidFill>
                  <a:srgbClr val="202EE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Оцінювання педагогічної діяльності</a:t>
            </a:r>
          </a:p>
          <a:p>
            <a:pPr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800" b="1" dirty="0">
                <a:solidFill>
                  <a:srgbClr val="202EE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педагогічних працівників</a:t>
            </a:r>
            <a:endParaRPr lang="uk-UA" sz="1800" dirty="0">
              <a:solidFill>
                <a:srgbClr val="202EE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Google Shape;1051;p35">
            <a:extLst>
              <a:ext uri="{FF2B5EF4-FFF2-40B4-BE49-F238E27FC236}">
                <a16:creationId xmlns:a16="http://schemas.microsoft.com/office/drawing/2014/main" id="{1B63EE14-B966-458A-9BBE-B734AD9F209E}"/>
              </a:ext>
            </a:extLst>
          </p:cNvPr>
          <p:cNvSpPr/>
          <p:nvPr/>
        </p:nvSpPr>
        <p:spPr>
          <a:xfrm>
            <a:off x="3791813" y="1452040"/>
            <a:ext cx="5102258" cy="2799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spAutoFit/>
          </a:bodyPr>
          <a:lstStyle/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1" u="none" strike="noStrike" cap="none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Інструментарій для оцінювання: </a:t>
            </a:r>
            <a:endParaRPr sz="1600" b="0" u="none" strike="noStrike" cap="none" dirty="0">
              <a:solidFill>
                <a:srgbClr val="002060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u="none" strike="noStrike" cap="none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- анкети для батьків, для учнів, для педагогічних працівників; </a:t>
            </a:r>
            <a:endParaRPr sz="1600" u="none" strike="noStrike" cap="none" dirty="0">
              <a:solidFill>
                <a:srgbClr val="002060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uk-UA" sz="1600" u="none" strike="noStrike" cap="none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спостереження за навчальними заняттями; 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uk-UA" sz="1600" u="none" strike="noStrike" cap="none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вивчення документації (стратегія розвитку закладу, річний план роботи, протоколи педради, засідань атестаційної комісії, аналітичні довідки за результатами внутрішніх </a:t>
            </a:r>
            <a:r>
              <a:rPr lang="uk-UA" sz="1600" u="none" strike="noStrike" cap="none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моніторингів</a:t>
            </a:r>
            <a:r>
              <a:rPr lang="uk-UA" sz="1600" u="none" strike="noStrike" cap="none" dirty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, плани підвищення кваліфікації, журнали реєстрації наказів з основної діяльності, освітні програми, індивідуальні навчальні плани тощо)</a:t>
            </a:r>
            <a:endParaRPr sz="1600" u="none" strike="noStrike" cap="none" dirty="0">
              <a:solidFill>
                <a:srgbClr val="002060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24" name="Google Shape;1050;p35">
            <a:extLst>
              <a:ext uri="{FF2B5EF4-FFF2-40B4-BE49-F238E27FC236}">
                <a16:creationId xmlns:a16="http://schemas.microsoft.com/office/drawing/2014/main" id="{E0030D0E-6B56-4E23-8F19-FFEFCF45B3A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6192" r="4416" b="3608"/>
          <a:stretch/>
        </p:blipFill>
        <p:spPr>
          <a:xfrm>
            <a:off x="97923" y="1222452"/>
            <a:ext cx="3402515" cy="2751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" descr="Image"/>
          <p:cNvPicPr/>
          <p:nvPr/>
        </p:nvPicPr>
        <p:blipFill>
          <a:blip r:embed="rId3" cstate="print"/>
          <a:stretch/>
        </p:blipFill>
        <p:spPr>
          <a:xfrm>
            <a:off x="0" y="4114800"/>
            <a:ext cx="9143550" cy="1027620"/>
          </a:xfrm>
          <a:prstGeom prst="rect">
            <a:avLst/>
          </a:prstGeom>
          <a:ln w="12600">
            <a:noFill/>
          </a:ln>
        </p:spPr>
      </p:pic>
    </p:spTree>
    <p:extLst>
      <p:ext uri="{BB962C8B-B14F-4D97-AF65-F5344CB8AC3E}">
        <p14:creationId xmlns:p14="http://schemas.microsoft.com/office/powerpoint/2010/main" val="38063070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Самооцінювання освітніх  і управлінських процесів  закладу загальної середньої освіти">
            <a:extLst>
              <a:ext uri="{FF2B5EF4-FFF2-40B4-BE49-F238E27FC236}">
                <a16:creationId xmlns:a16="http://schemas.microsoft.com/office/drawing/2014/main" id="{C7E46559-C9C8-4115-B82A-4C65D0C7C82B}"/>
              </a:ext>
            </a:extLst>
          </p:cNvPr>
          <p:cNvSpPr txBox="1"/>
          <p:nvPr/>
        </p:nvSpPr>
        <p:spPr>
          <a:xfrm>
            <a:off x="382588" y="2557463"/>
            <a:ext cx="7188200" cy="438150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19050" tIns="19050" rIns="19050" bIns="19050" anchor="ctr">
            <a:spAutoFit/>
          </a:bodyPr>
          <a:lstStyle/>
          <a:p>
            <a:pPr defTabSz="309515">
              <a:defRPr sz="7000" b="0">
                <a:solidFill>
                  <a:srgbClr val="FFFFFF"/>
                </a:solidFill>
                <a:latin typeface="e-Ukraine Bold"/>
                <a:ea typeface="e-Ukraine Bold"/>
                <a:cs typeface="e-Ukraine Bold"/>
                <a:sym typeface="e-Ukraine Bold"/>
              </a:defRPr>
            </a:pPr>
            <a:endParaRPr sz="2600" kern="0" dirty="0">
              <a:solidFill>
                <a:srgbClr val="FFFFFF"/>
              </a:solidFill>
              <a:latin typeface="e-Ukraine Bold"/>
              <a:ea typeface="e-Ukraine Bold"/>
              <a:cs typeface="e-Ukraine Bold"/>
              <a:sym typeface="e-Ukraine Bold"/>
            </a:endParaRPr>
          </a:p>
        </p:txBody>
      </p:sp>
      <p:sp>
        <p:nvSpPr>
          <p:cNvPr id="169" name="Вадим Гетьман  |  7 травня 2020 року">
            <a:extLst>
              <a:ext uri="{FF2B5EF4-FFF2-40B4-BE49-F238E27FC236}">
                <a16:creationId xmlns:a16="http://schemas.microsoft.com/office/drawing/2014/main" id="{BDE8FA7D-6854-4504-B6DE-AF54E8FC7BEE}"/>
              </a:ext>
            </a:extLst>
          </p:cNvPr>
          <p:cNvSpPr txBox="1"/>
          <p:nvPr/>
        </p:nvSpPr>
        <p:spPr>
          <a:xfrm>
            <a:off x="382588" y="4502150"/>
            <a:ext cx="3109912" cy="254000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19050" tIns="19050" rIns="19050" bIns="19050" anchor="ctr">
            <a:spAutoFit/>
          </a:bodyPr>
          <a:lstStyle>
            <a:lvl1pPr algn="l">
              <a:defRPr sz="4000" b="0">
                <a:solidFill>
                  <a:srgbClr val="FFFFFF"/>
                </a:solidFill>
                <a:latin typeface="Proba Pro Regular"/>
                <a:ea typeface="Proba Pro Regular"/>
                <a:cs typeface="Proba Pro Regular"/>
                <a:sym typeface="Proba Pro Regular"/>
              </a:defRPr>
            </a:lvl1pPr>
          </a:lstStyle>
          <a:p>
            <a:pPr defTabSz="309515">
              <a:defRPr/>
            </a:pPr>
            <a:endParaRPr sz="1400" kern="0" dirty="0"/>
          </a:p>
        </p:txBody>
      </p:sp>
      <p:sp>
        <p:nvSpPr>
          <p:cNvPr id="17415" name="Прямокутник 2">
            <a:extLst>
              <a:ext uri="{FF2B5EF4-FFF2-40B4-BE49-F238E27FC236}">
                <a16:creationId xmlns:a16="http://schemas.microsoft.com/office/drawing/2014/main" id="{77DCD53E-776F-4A4F-B8F3-D39042E36A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-2322513"/>
            <a:ext cx="63896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uk-UA" altLang="uk-UA">
                <a:solidFill>
                  <a:srgbClr val="333333"/>
                </a:solidFill>
                <a:latin typeface="Arial" panose="020B0604020202020204" pitchFamily="34" charset="0"/>
              </a:rPr>
              <a:t> </a:t>
            </a:r>
            <a:endParaRPr lang="en-US" altLang="uk-UA">
              <a:solidFill>
                <a:srgbClr val="333333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F0E267C6-0B17-4354-95FE-249BB06E03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92399887"/>
              </p:ext>
            </p:extLst>
          </p:nvPr>
        </p:nvGraphicFramePr>
        <p:xfrm>
          <a:off x="-28803" y="1179603"/>
          <a:ext cx="8703995" cy="3139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F2CED83E-A15C-4334-B242-31CE09F39E10}"/>
              </a:ext>
            </a:extLst>
          </p:cNvPr>
          <p:cNvSpPr txBox="1"/>
          <p:nvPr/>
        </p:nvSpPr>
        <p:spPr>
          <a:xfrm>
            <a:off x="454026" y="378432"/>
            <a:ext cx="8378824" cy="60414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>
              <a:lnSpc>
                <a:spcPct val="107000"/>
              </a:lnSpc>
              <a:spcBef>
                <a:spcPts val="750"/>
              </a:spcBef>
              <a:spcAft>
                <a:spcPts val="750"/>
              </a:spcAft>
            </a:pPr>
            <a:r>
              <a:rPr lang="uk-UA" sz="1800" b="1" dirty="0">
                <a:solidFill>
                  <a:srgbClr val="202EE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Спостереження за проведенням навчального заняття</a:t>
            </a:r>
            <a:endParaRPr lang="uk-UA" sz="1800" dirty="0">
              <a:solidFill>
                <a:srgbClr val="202EE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Image" descr="Image"/>
          <p:cNvPicPr/>
          <p:nvPr/>
        </p:nvPicPr>
        <p:blipFill>
          <a:blip r:embed="rId7" cstate="print"/>
          <a:stretch/>
        </p:blipFill>
        <p:spPr>
          <a:xfrm>
            <a:off x="0" y="4114800"/>
            <a:ext cx="9143550" cy="1027620"/>
          </a:xfrm>
          <a:prstGeom prst="rect">
            <a:avLst/>
          </a:prstGeom>
          <a:ln w="12600">
            <a:noFill/>
          </a:ln>
        </p:spPr>
      </p:pic>
    </p:spTree>
    <p:extLst>
      <p:ext uri="{BB962C8B-B14F-4D97-AF65-F5344CB8AC3E}">
        <p14:creationId xmlns:p14="http://schemas.microsoft.com/office/powerpoint/2010/main" val="24605730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Таблиця 6">
            <a:extLst>
              <a:ext uri="{FF2B5EF4-FFF2-40B4-BE49-F238E27FC236}">
                <a16:creationId xmlns:a16="http://schemas.microsoft.com/office/drawing/2014/main" id="{E47769C5-68E6-4273-93DC-2ACB29EC1BBD}"/>
              </a:ext>
            </a:extLst>
          </p:cNvPr>
          <p:cNvGraphicFramePr>
            <a:graphicFrameLocks noGrp="1"/>
          </p:cNvGraphicFramePr>
          <p:nvPr/>
        </p:nvGraphicFramePr>
        <p:xfrm>
          <a:off x="254353" y="652889"/>
          <a:ext cx="8635294" cy="432868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47335">
                  <a:extLst>
                    <a:ext uri="{9D8B030D-6E8A-4147-A177-3AD203B41FA5}">
                      <a16:colId xmlns:a16="http://schemas.microsoft.com/office/drawing/2014/main" val="4290879180"/>
                    </a:ext>
                  </a:extLst>
                </a:gridCol>
                <a:gridCol w="2450550">
                  <a:extLst>
                    <a:ext uri="{9D8B030D-6E8A-4147-A177-3AD203B41FA5}">
                      <a16:colId xmlns:a16="http://schemas.microsoft.com/office/drawing/2014/main" val="1579885496"/>
                    </a:ext>
                  </a:extLst>
                </a:gridCol>
                <a:gridCol w="2078890">
                  <a:extLst>
                    <a:ext uri="{9D8B030D-6E8A-4147-A177-3AD203B41FA5}">
                      <a16:colId xmlns:a16="http://schemas.microsoft.com/office/drawing/2014/main" val="3697630444"/>
                    </a:ext>
                  </a:extLst>
                </a:gridCol>
                <a:gridCol w="2344066">
                  <a:extLst>
                    <a:ext uri="{9D8B030D-6E8A-4147-A177-3AD203B41FA5}">
                      <a16:colId xmlns:a16="http://schemas.microsoft.com/office/drawing/2014/main" val="4119612288"/>
                    </a:ext>
                  </a:extLst>
                </a:gridCol>
                <a:gridCol w="514453">
                  <a:extLst>
                    <a:ext uri="{9D8B030D-6E8A-4147-A177-3AD203B41FA5}">
                      <a16:colId xmlns:a16="http://schemas.microsoft.com/office/drawing/2014/main" val="2372770567"/>
                    </a:ext>
                  </a:extLst>
                </a:gridCol>
              </a:tblGrid>
              <a:tr h="324361"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Критерії</a:t>
                      </a:r>
                    </a:p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оцінювання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Індикатори оцінювання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 збору інформації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Інструментарій, що буде використано для оцінювання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89485925"/>
                  </a:ext>
                </a:extLst>
              </a:tr>
              <a:tr h="216024">
                <a:tc gridSpan="5"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91770" algn="l"/>
                          <a:tab pos="630555" algn="l"/>
                          <a:tab pos="4410710" algn="l"/>
                          <a:tab pos="4500880" algn="l"/>
                        </a:tabLst>
                      </a:pPr>
                      <a:r>
                        <a:rPr lang="uk-UA" sz="9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Напрям 3. Педагогічна діяльність педагогічних працівників закладу освіти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191770" algn="l"/>
                          <a:tab pos="630555" algn="l"/>
                          <a:tab pos="4410710" algn="l"/>
                          <a:tab pos="4500880" algn="l"/>
                        </a:tabLst>
                      </a:pP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4300" marR="11430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191770" algn="l"/>
                          <a:tab pos="630555" algn="l"/>
                          <a:tab pos="4410710" algn="l"/>
                          <a:tab pos="4500880" algn="l"/>
                        </a:tabLst>
                      </a:pP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4300" marR="11430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191770" algn="l"/>
                          <a:tab pos="630555" algn="l"/>
                          <a:tab pos="4410710" algn="l"/>
                          <a:tab pos="4500880" algn="l"/>
                        </a:tabLst>
                      </a:pP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4300" marR="11430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191770" algn="l"/>
                          <a:tab pos="630555" algn="l"/>
                          <a:tab pos="4410710" algn="l"/>
                          <a:tab pos="4500880" algn="l"/>
                        </a:tabLst>
                      </a:pP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3142230322"/>
                  </a:ext>
                </a:extLst>
              </a:tr>
              <a:tr h="216024">
                <a:tc gridSpan="5"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 b="1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Helvetica Neue Light"/>
                        </a:rPr>
                        <a:t>Вимога 3.1. Ефективність планування педагогічними працівниками своєї діяльності, використання сучасних освітніх підходів до організації освітнього процесу з метою формування ключових </a:t>
                      </a:r>
                      <a:r>
                        <a:rPr lang="uk-UA" sz="900" b="1" i="0" u="none" strike="noStrike" cap="none" spc="0" baseline="0" dirty="0" err="1">
                          <a:solidFill>
                            <a:schemeClr val="tx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Helvetica Neue Light"/>
                        </a:rPr>
                        <a:t>компетентностей</a:t>
                      </a:r>
                      <a:r>
                        <a:rPr lang="uk-UA" sz="900" b="1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Helvetica Neue Light"/>
                        </a:rPr>
                        <a:t> здобувачів освіти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74888852"/>
                  </a:ext>
                </a:extLst>
              </a:tr>
              <a:tr h="1182261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00025" algn="l"/>
                          <a:tab pos="304800" algn="l"/>
                        </a:tabLs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3.1.1. Педагогічні працівники планують свою діяльність, аналізують її результативність 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3495" algn="l"/>
                        </a:tabLs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3.1.1.1. Частка вчителів, які використовують календарно-тематичне планування, що відповідає освітній програмі закладу освіти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00025" algn="l"/>
                          <a:tab pos="304800" algn="l"/>
                        </a:tabLs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3.1.1.1. 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00025" algn="l"/>
                          <a:tab pos="304800" algn="l"/>
                        </a:tabLs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Опитування (анкетування педагогічних працівників, самоаналіз вчителями власної педагогічної діяльності)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00025" algn="l"/>
                          <a:tab pos="304800" algn="l"/>
                        </a:tabLs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" action="ppaction://noaction"/>
                        </a:rPr>
                        <a:t>1. Форма вивчення педагогічної діяльності (Р. ІІІ. питання 1-6 )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" action="ppaction://noaction"/>
                        </a:rPr>
                        <a:t>2. Анкета для педагогічних працівників (п. 5)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8819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3.1.2. Педагогічні працівники застосовують освітні технології, спрямовані на формування ключових </a:t>
                      </a:r>
                      <a:r>
                        <a:rPr lang="uk-UA" sz="9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компетентностей</a:t>
                      </a: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і наскрізних умінь здобувачів освіти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3.1.2.1. Частка педагогічних працівників, які використовують освітні технології, спрямовані на оволодіння здобувачами освіти ключовими компетентностями та наскрізними уміннями</a:t>
                      </a:r>
                      <a:endParaRPr lang="uk-U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00025" algn="l"/>
                          <a:tab pos="304800" algn="l"/>
                        </a:tabLs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3.1.2.1.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00025" algn="l"/>
                          <a:tab pos="304800" algn="l"/>
                        </a:tabLs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Спостереження (навчальне заняття)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" action="ppaction://noaction"/>
                        </a:rPr>
                        <a:t>Форма вивчення педагогічної діяльності 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  <a:hlinkClick r:id="" action="ppaction://noaction"/>
                      </a:endParaRPr>
                    </a:p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" action="ppaction://noaction"/>
                        </a:rPr>
                        <a:t>(Р. І п. 1 питання 1-11, Р. ІІ питання 1)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452883"/>
                  </a:ext>
                </a:extLst>
              </a:tr>
              <a:tr h="420157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3.1.3. Педагогічні працівники беруть участь у формуванні та реалізації індивідуальних освітніх траєкторій для здобувачів освіти (за потреби)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3.1.3.1. Педагогічні працівники беруть участь у розробленні індивідуальних освітніх траєкторій, зокрема – складають завдання, перевіряють роботи, надають консультації, проводять оцінювання результатів навчання</a:t>
                      </a:r>
                      <a:endParaRPr lang="uk-U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00025" algn="l"/>
                          <a:tab pos="304800" algn="l"/>
                        </a:tabLst>
                      </a:pPr>
                      <a:r>
                        <a:rPr lang="uk-UA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3.1.3.1.</a:t>
                      </a:r>
                      <a:endParaRPr lang="uk-U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00025" algn="l"/>
                          <a:tab pos="304800" algn="l"/>
                        </a:tabLst>
                      </a:pPr>
                      <a:r>
                        <a:rPr lang="uk-UA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Вивчення документації.</a:t>
                      </a:r>
                      <a:endParaRPr lang="uk-U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00025" algn="l"/>
                          <a:tab pos="304800" algn="l"/>
                        </a:tabLst>
                      </a:pPr>
                      <a:r>
                        <a:rPr lang="uk-UA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Опитування (інтерв’ю із заступником керівника, самоаналіз вчителями власної педагогічної діяльності)</a:t>
                      </a:r>
                      <a:endParaRPr lang="uk-U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00025" algn="l"/>
                          <a:tab pos="304800" algn="l"/>
                        </a:tabLs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" action="ppaction://noaction"/>
                        </a:rPr>
                        <a:t>1. Форма вивчення документації (п. 3.1.3.1).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" action="ppaction://noaction"/>
                        </a:rPr>
                        <a:t>2. Перелік питань для інтерв’ю із заступником керівника (п. 2) / перелік питань для інтерв’ю із керівником закладу освіти з </a:t>
                      </a:r>
                      <a:r>
                        <a:rPr lang="uk-UA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" action="ppaction://noaction"/>
                        </a:rPr>
                        <a:t>малою наповнюваністю дітей</a:t>
                      </a: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" action="ppaction://noaction"/>
                        </a:rPr>
                        <a:t> (п. 21)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" action="ppaction://noaction"/>
                        </a:rPr>
                        <a:t>3. Форма вивчення педагогічної діяльності (Р. ІІІ. питання 42-45)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170787"/>
                  </a:ext>
                </a:extLst>
              </a:tr>
            </a:tbl>
          </a:graphicData>
        </a:graphic>
      </p:graphicFrame>
      <p:sp>
        <p:nvSpPr>
          <p:cNvPr id="10" name="Rectangle 1">
            <a:extLst>
              <a:ext uri="{FF2B5EF4-FFF2-40B4-BE49-F238E27FC236}">
                <a16:creationId xmlns:a16="http://schemas.microsoft.com/office/drawing/2014/main" id="{9BB2561C-7945-47DA-90C3-501D1EEEB9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353" y="98891"/>
            <a:ext cx="863529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tabLst>
                <a:tab pos="561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>
              <a:tabLst>
                <a:tab pos="561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>
              <a:tabLst>
                <a:tab pos="561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>
              <a:tabLst>
                <a:tab pos="561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>
              <a:tabLst>
                <a:tab pos="561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61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61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61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61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Aft>
                <a:spcPts val="0"/>
              </a:spcAft>
            </a:pPr>
            <a:r>
              <a:rPr lang="uk-UA" sz="1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Узагальнена таблиця критеріїв, індикаторів та інструментарію для оцінювання</a:t>
            </a:r>
            <a:endParaRPr lang="uk-UA" sz="12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uk-UA" sz="1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освітніх і управлінських процесів закладу загальної середньої освіти та внутрішньої системи забезпечення якості освіти</a:t>
            </a:r>
            <a:endParaRPr lang="uk-UA" sz="12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7" name="Image" descr="Image"/>
          <p:cNvPicPr/>
          <p:nvPr/>
        </p:nvPicPr>
        <p:blipFill>
          <a:blip r:embed="rId2" cstate="print"/>
          <a:stretch/>
        </p:blipFill>
        <p:spPr>
          <a:xfrm>
            <a:off x="0" y="4114800"/>
            <a:ext cx="9143550" cy="1027620"/>
          </a:xfrm>
          <a:prstGeom prst="rect">
            <a:avLst/>
          </a:prstGeom>
          <a:ln w="12600">
            <a:noFill/>
          </a:ln>
        </p:spPr>
      </p:pic>
    </p:spTree>
    <p:extLst>
      <p:ext uri="{BB962C8B-B14F-4D97-AF65-F5344CB8AC3E}">
        <p14:creationId xmlns:p14="http://schemas.microsoft.com/office/powerpoint/2010/main" val="26988214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Таблиця 6">
            <a:extLst>
              <a:ext uri="{FF2B5EF4-FFF2-40B4-BE49-F238E27FC236}">
                <a16:creationId xmlns:a16="http://schemas.microsoft.com/office/drawing/2014/main" id="{E47769C5-68E6-4273-93DC-2ACB29EC1BBD}"/>
              </a:ext>
            </a:extLst>
          </p:cNvPr>
          <p:cNvGraphicFramePr>
            <a:graphicFrameLocks noGrp="1"/>
          </p:cNvGraphicFramePr>
          <p:nvPr/>
        </p:nvGraphicFramePr>
        <p:xfrm>
          <a:off x="254353" y="652889"/>
          <a:ext cx="8635294" cy="424370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47335">
                  <a:extLst>
                    <a:ext uri="{9D8B030D-6E8A-4147-A177-3AD203B41FA5}">
                      <a16:colId xmlns:a16="http://schemas.microsoft.com/office/drawing/2014/main" val="4290879180"/>
                    </a:ext>
                  </a:extLst>
                </a:gridCol>
                <a:gridCol w="2450550">
                  <a:extLst>
                    <a:ext uri="{9D8B030D-6E8A-4147-A177-3AD203B41FA5}">
                      <a16:colId xmlns:a16="http://schemas.microsoft.com/office/drawing/2014/main" val="1579885496"/>
                    </a:ext>
                  </a:extLst>
                </a:gridCol>
                <a:gridCol w="2078890">
                  <a:extLst>
                    <a:ext uri="{9D8B030D-6E8A-4147-A177-3AD203B41FA5}">
                      <a16:colId xmlns:a16="http://schemas.microsoft.com/office/drawing/2014/main" val="3697630444"/>
                    </a:ext>
                  </a:extLst>
                </a:gridCol>
                <a:gridCol w="2344066">
                  <a:extLst>
                    <a:ext uri="{9D8B030D-6E8A-4147-A177-3AD203B41FA5}">
                      <a16:colId xmlns:a16="http://schemas.microsoft.com/office/drawing/2014/main" val="4119612288"/>
                    </a:ext>
                  </a:extLst>
                </a:gridCol>
                <a:gridCol w="514453">
                  <a:extLst>
                    <a:ext uri="{9D8B030D-6E8A-4147-A177-3AD203B41FA5}">
                      <a16:colId xmlns:a16="http://schemas.microsoft.com/office/drawing/2014/main" val="2372770567"/>
                    </a:ext>
                  </a:extLst>
                </a:gridCol>
              </a:tblGrid>
              <a:tr h="324361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Критерії</a:t>
                      </a:r>
                    </a:p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оцінювання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Індикатори оцінювання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 збору інформації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Інструментарій, що буде використано для оцінювання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89485925"/>
                  </a:ext>
                </a:extLst>
              </a:tr>
              <a:tr h="216024">
                <a:tc gridSpan="5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91770" algn="l"/>
                          <a:tab pos="630555" algn="l"/>
                          <a:tab pos="4410710" algn="l"/>
                          <a:tab pos="4500880" algn="l"/>
                        </a:tabLst>
                      </a:pPr>
                      <a:r>
                        <a:rPr lang="uk-UA" sz="9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Напрям 3. Педагогічна діяльність педагогічних працівників закладу освіти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191770" algn="l"/>
                          <a:tab pos="630555" algn="l"/>
                          <a:tab pos="4410710" algn="l"/>
                          <a:tab pos="4500880" algn="l"/>
                        </a:tabLst>
                      </a:pP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4300" marR="11430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191770" algn="l"/>
                          <a:tab pos="630555" algn="l"/>
                          <a:tab pos="4410710" algn="l"/>
                          <a:tab pos="4500880" algn="l"/>
                        </a:tabLst>
                      </a:pP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4300" marR="11430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191770" algn="l"/>
                          <a:tab pos="630555" algn="l"/>
                          <a:tab pos="4410710" algn="l"/>
                          <a:tab pos="4500880" algn="l"/>
                        </a:tabLst>
                      </a:pP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4300" marR="11430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191770" algn="l"/>
                          <a:tab pos="630555" algn="l"/>
                          <a:tab pos="4410710" algn="l"/>
                          <a:tab pos="4500880" algn="l"/>
                        </a:tabLst>
                      </a:pP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3142230322"/>
                  </a:ext>
                </a:extLst>
              </a:tr>
              <a:tr h="216024">
                <a:tc gridSpan="5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 b="1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Helvetica Neue Light"/>
                        </a:rPr>
                        <a:t>Вимога 3.1. Ефективність планування педагогічними працівниками своєї діяльності, використання сучасних освітніх підходів до організації освітнього процесу з метою формування ключових </a:t>
                      </a:r>
                      <a:r>
                        <a:rPr lang="uk-UA" sz="900" b="1" i="0" u="none" strike="noStrike" cap="none" spc="0" baseline="0" dirty="0" err="1">
                          <a:solidFill>
                            <a:schemeClr val="tx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Helvetica Neue Light"/>
                        </a:rPr>
                        <a:t>компетентностей</a:t>
                      </a:r>
                      <a:r>
                        <a:rPr lang="uk-UA" sz="900" b="1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Helvetica Neue Light"/>
                        </a:rPr>
                        <a:t> здобувачів освіти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uk-U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74888852"/>
                  </a:ext>
                </a:extLst>
              </a:tr>
              <a:tr h="1182261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3.1.4. Педагогічні працівники створюють та/або використовують освітні ресурси (електронні презентації, відеоматеріали, методичні розробки, </a:t>
                      </a:r>
                      <a:r>
                        <a:rPr lang="uk-UA" sz="9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вебсайти</a:t>
                      </a: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блоги тощо)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3.1.4.1. Частка педагогічних працівників, які створюють та використовують власні освітні ресурси, мають публікації професійної тематики та оприлюднені методичні розробки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00025" algn="l"/>
                          <a:tab pos="304800" algn="l"/>
                        </a:tabLs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3.1.4.1.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00025" algn="l"/>
                          <a:tab pos="304800" algn="l"/>
                        </a:tabLs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Опитування (анкетування педагогічних працівників, самоаналіз вчителями власної педагогічної діяльності).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00025" algn="l"/>
                          <a:tab pos="304800" algn="l"/>
                        </a:tabLs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Спостереження (навчальне заняття) та/або вивчення документації (освітніх ресурсів)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" action="ppaction://noaction"/>
                        </a:rPr>
                        <a:t>Анкета для педагогічних працівників (п. 13)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" action="ppaction://noaction"/>
                        </a:rPr>
                        <a:t>Форма вивчення педагогічної діяльності (Р. ІІ питання 3, Р. ІІІ. питання 19-24)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8819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3.1.5. Педагогічні працівники сприяють формуванню суспільних цінностей у здобувачів освіти у процесі їх навчання, виховання та розвитку</a:t>
                      </a:r>
                      <a:endParaRPr lang="uk-U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3.1.5.1. Учителі, які використовують зміст предмету (курсу), інтегрованих змістових ліній для формування суспільних цінностей, виховання патріотизму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00025" algn="l"/>
                          <a:tab pos="304800" algn="l"/>
                        </a:tabLs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3.1.5.1.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00025" algn="l"/>
                          <a:tab pos="304800" algn="l"/>
                        </a:tabLs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Спостереження (навчальне заняття)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" action="ppaction://noaction"/>
                        </a:rPr>
                        <a:t>Форма вивчення педагогічної діяльності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  <a:hlinkClick r:id="" action="ppaction://noaction"/>
                      </a:endParaRPr>
                    </a:p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" action="ppaction://noaction"/>
                        </a:rPr>
                        <a:t>(Р. І. питання 1-4</a:t>
                      </a: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" action="ppaction://noaction"/>
                        </a:rPr>
                        <a:t> п.</a:t>
                      </a: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" action="ppaction://noaction"/>
                        </a:rPr>
                        <a:t> 4, Р. ІІ. питання 4)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452883"/>
                  </a:ext>
                </a:extLst>
              </a:tr>
              <a:tr h="420157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3.1.6. Педагогічні працівники використовують інформаційно-комунікаційні технології в освітньому процесі</a:t>
                      </a:r>
                      <a:endParaRPr lang="uk-U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uk-U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3.1.6.1. Частка педагогічних працівників, які застосовують інформаційно-комунікаційні технології в освітньому процесі </a:t>
                      </a:r>
                      <a:endParaRPr lang="uk-U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00025" algn="l"/>
                          <a:tab pos="304800" algn="l"/>
                        </a:tabLst>
                      </a:pPr>
                      <a:r>
                        <a:rPr lang="uk-UA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3.1.6.1. Спостереження (навчальне заняття).</a:t>
                      </a:r>
                      <a:endParaRPr lang="uk-U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00025" algn="l"/>
                          <a:tab pos="304800" algn="l"/>
                        </a:tabLst>
                      </a:pPr>
                      <a:r>
                        <a:rPr lang="uk-UA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Опитування (анкетування здобувачів освіти, самоаналіз вчителями власної педагогічної діяльності)</a:t>
                      </a:r>
                      <a:endParaRPr lang="uk-UA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" action="ppaction://noaction"/>
                        </a:rPr>
                        <a:t>1. Форма вивчення педагогічної діяльності </a:t>
                      </a: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" action="ppaction://noaction"/>
                        </a:rPr>
                        <a:t>Р. І п. 5</a:t>
                      </a: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" action="ppaction://noaction"/>
                        </a:rPr>
                        <a:t>Р. ІІІ. питання 7-18)</a:t>
                      </a:r>
                      <a:endParaRPr lang="uk-UA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170787"/>
                  </a:ext>
                </a:extLst>
              </a:tr>
            </a:tbl>
          </a:graphicData>
        </a:graphic>
      </p:graphicFrame>
      <p:sp>
        <p:nvSpPr>
          <p:cNvPr id="10" name="Rectangle 1">
            <a:extLst>
              <a:ext uri="{FF2B5EF4-FFF2-40B4-BE49-F238E27FC236}">
                <a16:creationId xmlns:a16="http://schemas.microsoft.com/office/drawing/2014/main" id="{9BB2561C-7945-47DA-90C3-501D1EEEB9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353" y="98891"/>
            <a:ext cx="863529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tabLst>
                <a:tab pos="561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>
              <a:tabLst>
                <a:tab pos="561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>
              <a:tabLst>
                <a:tab pos="561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>
              <a:tabLst>
                <a:tab pos="561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>
              <a:tabLst>
                <a:tab pos="561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61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61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61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619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Aft>
                <a:spcPts val="0"/>
              </a:spcAft>
            </a:pPr>
            <a:r>
              <a:rPr lang="uk-UA" sz="1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Узагальнена таблиця критеріїв, індикаторів та інструментарію для оцінювання</a:t>
            </a:r>
            <a:endParaRPr lang="uk-UA" sz="12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uk-UA" sz="12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освітніх і управлінських процесів закладу загальної середньої освіти та внутрішньої системи забезпечення якості освіти</a:t>
            </a:r>
            <a:endParaRPr lang="uk-UA" sz="12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6" name="Рисунок 5">
            <a:hlinkClick r:id="" action="ppaction://noaction"/>
            <a:extLst>
              <a:ext uri="{FF2B5EF4-FFF2-40B4-BE49-F238E27FC236}">
                <a16:creationId xmlns:a16="http://schemas.microsoft.com/office/drawing/2014/main" id="{55A67108-41B3-4899-A602-5795DE02B3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568" y="175825"/>
            <a:ext cx="365792" cy="274344"/>
          </a:xfrm>
          <a:prstGeom prst="rect">
            <a:avLst/>
          </a:prstGeom>
        </p:spPr>
      </p:pic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2C8EF953-6C11-482A-B981-69FCB9A627EA}"/>
              </a:ext>
            </a:extLst>
          </p:cNvPr>
          <p:cNvPicPr/>
          <p:nvPr/>
        </p:nvPicPr>
        <p:blipFill>
          <a:blip r:embed="rId3" cstate="print"/>
          <a:stretch/>
        </p:blipFill>
        <p:spPr>
          <a:xfrm>
            <a:off x="0" y="4114800"/>
            <a:ext cx="9143550" cy="1027620"/>
          </a:xfrm>
          <a:prstGeom prst="rect">
            <a:avLst/>
          </a:prstGeom>
          <a:ln w="12600">
            <a:noFill/>
          </a:ln>
        </p:spPr>
      </p:pic>
    </p:spTree>
    <p:extLst>
      <p:ext uri="{BB962C8B-B14F-4D97-AF65-F5344CB8AC3E}">
        <p14:creationId xmlns:p14="http://schemas.microsoft.com/office/powerpoint/2010/main" val="18433405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" descr="Image">
            <a:extLst>
              <a:ext uri="{FF2B5EF4-FFF2-40B4-BE49-F238E27FC236}">
                <a16:creationId xmlns:a16="http://schemas.microsoft.com/office/drawing/2014/main" id="{8D53332D-CF76-4A79-89B5-FB86D40CA8AD}"/>
              </a:ext>
            </a:extLst>
          </p:cNvPr>
          <p:cNvPicPr/>
          <p:nvPr/>
        </p:nvPicPr>
        <p:blipFill>
          <a:blip r:embed="rId3" cstate="print"/>
          <a:stretch/>
        </p:blipFill>
        <p:spPr>
          <a:xfrm>
            <a:off x="0" y="4114800"/>
            <a:ext cx="9143550" cy="1027620"/>
          </a:xfrm>
          <a:prstGeom prst="rect">
            <a:avLst/>
          </a:prstGeom>
          <a:ln w="12600">
            <a:noFill/>
          </a:ln>
        </p:spPr>
      </p:pic>
      <p:sp>
        <p:nvSpPr>
          <p:cNvPr id="1138" name="Google Shape;1138;p41"/>
          <p:cNvSpPr/>
          <p:nvPr/>
        </p:nvSpPr>
        <p:spPr>
          <a:xfrm>
            <a:off x="2116530" y="152551"/>
            <a:ext cx="4569210" cy="437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500" tIns="33750" rIns="67500" bIns="33750" anchor="t" anchorCtr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sz="2400" dirty="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Управлінські процеси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63DF2E2-AA69-4113-96D3-72CA92891938}"/>
              </a:ext>
            </a:extLst>
          </p:cNvPr>
          <p:cNvSpPr txBox="1"/>
          <p:nvPr/>
        </p:nvSpPr>
        <p:spPr>
          <a:xfrm>
            <a:off x="1176751" y="322267"/>
            <a:ext cx="6738144" cy="57124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>
              <a:lnSpc>
                <a:spcPct val="107000"/>
              </a:lnSpc>
              <a:spcBef>
                <a:spcPts val="750"/>
              </a:spcBef>
              <a:spcAft>
                <a:spcPts val="750"/>
              </a:spcAft>
            </a:pPr>
            <a:r>
              <a:rPr lang="uk-UA" sz="1600" b="1" dirty="0">
                <a:solidFill>
                  <a:srgbClr val="202EE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Узагальнення результатів </a:t>
            </a:r>
            <a:r>
              <a:rPr lang="uk-UA" sz="1600" b="1" dirty="0" err="1">
                <a:solidFill>
                  <a:srgbClr val="202EE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самооцінювання</a:t>
            </a:r>
            <a:endParaRPr lang="uk-UA" sz="1600" dirty="0">
              <a:solidFill>
                <a:srgbClr val="202EE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96D79A3-3871-4606-96DE-A0F0AA5E21F1}"/>
              </a:ext>
            </a:extLst>
          </p:cNvPr>
          <p:cNvSpPr txBox="1"/>
          <p:nvPr/>
        </p:nvSpPr>
        <p:spPr>
          <a:xfrm>
            <a:off x="341226" y="952136"/>
            <a:ext cx="8602418" cy="215206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indent="285750" algn="just">
              <a:lnSpc>
                <a:spcPct val="107000"/>
              </a:lnSpc>
              <a:spcAft>
                <a:spcPts val="750"/>
              </a:spcAft>
            </a:pPr>
            <a:r>
              <a:rPr lang="uk-UA" sz="16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Інформація</a:t>
            </a:r>
            <a:r>
              <a:rPr lang="uk-UA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одержана в ході опитування, спостереження та вивчення документації, </a:t>
            </a:r>
            <a:r>
              <a:rPr lang="uk-UA" sz="16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узагальнюється</a:t>
            </a:r>
            <a:r>
              <a:rPr lang="uk-UA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на її основі </a:t>
            </a:r>
            <a:r>
              <a:rPr lang="uk-UA" sz="16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визначаються тенденції в організації освітніх і управлінських процесів закладу освіти</a:t>
            </a:r>
            <a:r>
              <a:rPr lang="uk-UA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досягнення та труднощі у формуванні внутрішньої системи.</a:t>
            </a:r>
            <a:endParaRPr lang="uk-UA" sz="16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85750" algn="just">
              <a:lnSpc>
                <a:spcPct val="107000"/>
              </a:lnSpc>
              <a:spcAft>
                <a:spcPts val="750"/>
              </a:spcAft>
            </a:pPr>
            <a:r>
              <a:rPr lang="uk-UA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Здійснюючи </a:t>
            </a:r>
            <a:r>
              <a:rPr lang="uk-UA" sz="16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самооцінювання</a:t>
            </a:r>
            <a:r>
              <a:rPr lang="uk-UA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заклад освіти може брати до уваги </a:t>
            </a:r>
            <a:r>
              <a:rPr lang="uk-UA" sz="16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орієнтовні рівні оцінювання якості освітньої діяльності та ефективності внутрішньої системи</a:t>
            </a:r>
            <a:r>
              <a:rPr lang="uk-UA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що визначаються під час </a:t>
            </a:r>
            <a:r>
              <a:rPr lang="uk-UA" sz="16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інституційного аудиту </a:t>
            </a:r>
            <a:r>
              <a:rPr lang="uk-UA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(для кожного напряму освітньої діяльності закладу освіти): </a:t>
            </a:r>
            <a:endParaRPr kumimoji="0" lang="uk-UA" sz="2800" b="1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FB60B5-DC9A-4A6B-96A9-39DFBA4C6A17}"/>
              </a:ext>
            </a:extLst>
          </p:cNvPr>
          <p:cNvSpPr txBox="1"/>
          <p:nvPr/>
        </p:nvSpPr>
        <p:spPr>
          <a:xfrm>
            <a:off x="4545823" y="2746821"/>
            <a:ext cx="102657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uk-UA" sz="3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5CF2522B-82AB-4CF5-A344-B3544E26685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86690233"/>
              </p:ext>
            </p:extLst>
          </p:nvPr>
        </p:nvGraphicFramePr>
        <p:xfrm>
          <a:off x="1067210" y="3139654"/>
          <a:ext cx="7152456" cy="8202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A055F604-A404-4402-81D8-2C9914CEFEED}"/>
              </a:ext>
            </a:extLst>
          </p:cNvPr>
          <p:cNvSpPr txBox="1"/>
          <p:nvPr/>
        </p:nvSpPr>
        <p:spPr>
          <a:xfrm>
            <a:off x="270791" y="4178445"/>
            <a:ext cx="8602418" cy="7489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indent="285750" algn="just">
              <a:spcAft>
                <a:spcPts val="0"/>
              </a:spcAft>
            </a:pPr>
            <a:r>
              <a:rPr lang="uk-UA" sz="1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Маючи автономію, заклад освіти може </a:t>
            </a:r>
            <a:r>
              <a:rPr lang="uk-UA" sz="1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самостійно визначати рівні самооцінювання власної </a:t>
            </a:r>
            <a:endParaRPr lang="uk-UA" sz="14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85750" algn="just">
              <a:spcAft>
                <a:spcPts val="0"/>
              </a:spcAft>
            </a:pPr>
            <a:r>
              <a:rPr lang="uk-UA" sz="1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діяльності </a:t>
            </a:r>
            <a:r>
              <a:rPr lang="uk-UA" sz="1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 </a:t>
            </a:r>
            <a:r>
              <a:rPr lang="uk-UA" sz="1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запроваджувати інші способи вимірювання рівня освітньої діяльності та </a:t>
            </a:r>
          </a:p>
          <a:p>
            <a:pPr indent="285750" algn="just">
              <a:spcAft>
                <a:spcPts val="0"/>
              </a:spcAft>
            </a:pPr>
            <a:r>
              <a:rPr lang="uk-UA" sz="1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ефективності внутрішньої системи.</a:t>
            </a:r>
            <a:endParaRPr lang="uk-UA" sz="14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64483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18"/>
          <p:cNvSpPr/>
          <p:nvPr/>
        </p:nvSpPr>
        <p:spPr>
          <a:xfrm>
            <a:off x="0" y="5019676"/>
            <a:ext cx="9144000" cy="144463"/>
          </a:xfrm>
          <a:prstGeom prst="rect">
            <a:avLst/>
          </a:prstGeom>
          <a:solidFill>
            <a:srgbClr val="D8D8D8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13" rIns="91425" bIns="45713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3" name="Google Shape;503;p18" descr="Результат пошуку зображень за запитом &quot;зображення партнерство&quot;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13" rIns="91425" bIns="4571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8" name="Google Shape;508;p18" descr="Результат пошуку зображень за запитом &quot;інформація фото&quot;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13" rIns="91425" bIns="4571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0" name="Google Shape;510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r"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uk-UA" smtClean="0"/>
              <a:pPr algn="r">
                <a:spcBef>
                  <a:spcPts val="0"/>
                </a:spcBef>
                <a:spcAft>
                  <a:spcPts val="0"/>
                </a:spcAft>
              </a:pPr>
              <a:t>28</a:t>
            </a:fld>
            <a:endParaRPr/>
          </a:p>
        </p:txBody>
      </p:sp>
      <p:grpSp>
        <p:nvGrpSpPr>
          <p:cNvPr id="2" name="Групувати 1">
            <a:extLst>
              <a:ext uri="{FF2B5EF4-FFF2-40B4-BE49-F238E27FC236}">
                <a16:creationId xmlns:a16="http://schemas.microsoft.com/office/drawing/2014/main" id="{270102B9-904E-4324-B1E7-A99E1E9FCFEE}"/>
              </a:ext>
            </a:extLst>
          </p:cNvPr>
          <p:cNvGrpSpPr/>
          <p:nvPr/>
        </p:nvGrpSpPr>
        <p:grpSpPr>
          <a:xfrm>
            <a:off x="443979" y="561803"/>
            <a:ext cx="8206718" cy="4147703"/>
            <a:chOff x="448552" y="555526"/>
            <a:chExt cx="8206718" cy="4147703"/>
          </a:xfrm>
        </p:grpSpPr>
        <p:pic>
          <p:nvPicPr>
            <p:cNvPr id="511" name="Google Shape;511;p18"/>
            <p:cNvPicPr preferRelativeResize="0"/>
            <p:nvPr/>
          </p:nvPicPr>
          <p:blipFill rotWithShape="1">
            <a:blip r:embed="rId3">
              <a:alphaModFix/>
            </a:blip>
            <a:srcRect l="18566" t="14039" r="17838" b="13300"/>
            <a:stretch/>
          </p:blipFill>
          <p:spPr>
            <a:xfrm>
              <a:off x="448552" y="555526"/>
              <a:ext cx="8206718" cy="414770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12" name="Google Shape;512;p1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776901" y="2181297"/>
              <a:ext cx="1975454" cy="49944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14" name="Google Shape;514;p1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07302" y="2575692"/>
              <a:ext cx="2126618" cy="7094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15" name="Google Shape;515;p1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733920" y="3285140"/>
              <a:ext cx="2048421" cy="46311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16" name="Google Shape;516;p1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725517" y="3748252"/>
              <a:ext cx="1789833" cy="51243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6" name="Image" descr="Image">
            <a:extLst>
              <a:ext uri="{FF2B5EF4-FFF2-40B4-BE49-F238E27FC236}">
                <a16:creationId xmlns:a16="http://schemas.microsoft.com/office/drawing/2014/main" id="{31A78FEB-1BAE-47D3-80DC-7981CC6FE992}"/>
              </a:ext>
            </a:extLst>
          </p:cNvPr>
          <p:cNvPicPr/>
          <p:nvPr/>
        </p:nvPicPr>
        <p:blipFill>
          <a:blip r:embed="rId5" cstate="print"/>
          <a:stretch/>
        </p:blipFill>
        <p:spPr>
          <a:xfrm>
            <a:off x="0" y="4114800"/>
            <a:ext cx="9143550" cy="1027620"/>
          </a:xfrm>
          <a:prstGeom prst="rect">
            <a:avLst/>
          </a:prstGeom>
          <a:ln w="12600">
            <a:noFill/>
          </a:ln>
        </p:spPr>
      </p:pic>
      <p:sp>
        <p:nvSpPr>
          <p:cNvPr id="507" name="Google Shape;507;p18"/>
          <p:cNvSpPr/>
          <p:nvPr/>
        </p:nvSpPr>
        <p:spPr>
          <a:xfrm>
            <a:off x="1115616" y="250988"/>
            <a:ext cx="6677480" cy="504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775" tIns="17775" rIns="17775" bIns="17775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uk-UA" b="1" dirty="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Оцінювання ВИМОГИ/ПРАВИЛА</a:t>
            </a:r>
            <a:endParaRPr b="1" dirty="0">
              <a:solidFill>
                <a:schemeClr val="accent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заголовку"/>
          <p:cNvSpPr txBox="1"/>
          <p:nvPr/>
        </p:nvSpPr>
        <p:spPr>
          <a:xfrm>
            <a:off x="459162" y="76508"/>
            <a:ext cx="8368552" cy="530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9050" tIns="19050" rIns="19050" bIns="19050" anchor="ctr">
            <a:spAutoFit/>
          </a:bodyPr>
          <a:lstStyle>
            <a:lvl1pPr algn="l">
              <a:defRPr sz="5400" b="0">
                <a:latin typeface="e-Ukraine Bold"/>
                <a:ea typeface="e-Ukraine Bold"/>
                <a:cs typeface="e-Ukraine Bold"/>
                <a:sym typeface="e-Ukraine Bold"/>
              </a:defRPr>
            </a:lvl1pPr>
          </a:lstStyle>
          <a:p>
            <a:pPr algn="ctr"/>
            <a:r>
              <a:rPr lang="uk-UA" sz="1600" b="1" dirty="0">
                <a:latin typeface="+mn-lt"/>
                <a:cs typeface="Calibri" panose="020F0502020204030204" pitchFamily="34" charset="0"/>
              </a:rPr>
              <a:t>Результати самооцінювання освітніх і управлінських процесів закладу освіти </a:t>
            </a:r>
            <a:r>
              <a:rPr lang="uk-UA" sz="1600" b="1" dirty="0" smtClean="0">
                <a:latin typeface="+mn-lt"/>
                <a:cs typeface="Calibri" panose="020F0502020204030204" pitchFamily="34" charset="0"/>
              </a:rPr>
              <a:t>з </a:t>
            </a:r>
            <a:r>
              <a:rPr lang="uk-UA" sz="1600" b="1" dirty="0">
                <a:latin typeface="+mn-lt"/>
                <a:cs typeface="Calibri" panose="020F0502020204030204" pitchFamily="34" charset="0"/>
              </a:rPr>
              <a:t>використанням ІАС </a:t>
            </a:r>
            <a:r>
              <a:rPr lang="en-US" sz="1600" b="1" dirty="0" err="1" smtClean="0">
                <a:latin typeface="+mn-lt"/>
                <a:cs typeface="Calibri" panose="020F0502020204030204" pitchFamily="34" charset="0"/>
              </a:rPr>
              <a:t>EvaluEd</a:t>
            </a:r>
            <a:r>
              <a:rPr lang="uk-UA" sz="1600" b="1" dirty="0" smtClean="0">
                <a:latin typeface="+mn-lt"/>
                <a:cs typeface="Calibri" panose="020F0502020204030204" pitchFamily="34" charset="0"/>
              </a:rPr>
              <a:t> (за напрямом)</a:t>
            </a:r>
            <a:endParaRPr lang="uk-UA" sz="1600" b="1" dirty="0">
              <a:latin typeface="+mn-lt"/>
              <a:cs typeface="Calibri" panose="020F050202020403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728232"/>
            <a:ext cx="4000276" cy="3900378"/>
          </a:xfrm>
          <a:prstGeom prst="rect">
            <a:avLst/>
          </a:prstGeom>
        </p:spPr>
      </p:pic>
      <p:sp>
        <p:nvSpPr>
          <p:cNvPr id="8" name="Прямокутник 7"/>
          <p:cNvSpPr/>
          <p:nvPr/>
        </p:nvSpPr>
        <p:spPr>
          <a:xfrm>
            <a:off x="4139953" y="2104298"/>
            <a:ext cx="46877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400" dirty="0" smtClean="0">
                <a:latin typeface="Proba Pro Regular"/>
              </a:rPr>
              <a:t>звіт щодо кількості завантажених та заповнених формулярів</a:t>
            </a:r>
            <a:endParaRPr lang="uk-UA" sz="1400" dirty="0">
              <a:latin typeface="Proba Pro Regular"/>
            </a:endParaRPr>
          </a:p>
        </p:txBody>
      </p:sp>
      <p:sp>
        <p:nvSpPr>
          <p:cNvPr id="9" name="Стрілка вліво 8"/>
          <p:cNvSpPr/>
          <p:nvPr/>
        </p:nvSpPr>
        <p:spPr>
          <a:xfrm>
            <a:off x="3377929" y="2203150"/>
            <a:ext cx="489515" cy="138500"/>
          </a:xfrm>
          <a:prstGeom prst="left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Прямокутник 9"/>
          <p:cNvSpPr/>
          <p:nvPr/>
        </p:nvSpPr>
        <p:spPr>
          <a:xfrm>
            <a:off x="4139952" y="3374843"/>
            <a:ext cx="409374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1400" dirty="0">
                <a:latin typeface="Proba Pro Regular"/>
              </a:rPr>
              <a:t>р</a:t>
            </a:r>
            <a:r>
              <a:rPr lang="uk-UA" sz="1400" dirty="0" smtClean="0">
                <a:latin typeface="Proba Pro Regular"/>
              </a:rPr>
              <a:t>езультати оцінювання напряму за вимогами</a:t>
            </a:r>
            <a:endParaRPr lang="uk-UA" sz="1400" dirty="0">
              <a:latin typeface="Proba Pro Regular"/>
            </a:endParaRPr>
          </a:p>
        </p:txBody>
      </p:sp>
      <p:sp>
        <p:nvSpPr>
          <p:cNvPr id="11" name="Стрілка вліво 10"/>
          <p:cNvSpPr/>
          <p:nvPr/>
        </p:nvSpPr>
        <p:spPr>
          <a:xfrm>
            <a:off x="3397180" y="3480210"/>
            <a:ext cx="489515" cy="138500"/>
          </a:xfrm>
          <a:prstGeom prst="left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2" name="Image" descr="Image"/>
          <p:cNvPicPr/>
          <p:nvPr/>
        </p:nvPicPr>
        <p:blipFill>
          <a:blip r:embed="rId3" cstate="print"/>
          <a:stretch/>
        </p:blipFill>
        <p:spPr>
          <a:xfrm>
            <a:off x="0" y="4114800"/>
            <a:ext cx="9143550" cy="1027620"/>
          </a:xfrm>
          <a:prstGeom prst="rect">
            <a:avLst/>
          </a:prstGeom>
          <a:ln w="12600">
            <a:noFill/>
          </a:ln>
        </p:spPr>
      </p:pic>
    </p:spTree>
    <p:extLst>
      <p:ext uri="{BB962C8B-B14F-4D97-AF65-F5344CB8AC3E}">
        <p14:creationId xmlns:p14="http://schemas.microsoft.com/office/powerpoint/2010/main" val="93518000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13" y="774303"/>
            <a:ext cx="4724051" cy="3980013"/>
          </a:xfrm>
          <a:prstGeom prst="rect">
            <a:avLst/>
          </a:prstGeom>
        </p:spPr>
      </p:pic>
      <p:sp>
        <p:nvSpPr>
          <p:cNvPr id="10" name="Стрілка вліво 9"/>
          <p:cNvSpPr/>
          <p:nvPr/>
        </p:nvSpPr>
        <p:spPr>
          <a:xfrm>
            <a:off x="4257349" y="3442336"/>
            <a:ext cx="489515" cy="138500"/>
          </a:xfrm>
          <a:prstGeom prst="left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Прямокутник 10"/>
          <p:cNvSpPr/>
          <p:nvPr/>
        </p:nvSpPr>
        <p:spPr>
          <a:xfrm>
            <a:off x="4972699" y="3300181"/>
            <a:ext cx="39454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dirty="0">
                <a:latin typeface="Proba Pro Regular"/>
              </a:rPr>
              <a:t>р</a:t>
            </a:r>
            <a:r>
              <a:rPr lang="uk-UA" sz="1400" dirty="0" smtClean="0">
                <a:latin typeface="Proba Pro Regular"/>
              </a:rPr>
              <a:t>езультати оцінювання за вимогою</a:t>
            </a:r>
            <a:br>
              <a:rPr lang="uk-UA" sz="1400" dirty="0" smtClean="0">
                <a:latin typeface="Proba Pro Regular"/>
              </a:rPr>
            </a:br>
            <a:r>
              <a:rPr lang="uk-UA" sz="1400" dirty="0" smtClean="0">
                <a:latin typeface="Proba Pro Regular"/>
              </a:rPr>
              <a:t>по критеріях</a:t>
            </a:r>
            <a:endParaRPr lang="uk-UA" sz="1400" dirty="0">
              <a:latin typeface="Proba Pro Regular"/>
            </a:endParaRPr>
          </a:p>
        </p:txBody>
      </p:sp>
      <p:sp>
        <p:nvSpPr>
          <p:cNvPr id="9" name="Прямокутник 8"/>
          <p:cNvSpPr/>
          <p:nvPr/>
        </p:nvSpPr>
        <p:spPr>
          <a:xfrm>
            <a:off x="4972699" y="1771737"/>
            <a:ext cx="38674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dirty="0" smtClean="0">
                <a:latin typeface="Proba Pro Regular"/>
              </a:rPr>
              <a:t>звіт щодо кількості завантажених та заповнених формулярів</a:t>
            </a:r>
            <a:endParaRPr lang="uk-UA" sz="1400" dirty="0">
              <a:latin typeface="Proba Pro Regular"/>
            </a:endParaRPr>
          </a:p>
        </p:txBody>
      </p:sp>
      <p:sp>
        <p:nvSpPr>
          <p:cNvPr id="12" name="Стрілка вліво 11"/>
          <p:cNvSpPr/>
          <p:nvPr/>
        </p:nvSpPr>
        <p:spPr>
          <a:xfrm>
            <a:off x="4257349" y="1944861"/>
            <a:ext cx="489515" cy="138500"/>
          </a:xfrm>
          <a:prstGeom prst="left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3" name="Image" descr="Image"/>
          <p:cNvPicPr/>
          <p:nvPr/>
        </p:nvPicPr>
        <p:blipFill>
          <a:blip r:embed="rId3" cstate="print"/>
          <a:stretch/>
        </p:blipFill>
        <p:spPr>
          <a:xfrm>
            <a:off x="0" y="4114800"/>
            <a:ext cx="9143550" cy="1027620"/>
          </a:xfrm>
          <a:prstGeom prst="rect">
            <a:avLst/>
          </a:prstGeom>
          <a:ln w="12600">
            <a:noFill/>
          </a:ln>
        </p:spPr>
      </p:pic>
      <p:sp>
        <p:nvSpPr>
          <p:cNvPr id="14" name="Текст заголовку"/>
          <p:cNvSpPr txBox="1"/>
          <p:nvPr/>
        </p:nvSpPr>
        <p:spPr>
          <a:xfrm>
            <a:off x="459162" y="76508"/>
            <a:ext cx="8368552" cy="530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9050" tIns="19050" rIns="19050" bIns="19050" anchor="ctr">
            <a:spAutoFit/>
          </a:bodyPr>
          <a:lstStyle>
            <a:lvl1pPr algn="l">
              <a:defRPr sz="5400" b="0">
                <a:latin typeface="e-Ukraine Bold"/>
                <a:ea typeface="e-Ukraine Bold"/>
                <a:cs typeface="e-Ukraine Bold"/>
                <a:sym typeface="e-Ukraine Bold"/>
              </a:defRPr>
            </a:lvl1pPr>
          </a:lstStyle>
          <a:p>
            <a:pPr algn="ctr"/>
            <a:r>
              <a:rPr lang="uk-UA" sz="1600" b="1" dirty="0">
                <a:latin typeface="+mn-lt"/>
                <a:cs typeface="Calibri" panose="020F0502020204030204" pitchFamily="34" charset="0"/>
              </a:rPr>
              <a:t>Результати самооцінювання освітніх і управлінських процесів закладу освіти </a:t>
            </a:r>
            <a:r>
              <a:rPr lang="uk-UA" sz="1600" b="1" dirty="0" smtClean="0">
                <a:latin typeface="+mn-lt"/>
                <a:cs typeface="Calibri" panose="020F0502020204030204" pitchFamily="34" charset="0"/>
              </a:rPr>
              <a:t>з </a:t>
            </a:r>
            <a:r>
              <a:rPr lang="uk-UA" sz="1600" b="1" dirty="0">
                <a:latin typeface="+mn-lt"/>
                <a:cs typeface="Calibri" panose="020F0502020204030204" pitchFamily="34" charset="0"/>
              </a:rPr>
              <a:t>використанням ІАС </a:t>
            </a:r>
            <a:r>
              <a:rPr lang="en-US" sz="1600" b="1" dirty="0" err="1" smtClean="0">
                <a:latin typeface="+mn-lt"/>
                <a:cs typeface="Calibri" panose="020F0502020204030204" pitchFamily="34" charset="0"/>
              </a:rPr>
              <a:t>EvaluEd</a:t>
            </a:r>
            <a:r>
              <a:rPr lang="uk-UA" sz="1600" b="1" dirty="0" smtClean="0">
                <a:latin typeface="+mn-lt"/>
                <a:cs typeface="Calibri" panose="020F0502020204030204" pitchFamily="34" charset="0"/>
              </a:rPr>
              <a:t> (за вимогою)</a:t>
            </a:r>
            <a:endParaRPr lang="uk-UA" sz="1600" b="1" dirty="0">
              <a:latin typeface="+mn-lt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98381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заголовку"/>
          <p:cNvSpPr txBox="1"/>
          <p:nvPr/>
        </p:nvSpPr>
        <p:spPr>
          <a:xfrm>
            <a:off x="1303709" y="10361"/>
            <a:ext cx="7461791" cy="7771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9050" tIns="19050" rIns="19050" bIns="19050" anchor="ctr">
            <a:spAutoFit/>
          </a:bodyPr>
          <a:lstStyle>
            <a:lvl1pPr algn="l">
              <a:defRPr sz="5400" b="0">
                <a:latin typeface="e-Ukraine Bold"/>
                <a:ea typeface="e-Ukraine Bold"/>
                <a:cs typeface="e-Ukraine Bold"/>
                <a:sym typeface="e-Ukraine Bold"/>
              </a:defRPr>
            </a:lvl1pPr>
          </a:lstStyle>
          <a:p>
            <a:pPr algn="ctr"/>
            <a:r>
              <a:rPr lang="uk-UA" sz="1600" b="1" dirty="0">
                <a:latin typeface="+mn-lt"/>
                <a:cs typeface="Calibri" panose="020F0502020204030204" pitchFamily="34" charset="0"/>
              </a:rPr>
              <a:t>Приклади результатів самооцінювання</a:t>
            </a:r>
            <a:r>
              <a:rPr lang="en-US" sz="1600" b="1" dirty="0">
                <a:latin typeface="+mn-lt"/>
                <a:cs typeface="Calibri" panose="020F0502020204030204" pitchFamily="34" charset="0"/>
              </a:rPr>
              <a:t> </a:t>
            </a:r>
            <a:r>
              <a:rPr lang="uk-UA" sz="1600" b="1" dirty="0">
                <a:latin typeface="+mn-lt"/>
                <a:cs typeface="Calibri" panose="020F0502020204030204" pitchFamily="34" charset="0"/>
              </a:rPr>
              <a:t>освітніх і управлінських процесів закладу освіти за критеріями</a:t>
            </a:r>
            <a:br>
              <a:rPr lang="uk-UA" sz="1600" b="1" dirty="0">
                <a:latin typeface="+mn-lt"/>
                <a:cs typeface="Calibri" panose="020F0502020204030204" pitchFamily="34" charset="0"/>
              </a:rPr>
            </a:br>
            <a:r>
              <a:rPr lang="uk-UA" sz="1600" b="1" dirty="0">
                <a:latin typeface="+mn-lt"/>
                <a:cs typeface="Calibri" panose="020F0502020204030204" pitchFamily="34" charset="0"/>
              </a:rPr>
              <a:t>з використанням ІАС </a:t>
            </a:r>
            <a:r>
              <a:rPr lang="en-US" sz="1600" b="1" dirty="0" err="1">
                <a:latin typeface="+mn-lt"/>
                <a:cs typeface="Calibri" panose="020F0502020204030204" pitchFamily="34" charset="0"/>
              </a:rPr>
              <a:t>EvaluEd</a:t>
            </a:r>
            <a:endParaRPr lang="uk-UA" sz="1600" b="1" dirty="0">
              <a:latin typeface="+mn-lt"/>
              <a:cs typeface="Calibri" panose="020F050202020403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955" y="618733"/>
            <a:ext cx="2818370" cy="4282990"/>
          </a:xfrm>
          <a:prstGeom prst="rect">
            <a:avLst/>
          </a:prstGeom>
        </p:spPr>
      </p:pic>
      <p:sp>
        <p:nvSpPr>
          <p:cNvPr id="9" name="Стрілка вліво 8"/>
          <p:cNvSpPr/>
          <p:nvPr/>
        </p:nvSpPr>
        <p:spPr>
          <a:xfrm>
            <a:off x="2797567" y="1128480"/>
            <a:ext cx="489515" cy="138500"/>
          </a:xfrm>
          <a:prstGeom prst="left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Прямокутник 9"/>
          <p:cNvSpPr/>
          <p:nvPr/>
        </p:nvSpPr>
        <p:spPr>
          <a:xfrm>
            <a:off x="3404114" y="955356"/>
            <a:ext cx="53613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dirty="0" smtClean="0">
                <a:latin typeface="Proba Pro Regular"/>
              </a:rPr>
              <a:t>розгорнутий звіт, що отримує керівник ЗЗСО (критерій 4.1.1) </a:t>
            </a:r>
            <a:endParaRPr lang="uk-UA" sz="1400" dirty="0">
              <a:latin typeface="Proba Pro Regular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6280" y="1434839"/>
            <a:ext cx="3536650" cy="3458057"/>
          </a:xfrm>
          <a:prstGeom prst="rect">
            <a:avLst/>
          </a:prstGeom>
        </p:spPr>
      </p:pic>
      <p:sp>
        <p:nvSpPr>
          <p:cNvPr id="11" name="Стрілка вліво 10"/>
          <p:cNvSpPr/>
          <p:nvPr/>
        </p:nvSpPr>
        <p:spPr>
          <a:xfrm>
            <a:off x="6253318" y="3044829"/>
            <a:ext cx="489515" cy="138500"/>
          </a:xfrm>
          <a:prstGeom prst="leftArrow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" name="Прямокутник 11"/>
          <p:cNvSpPr/>
          <p:nvPr/>
        </p:nvSpPr>
        <p:spPr>
          <a:xfrm>
            <a:off x="6859865" y="2871704"/>
            <a:ext cx="211390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dirty="0" smtClean="0">
                <a:latin typeface="Proba Pro Regular"/>
              </a:rPr>
              <a:t>розгорнутий звіт, що отримує керівник ЗЗСО (критерій 4.5.2) </a:t>
            </a:r>
            <a:endParaRPr lang="uk-UA" sz="1400" dirty="0">
              <a:latin typeface="Proba Pro Regular"/>
            </a:endParaRPr>
          </a:p>
        </p:txBody>
      </p:sp>
      <p:pic>
        <p:nvPicPr>
          <p:cNvPr id="13" name="Image" descr="Image"/>
          <p:cNvPicPr/>
          <p:nvPr/>
        </p:nvPicPr>
        <p:blipFill>
          <a:blip r:embed="rId4" cstate="print"/>
          <a:stretch/>
        </p:blipFill>
        <p:spPr>
          <a:xfrm>
            <a:off x="0" y="4114800"/>
            <a:ext cx="9143550" cy="1027620"/>
          </a:xfrm>
          <a:prstGeom prst="rect">
            <a:avLst/>
          </a:prstGeom>
          <a:ln w="12600">
            <a:noFill/>
          </a:ln>
        </p:spPr>
      </p:pic>
    </p:spTree>
    <p:extLst>
      <p:ext uri="{BB962C8B-B14F-4D97-AF65-F5344CB8AC3E}">
        <p14:creationId xmlns:p14="http://schemas.microsoft.com/office/powerpoint/2010/main" val="307787410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ustomShape 2">
            <a:extLst>
              <a:ext uri="{FF2B5EF4-FFF2-40B4-BE49-F238E27FC236}">
                <a16:creationId xmlns:a16="http://schemas.microsoft.com/office/drawing/2014/main" id="{763BC238-31EF-4A6E-B10B-7ED27BE2C9DE}"/>
              </a:ext>
            </a:extLst>
          </p:cNvPr>
          <p:cNvSpPr/>
          <p:nvPr/>
        </p:nvSpPr>
        <p:spPr>
          <a:xfrm>
            <a:off x="6588270" y="402030"/>
            <a:ext cx="2375730" cy="63088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8070" tIns="38070" rIns="38070" bIns="3807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uk-UA" sz="900" b="1" spc="-1" dirty="0">
                <a:solidFill>
                  <a:srgbClr val="000000"/>
                </a:solidFill>
                <a:latin typeface="Helvetica Neue"/>
                <a:ea typeface="Helvetica Neue"/>
              </a:rPr>
              <a:t>УПРАВЛІННЯ </a:t>
            </a:r>
            <a:endParaRPr lang="uk-UA" sz="900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uk-UA" sz="900" b="1" spc="-1" dirty="0">
                <a:solidFill>
                  <a:srgbClr val="000000"/>
                </a:solidFill>
                <a:latin typeface="Helvetica Neue"/>
                <a:ea typeface="Helvetica Neue"/>
              </a:rPr>
              <a:t>ДЕРЖАВНОЇ СЛУЖБИ</a:t>
            </a:r>
            <a:endParaRPr lang="uk-UA" sz="900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uk-UA" sz="900" b="1" spc="-1" dirty="0">
                <a:solidFill>
                  <a:srgbClr val="000000"/>
                </a:solidFill>
                <a:latin typeface="Helvetica Neue"/>
                <a:ea typeface="Helvetica Neue"/>
              </a:rPr>
              <a:t>ЯКОСТІ ОСВІТИ </a:t>
            </a:r>
            <a:endParaRPr lang="uk-UA" sz="900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uk-UA" sz="900" b="1" spc="-1" dirty="0">
                <a:solidFill>
                  <a:srgbClr val="000000"/>
                </a:solidFill>
                <a:latin typeface="Helvetica Neue"/>
                <a:ea typeface="Helvetica Neue"/>
              </a:rPr>
              <a:t>У ТЕРНОПІЛЬСЬКІЙ ОБЛАСТІ</a:t>
            </a:r>
            <a:endParaRPr lang="uk-UA" sz="900" spc="-1" dirty="0">
              <a:latin typeface="Arial"/>
            </a:endParaRPr>
          </a:p>
        </p:txBody>
      </p:sp>
      <p:pic>
        <p:nvPicPr>
          <p:cNvPr id="124" name="Image" descr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124521"/>
            <a:ext cx="9144000" cy="1028312"/>
          </a:xfrm>
          <a:prstGeom prst="rect">
            <a:avLst/>
          </a:prstGeom>
          <a:ln w="12700">
            <a:miter lim="400000"/>
          </a:ln>
        </p:spPr>
      </p:pic>
      <p:sp>
        <p:nvSpPr>
          <p:cNvPr id="125" name="Дякуємо за увагу!"/>
          <p:cNvSpPr txBox="1"/>
          <p:nvPr/>
        </p:nvSpPr>
        <p:spPr>
          <a:xfrm>
            <a:off x="785787" y="1791752"/>
            <a:ext cx="8015314" cy="10038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7009" tIns="17009" rIns="17009" bIns="17009" anchor="ctr">
            <a:spAutoFit/>
          </a:bodyPr>
          <a:lstStyle>
            <a:lvl1pPr algn="l">
              <a:defRPr sz="12000" b="0">
                <a:latin typeface="e-Ukraine Bold"/>
                <a:ea typeface="e-Ukraine Bold"/>
                <a:cs typeface="e-Ukraine Bold"/>
                <a:sym typeface="e-Ukraine Bold"/>
              </a:defRPr>
            </a:lvl1pPr>
          </a:lstStyle>
          <a:p>
            <a:pPr defTabSz="116050"/>
            <a:r>
              <a:rPr lang="uk-UA" sz="3300" dirty="0"/>
              <a:t>Дякуємо за увагу</a:t>
            </a:r>
          </a:p>
          <a:p>
            <a:pPr defTabSz="116050"/>
            <a:endParaRPr lang="uk-UA" sz="1500" dirty="0"/>
          </a:p>
          <a:p>
            <a:pPr defTabSz="116050"/>
            <a:r>
              <a:rPr lang="uk-UA" sz="1500" i="1" dirty="0"/>
              <a:t>у презентації використані матеріали Державної служби якості освіти України</a:t>
            </a:r>
          </a:p>
        </p:txBody>
      </p:sp>
      <p:pic>
        <p:nvPicPr>
          <p:cNvPr id="127" name="Image" descr="Image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188" y="371716"/>
            <a:ext cx="2629774" cy="685323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Image" descr="Image"/>
          <p:cNvPicPr>
            <a:picLocks noChangeAspect="1"/>
          </p:cNvPicPr>
          <p:nvPr/>
        </p:nvPicPr>
        <p:blipFill rotWithShape="1">
          <a:blip r:embed="rId3" cstate="print"/>
          <a:srcRect l="32889" r="42218"/>
          <a:stretch/>
        </p:blipFill>
        <p:spPr>
          <a:xfrm>
            <a:off x="5933601" y="371716"/>
            <a:ext cx="654627" cy="685323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2290" y="4143069"/>
            <a:ext cx="468000" cy="46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1275" y="4143069"/>
            <a:ext cx="468000" cy="46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2171" y="4143069"/>
            <a:ext cx="468000" cy="46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6850" y="4381501"/>
            <a:ext cx="542834" cy="396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00" t="39192" r="38505" b="39192"/>
          <a:stretch/>
        </p:blipFill>
        <p:spPr>
          <a:xfrm>
            <a:off x="5498032" y="4359069"/>
            <a:ext cx="362693" cy="252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89" t="31515" r="39536" b="21204"/>
          <a:stretch/>
        </p:blipFill>
        <p:spPr>
          <a:xfrm>
            <a:off x="7053951" y="4323069"/>
            <a:ext cx="175972" cy="2880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80581" y="3304095"/>
            <a:ext cx="7128792" cy="14304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347" tIns="45347" rIns="45347" bIns="45347" numCol="1" spcCol="34007" rtlCol="0" anchor="ctr">
            <a:spAutoFit/>
          </a:bodyPr>
          <a:lstStyle/>
          <a:p>
            <a:pPr defTabSz="736831"/>
            <a:r>
              <a:rPr lang="ru-RU" sz="1400" dirty="0" err="1">
                <a:solidFill>
                  <a:prstClr val="black"/>
                </a:solidFill>
                <a:latin typeface="Proba Pro Regular"/>
              </a:rPr>
              <a:t>Наші</a:t>
            </a:r>
            <a:r>
              <a:rPr lang="ru-RU" sz="1400" dirty="0">
                <a:solidFill>
                  <a:prstClr val="black"/>
                </a:solidFill>
                <a:latin typeface="Proba Pro Regular"/>
              </a:rPr>
              <a:t> </a:t>
            </a:r>
            <a:r>
              <a:rPr lang="ru-RU" sz="1400" dirty="0" err="1">
                <a:solidFill>
                  <a:prstClr val="black"/>
                </a:solidFill>
                <a:latin typeface="Proba Pro Regular"/>
              </a:rPr>
              <a:t>контакти</a:t>
            </a:r>
            <a:endParaRPr lang="ru-RU" sz="1400" dirty="0">
              <a:solidFill>
                <a:prstClr val="black"/>
              </a:solidFill>
              <a:latin typeface="Proba Pro Regular"/>
            </a:endParaRPr>
          </a:p>
          <a:p>
            <a:pPr defTabSz="736831"/>
            <a:endParaRPr lang="ru-RU" sz="300" dirty="0">
              <a:solidFill>
                <a:prstClr val="black"/>
              </a:solidFill>
              <a:latin typeface="Proba Pro Regular"/>
            </a:endParaRPr>
          </a:p>
          <a:p>
            <a:pPr defTabSz="736831"/>
            <a:r>
              <a:rPr lang="ru-RU" sz="1400" dirty="0">
                <a:solidFill>
                  <a:prstClr val="black"/>
                </a:solidFill>
                <a:latin typeface="Proba Pro Regular"/>
              </a:rPr>
              <a:t>Адреса: 46027, м. </a:t>
            </a:r>
            <a:r>
              <a:rPr lang="ru-RU" sz="1400" dirty="0" err="1">
                <a:solidFill>
                  <a:prstClr val="black"/>
                </a:solidFill>
                <a:latin typeface="Proba Pro Regular"/>
              </a:rPr>
              <a:t>Тернопіль</a:t>
            </a:r>
            <a:r>
              <a:rPr lang="ru-RU" sz="1400" dirty="0">
                <a:solidFill>
                  <a:prstClr val="black"/>
                </a:solidFill>
                <a:latin typeface="Proba Pro Regular"/>
              </a:rPr>
              <a:t>, </a:t>
            </a:r>
            <a:endParaRPr lang="en-US" sz="1400" dirty="0">
              <a:solidFill>
                <a:prstClr val="black"/>
              </a:solidFill>
              <a:latin typeface="Proba Pro Regular"/>
            </a:endParaRPr>
          </a:p>
          <a:p>
            <a:pPr defTabSz="736831"/>
            <a:r>
              <a:rPr lang="ru-RU" sz="1400" dirty="0" err="1">
                <a:solidFill>
                  <a:prstClr val="black"/>
                </a:solidFill>
                <a:latin typeface="Proba Pro Regular"/>
              </a:rPr>
              <a:t>вул</a:t>
            </a:r>
            <a:r>
              <a:rPr lang="ru-RU" sz="1400" dirty="0">
                <a:solidFill>
                  <a:prstClr val="black"/>
                </a:solidFill>
                <a:latin typeface="Proba Pro Regular"/>
              </a:rPr>
              <a:t>. </a:t>
            </a:r>
            <a:r>
              <a:rPr lang="ru-RU" sz="1400" dirty="0" err="1">
                <a:solidFill>
                  <a:prstClr val="black"/>
                </a:solidFill>
                <a:latin typeface="Proba Pro Regular"/>
              </a:rPr>
              <a:t>Грушевського</a:t>
            </a:r>
            <a:r>
              <a:rPr lang="ru-RU" sz="1400" dirty="0">
                <a:solidFill>
                  <a:prstClr val="black"/>
                </a:solidFill>
                <a:latin typeface="Proba Pro Regular"/>
              </a:rPr>
              <a:t>, 8</a:t>
            </a:r>
          </a:p>
          <a:p>
            <a:pPr defTabSz="736831"/>
            <a:r>
              <a:rPr lang="ru-RU" sz="1400" dirty="0">
                <a:solidFill>
                  <a:prstClr val="black"/>
                </a:solidFill>
                <a:latin typeface="Proba Pro Regular"/>
              </a:rPr>
              <a:t>E-</a:t>
            </a:r>
            <a:r>
              <a:rPr lang="ru-RU" sz="1400" dirty="0" err="1">
                <a:solidFill>
                  <a:prstClr val="black"/>
                </a:solidFill>
                <a:latin typeface="Proba Pro Regular"/>
              </a:rPr>
              <a:t>mail</a:t>
            </a:r>
            <a:r>
              <a:rPr lang="ru-RU" sz="1400" dirty="0">
                <a:solidFill>
                  <a:prstClr val="black"/>
                </a:solidFill>
                <a:latin typeface="Proba Pro Regular"/>
              </a:rPr>
              <a:t>: ternopil@sqe.gov.ua, </a:t>
            </a:r>
            <a:endParaRPr lang="en-US" sz="1400" dirty="0">
              <a:solidFill>
                <a:prstClr val="black"/>
              </a:solidFill>
              <a:latin typeface="Proba Pro Regular"/>
            </a:endParaRPr>
          </a:p>
          <a:p>
            <a:pPr defTabSz="736831"/>
            <a:r>
              <a:rPr lang="ru-RU" sz="1400" dirty="0">
                <a:solidFill>
                  <a:prstClr val="black"/>
                </a:solidFill>
                <a:latin typeface="Proba Pro Regular"/>
              </a:rPr>
              <a:t>sqe.ternopil@ukr.net </a:t>
            </a:r>
          </a:p>
          <a:p>
            <a:pPr defTabSz="736831"/>
            <a:r>
              <a:rPr lang="ru-RU" sz="1400" dirty="0">
                <a:solidFill>
                  <a:prstClr val="black"/>
                </a:solidFill>
                <a:latin typeface="Proba Pro Regular"/>
              </a:rPr>
              <a:t>Телефон: (035) 222-04-04</a:t>
            </a:r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76AD0E11-D550-45D4-906B-099259B232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3034CA-BEFC-4A8E-850B-C41F33B058DE}" type="slidenum">
              <a:rPr lang="uk-UA" smtClean="0"/>
              <a:pPr/>
              <a:t>32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7185799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11806</TotalTime>
  <Words>3100</Words>
  <Application>Microsoft Office PowerPoint</Application>
  <PresentationFormat>Екран (16:9)</PresentationFormat>
  <Paragraphs>385</Paragraphs>
  <Slides>32</Slides>
  <Notes>12</Notes>
  <HiddenSlides>0</HiddenSlides>
  <MMClips>0</MMClips>
  <ScaleCrop>false</ScaleCrop>
  <HeadingPairs>
    <vt:vector size="8" baseType="variant">
      <vt:variant>
        <vt:lpstr>Використані шрифти</vt:lpstr>
      </vt:variant>
      <vt:variant>
        <vt:i4>12</vt:i4>
      </vt:variant>
      <vt:variant>
        <vt:lpstr>Тема</vt:lpstr>
      </vt:variant>
      <vt:variant>
        <vt:i4>2</vt:i4>
      </vt:variant>
      <vt:variant>
        <vt:lpstr>Вбудовані сервери OLE</vt:lpstr>
      </vt:variant>
      <vt:variant>
        <vt:i4>0</vt:i4>
      </vt:variant>
      <vt:variant>
        <vt:lpstr>Заголовки слайдів</vt:lpstr>
      </vt:variant>
      <vt:variant>
        <vt:i4>32</vt:i4>
      </vt:variant>
    </vt:vector>
  </HeadingPairs>
  <TitlesOfParts>
    <vt:vector size="46" baseType="lpstr">
      <vt:lpstr>Arial</vt:lpstr>
      <vt:lpstr>Calibri</vt:lpstr>
      <vt:lpstr>DejaVu Sans</vt:lpstr>
      <vt:lpstr>e-Ukraine Bold</vt:lpstr>
      <vt:lpstr>Georgia</vt:lpstr>
      <vt:lpstr>Helvetica Neue</vt:lpstr>
      <vt:lpstr>Helvetica Neue Light</vt:lpstr>
      <vt:lpstr>Helvetica Neue Medium</vt:lpstr>
      <vt:lpstr>Impact</vt:lpstr>
      <vt:lpstr>Proba Pro Regular</vt:lpstr>
      <vt:lpstr>Times New Roman</vt:lpstr>
      <vt:lpstr>Wingdings</vt:lpstr>
      <vt:lpstr>Тема Office</vt:lpstr>
      <vt:lpstr>2_White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1</dc:creator>
  <cp:lastModifiedBy>Director</cp:lastModifiedBy>
  <cp:revision>364</cp:revision>
  <dcterms:created xsi:type="dcterms:W3CDTF">2020-08-31T05:49:22Z</dcterms:created>
  <dcterms:modified xsi:type="dcterms:W3CDTF">2023-12-04T11:34:28Z</dcterms:modified>
</cp:coreProperties>
</file>