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3" r:id="rId6"/>
    <p:sldId id="264" r:id="rId7"/>
    <p:sldId id="267" r:id="rId8"/>
    <p:sldId id="266" r:id="rId9"/>
    <p:sldId id="271" r:id="rId10"/>
    <p:sldId id="270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A87"/>
    <a:srgbClr val="663300"/>
    <a:srgbClr val="996633"/>
    <a:srgbClr val="E67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468E4-3177-41A2-864C-B2D4D017825C}" type="doc">
      <dgm:prSet loTypeId="urn:microsoft.com/office/officeart/2005/8/layout/cycle3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31085E-9AE6-476D-8C4D-6F65022A372B}">
      <dgm:prSet phldrT="[Текст]"/>
      <dgm:spPr>
        <a:solidFill>
          <a:srgbClr val="6F7A87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Заняття гуртків</a:t>
          </a:r>
          <a:endParaRPr lang="ru-RU" b="1" dirty="0">
            <a:solidFill>
              <a:schemeClr val="tx1"/>
            </a:solidFill>
          </a:endParaRPr>
        </a:p>
      </dgm:t>
    </dgm:pt>
    <dgm:pt modelId="{4116BBCA-A8F1-47E0-BAE0-FE97E14FFAD3}" type="parTrans" cxnId="{542C5F8B-6025-4333-BA05-B7E4A5D5D0C7}">
      <dgm:prSet/>
      <dgm:spPr/>
      <dgm:t>
        <a:bodyPr/>
        <a:lstStyle/>
        <a:p>
          <a:endParaRPr lang="ru-RU"/>
        </a:p>
      </dgm:t>
    </dgm:pt>
    <dgm:pt modelId="{CC169F73-35C5-4266-A21B-92CA3D4D88D7}" type="sibTrans" cxnId="{542C5F8B-6025-4333-BA05-B7E4A5D5D0C7}">
      <dgm:prSet/>
      <dgm:spPr/>
      <dgm:t>
        <a:bodyPr/>
        <a:lstStyle/>
        <a:p>
          <a:endParaRPr lang="ru-RU"/>
        </a:p>
      </dgm:t>
    </dgm:pt>
    <dgm:pt modelId="{A4587BA1-A359-4323-8C28-6654E10F2665}">
      <dgm:prSet phldrT="[Текст]"/>
      <dgm:spPr>
        <a:solidFill>
          <a:srgbClr val="6F7A87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Індивідуальна робота</a:t>
          </a:r>
          <a:endParaRPr lang="ru-RU" b="1" dirty="0">
            <a:solidFill>
              <a:schemeClr val="tx1"/>
            </a:solidFill>
          </a:endParaRPr>
        </a:p>
      </dgm:t>
    </dgm:pt>
    <dgm:pt modelId="{CEA30EC7-D13E-455D-80C8-3B31CFA649C5}" type="parTrans" cxnId="{BA304614-610E-4037-88C7-8DC6CC70D86D}">
      <dgm:prSet/>
      <dgm:spPr/>
      <dgm:t>
        <a:bodyPr/>
        <a:lstStyle/>
        <a:p>
          <a:endParaRPr lang="ru-RU"/>
        </a:p>
      </dgm:t>
    </dgm:pt>
    <dgm:pt modelId="{639F30D3-5425-487B-A979-F34D6604F9B5}" type="sibTrans" cxnId="{BA304614-610E-4037-88C7-8DC6CC70D86D}">
      <dgm:prSet/>
      <dgm:spPr/>
      <dgm:t>
        <a:bodyPr/>
        <a:lstStyle/>
        <a:p>
          <a:endParaRPr lang="ru-RU"/>
        </a:p>
      </dgm:t>
    </dgm:pt>
    <dgm:pt modelId="{ED95E26A-4419-4261-8EBD-942011595461}">
      <dgm:prSet phldrT="[Текст]"/>
      <dgm:spPr>
        <a:solidFill>
          <a:srgbClr val="6F7A87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Пошукова робота</a:t>
          </a:r>
          <a:endParaRPr lang="ru-RU" b="1" dirty="0">
            <a:solidFill>
              <a:schemeClr val="tx1"/>
            </a:solidFill>
          </a:endParaRPr>
        </a:p>
      </dgm:t>
    </dgm:pt>
    <dgm:pt modelId="{697E35BD-FB28-4F1A-8D1B-4FE73E5D861D}" type="parTrans" cxnId="{2019F450-B22F-4DEE-A643-AF5680D8AE51}">
      <dgm:prSet/>
      <dgm:spPr/>
      <dgm:t>
        <a:bodyPr/>
        <a:lstStyle/>
        <a:p>
          <a:endParaRPr lang="ru-RU"/>
        </a:p>
      </dgm:t>
    </dgm:pt>
    <dgm:pt modelId="{B7638CFE-1F24-4D5C-A4A2-BF14BFEE84F7}" type="sibTrans" cxnId="{2019F450-B22F-4DEE-A643-AF5680D8AE51}">
      <dgm:prSet/>
      <dgm:spPr/>
      <dgm:t>
        <a:bodyPr/>
        <a:lstStyle/>
        <a:p>
          <a:endParaRPr lang="ru-RU"/>
        </a:p>
      </dgm:t>
    </dgm:pt>
    <dgm:pt modelId="{DF1A0D61-0BA5-4459-AF35-8E7AF73E1EC0}">
      <dgm:prSet phldrT="[Текст]"/>
      <dgm:spPr>
        <a:solidFill>
          <a:srgbClr val="6F7A87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Концертна діяльність</a:t>
          </a:r>
          <a:endParaRPr lang="ru-RU" b="1" dirty="0">
            <a:solidFill>
              <a:schemeClr val="tx1"/>
            </a:solidFill>
          </a:endParaRPr>
        </a:p>
      </dgm:t>
    </dgm:pt>
    <dgm:pt modelId="{70062591-1588-4230-AC86-F65E4711ED7C}" type="parTrans" cxnId="{9490FBF8-2E02-44ED-A365-24DFB8D72075}">
      <dgm:prSet/>
      <dgm:spPr/>
      <dgm:t>
        <a:bodyPr/>
        <a:lstStyle/>
        <a:p>
          <a:endParaRPr lang="ru-RU"/>
        </a:p>
      </dgm:t>
    </dgm:pt>
    <dgm:pt modelId="{94284804-DEC0-4F0E-BA5F-07C6338255C5}" type="sibTrans" cxnId="{9490FBF8-2E02-44ED-A365-24DFB8D72075}">
      <dgm:prSet/>
      <dgm:spPr/>
      <dgm:t>
        <a:bodyPr/>
        <a:lstStyle/>
        <a:p>
          <a:endParaRPr lang="ru-RU"/>
        </a:p>
      </dgm:t>
    </dgm:pt>
    <dgm:pt modelId="{EF348CE4-2CC4-49F3-B87C-B2FCAFAD758F}">
      <dgm:prSet phldrT="[Текст]"/>
      <dgm:spPr>
        <a:solidFill>
          <a:srgbClr val="6F7A87"/>
        </a:solidFill>
      </dgm:spPr>
      <dgm:t>
        <a:bodyPr/>
        <a:lstStyle/>
        <a:p>
          <a:r>
            <a:rPr lang="uk-UA" b="1" dirty="0" smtClean="0">
              <a:solidFill>
                <a:schemeClr val="tx1"/>
              </a:solidFill>
            </a:rPr>
            <a:t>Співпраця з творчими колективами та виконавцями</a:t>
          </a:r>
          <a:endParaRPr lang="ru-RU" b="1" dirty="0">
            <a:solidFill>
              <a:schemeClr val="tx1"/>
            </a:solidFill>
          </a:endParaRPr>
        </a:p>
      </dgm:t>
    </dgm:pt>
    <dgm:pt modelId="{397F77D1-F924-4331-AEE7-EFFCBEF92B39}" type="parTrans" cxnId="{8BB4F95D-8DDF-41F2-95DE-67E866542AEB}">
      <dgm:prSet/>
      <dgm:spPr/>
      <dgm:t>
        <a:bodyPr/>
        <a:lstStyle/>
        <a:p>
          <a:endParaRPr lang="ru-RU"/>
        </a:p>
      </dgm:t>
    </dgm:pt>
    <dgm:pt modelId="{30BE31DC-8A41-45A1-9A1D-0958198B0985}" type="sibTrans" cxnId="{8BB4F95D-8DDF-41F2-95DE-67E866542AEB}">
      <dgm:prSet/>
      <dgm:spPr/>
      <dgm:t>
        <a:bodyPr/>
        <a:lstStyle/>
        <a:p>
          <a:endParaRPr lang="ru-RU"/>
        </a:p>
      </dgm:t>
    </dgm:pt>
    <dgm:pt modelId="{B669438F-82A5-488F-86F0-67CFF5AADD6F}" type="pres">
      <dgm:prSet presAssocID="{AA6468E4-3177-41A2-864C-B2D4D01782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C5AFED-C4F1-4C62-A1E6-8D950C765AB0}" type="pres">
      <dgm:prSet presAssocID="{AA6468E4-3177-41A2-864C-B2D4D017825C}" presName="cycle" presStyleCnt="0"/>
      <dgm:spPr/>
    </dgm:pt>
    <dgm:pt modelId="{450E38D8-9A0D-4C39-991C-6D87573F7934}" type="pres">
      <dgm:prSet presAssocID="{6F31085E-9AE6-476D-8C4D-6F65022A372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C5D58-B195-499F-A4A4-2485B6EB99ED}" type="pres">
      <dgm:prSet presAssocID="{CC169F73-35C5-4266-A21B-92CA3D4D88D7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A565876-6B70-4151-B844-9411327B3E01}" type="pres">
      <dgm:prSet presAssocID="{A4587BA1-A359-4323-8C28-6654E10F2665}" presName="nodeFollowingNodes" presStyleLbl="node1" presStyleIdx="1" presStyleCnt="5" custRadScaleRad="108358" custRadScaleInc="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B3CDD-78E0-4EAC-A4C4-570F479B0086}" type="pres">
      <dgm:prSet presAssocID="{ED95E26A-4419-4261-8EBD-942011595461}" presName="nodeFollowingNodes" presStyleLbl="node1" presStyleIdx="2" presStyleCnt="5" custRadScaleRad="105402" custRadScaleInc="-15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CD8BE-8C10-4C99-A1C7-039587E1CB00}" type="pres">
      <dgm:prSet presAssocID="{DF1A0D61-0BA5-4459-AF35-8E7AF73E1EC0}" presName="nodeFollowingNodes" presStyleLbl="node1" presStyleIdx="3" presStyleCnt="5" custRadScaleRad="101515" custRadScaleInc="11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5F75E-C698-4124-B6C9-0CD1900D88F1}" type="pres">
      <dgm:prSet presAssocID="{EF348CE4-2CC4-49F3-B87C-B2FCAFAD758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74AE0-C34D-4DEC-9ADF-D7C8B44055E4}" type="presOf" srcId="{ED95E26A-4419-4261-8EBD-942011595461}" destId="{C64B3CDD-78E0-4EAC-A4C4-570F479B0086}" srcOrd="0" destOrd="0" presId="urn:microsoft.com/office/officeart/2005/8/layout/cycle3"/>
    <dgm:cxn modelId="{BA304614-610E-4037-88C7-8DC6CC70D86D}" srcId="{AA6468E4-3177-41A2-864C-B2D4D017825C}" destId="{A4587BA1-A359-4323-8C28-6654E10F2665}" srcOrd="1" destOrd="0" parTransId="{CEA30EC7-D13E-455D-80C8-3B31CFA649C5}" sibTransId="{639F30D3-5425-487B-A979-F34D6604F9B5}"/>
    <dgm:cxn modelId="{8BB4F95D-8DDF-41F2-95DE-67E866542AEB}" srcId="{AA6468E4-3177-41A2-864C-B2D4D017825C}" destId="{EF348CE4-2CC4-49F3-B87C-B2FCAFAD758F}" srcOrd="4" destOrd="0" parTransId="{397F77D1-F924-4331-AEE7-EFFCBEF92B39}" sibTransId="{30BE31DC-8A41-45A1-9A1D-0958198B0985}"/>
    <dgm:cxn modelId="{3F88068F-6E6F-4762-B079-182379B52DF8}" type="presOf" srcId="{CC169F73-35C5-4266-A21B-92CA3D4D88D7}" destId="{73AC5D58-B195-499F-A4A4-2485B6EB99ED}" srcOrd="0" destOrd="0" presId="urn:microsoft.com/office/officeart/2005/8/layout/cycle3"/>
    <dgm:cxn modelId="{542C5F8B-6025-4333-BA05-B7E4A5D5D0C7}" srcId="{AA6468E4-3177-41A2-864C-B2D4D017825C}" destId="{6F31085E-9AE6-476D-8C4D-6F65022A372B}" srcOrd="0" destOrd="0" parTransId="{4116BBCA-A8F1-47E0-BAE0-FE97E14FFAD3}" sibTransId="{CC169F73-35C5-4266-A21B-92CA3D4D88D7}"/>
    <dgm:cxn modelId="{41F6B129-0265-466E-8B8B-4A3AE34EA9CE}" type="presOf" srcId="{A4587BA1-A359-4323-8C28-6654E10F2665}" destId="{0A565876-6B70-4151-B844-9411327B3E01}" srcOrd="0" destOrd="0" presId="urn:microsoft.com/office/officeart/2005/8/layout/cycle3"/>
    <dgm:cxn modelId="{A046FB50-0353-416A-B1CD-9413146AEB5A}" type="presOf" srcId="{6F31085E-9AE6-476D-8C4D-6F65022A372B}" destId="{450E38D8-9A0D-4C39-991C-6D87573F7934}" srcOrd="0" destOrd="0" presId="urn:microsoft.com/office/officeart/2005/8/layout/cycle3"/>
    <dgm:cxn modelId="{3065EEAF-6F3E-4026-84C1-FFD51ED2CA93}" type="presOf" srcId="{AA6468E4-3177-41A2-864C-B2D4D017825C}" destId="{B669438F-82A5-488F-86F0-67CFF5AADD6F}" srcOrd="0" destOrd="0" presId="urn:microsoft.com/office/officeart/2005/8/layout/cycle3"/>
    <dgm:cxn modelId="{7E05549B-0202-4281-B7D7-4369B3DAC3B2}" type="presOf" srcId="{EF348CE4-2CC4-49F3-B87C-B2FCAFAD758F}" destId="{2915F75E-C698-4124-B6C9-0CD1900D88F1}" srcOrd="0" destOrd="0" presId="urn:microsoft.com/office/officeart/2005/8/layout/cycle3"/>
    <dgm:cxn modelId="{9490FBF8-2E02-44ED-A365-24DFB8D72075}" srcId="{AA6468E4-3177-41A2-864C-B2D4D017825C}" destId="{DF1A0D61-0BA5-4459-AF35-8E7AF73E1EC0}" srcOrd="3" destOrd="0" parTransId="{70062591-1588-4230-AC86-F65E4711ED7C}" sibTransId="{94284804-DEC0-4F0E-BA5F-07C6338255C5}"/>
    <dgm:cxn modelId="{2019F450-B22F-4DEE-A643-AF5680D8AE51}" srcId="{AA6468E4-3177-41A2-864C-B2D4D017825C}" destId="{ED95E26A-4419-4261-8EBD-942011595461}" srcOrd="2" destOrd="0" parTransId="{697E35BD-FB28-4F1A-8D1B-4FE73E5D861D}" sibTransId="{B7638CFE-1F24-4D5C-A4A2-BF14BFEE84F7}"/>
    <dgm:cxn modelId="{C803D7E0-B30B-4DCE-A264-87A2E0DD93AB}" type="presOf" srcId="{DF1A0D61-0BA5-4459-AF35-8E7AF73E1EC0}" destId="{ABFCD8BE-8C10-4C99-A1C7-039587E1CB00}" srcOrd="0" destOrd="0" presId="urn:microsoft.com/office/officeart/2005/8/layout/cycle3"/>
    <dgm:cxn modelId="{71D3A485-1995-4CD5-B1D3-E6A656EFC228}" type="presParOf" srcId="{B669438F-82A5-488F-86F0-67CFF5AADD6F}" destId="{60C5AFED-C4F1-4C62-A1E6-8D950C765AB0}" srcOrd="0" destOrd="0" presId="urn:microsoft.com/office/officeart/2005/8/layout/cycle3"/>
    <dgm:cxn modelId="{17499FE4-E532-4506-AB7C-F867BE839D7B}" type="presParOf" srcId="{60C5AFED-C4F1-4C62-A1E6-8D950C765AB0}" destId="{450E38D8-9A0D-4C39-991C-6D87573F7934}" srcOrd="0" destOrd="0" presId="urn:microsoft.com/office/officeart/2005/8/layout/cycle3"/>
    <dgm:cxn modelId="{00C98475-BDFB-4CB5-BE9C-F7AF89F41CCF}" type="presParOf" srcId="{60C5AFED-C4F1-4C62-A1E6-8D950C765AB0}" destId="{73AC5D58-B195-499F-A4A4-2485B6EB99ED}" srcOrd="1" destOrd="0" presId="urn:microsoft.com/office/officeart/2005/8/layout/cycle3"/>
    <dgm:cxn modelId="{98A8A054-E7A0-4667-A041-417037E3896C}" type="presParOf" srcId="{60C5AFED-C4F1-4C62-A1E6-8D950C765AB0}" destId="{0A565876-6B70-4151-B844-9411327B3E01}" srcOrd="2" destOrd="0" presId="urn:microsoft.com/office/officeart/2005/8/layout/cycle3"/>
    <dgm:cxn modelId="{483D7C0A-6F19-431A-BD55-A73AD12942C0}" type="presParOf" srcId="{60C5AFED-C4F1-4C62-A1E6-8D950C765AB0}" destId="{C64B3CDD-78E0-4EAC-A4C4-570F479B0086}" srcOrd="3" destOrd="0" presId="urn:microsoft.com/office/officeart/2005/8/layout/cycle3"/>
    <dgm:cxn modelId="{B94FB056-46E9-4AE9-829B-313E5B5F6A40}" type="presParOf" srcId="{60C5AFED-C4F1-4C62-A1E6-8D950C765AB0}" destId="{ABFCD8BE-8C10-4C99-A1C7-039587E1CB00}" srcOrd="4" destOrd="0" presId="urn:microsoft.com/office/officeart/2005/8/layout/cycle3"/>
    <dgm:cxn modelId="{5CD5A542-D9FB-42A8-8793-C094ADFDAAFB}" type="presParOf" srcId="{60C5AFED-C4F1-4C62-A1E6-8D950C765AB0}" destId="{2915F75E-C698-4124-B6C9-0CD1900D88F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AC5D58-B195-499F-A4A4-2485B6EB99ED}">
      <dsp:nvSpPr>
        <dsp:cNvPr id="0" name=""/>
        <dsp:cNvSpPr/>
      </dsp:nvSpPr>
      <dsp:spPr>
        <a:xfrm>
          <a:off x="1444918" y="-22877"/>
          <a:ext cx="3944376" cy="3944376"/>
        </a:xfrm>
        <a:prstGeom prst="circularArrow">
          <a:avLst>
            <a:gd name="adj1" fmla="val 5544"/>
            <a:gd name="adj2" fmla="val 330680"/>
            <a:gd name="adj3" fmla="val 13794706"/>
            <a:gd name="adj4" fmla="val 1737454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E38D8-9A0D-4C39-991C-6D87573F7934}">
      <dsp:nvSpPr>
        <dsp:cNvPr id="0" name=""/>
        <dsp:cNvSpPr/>
      </dsp:nvSpPr>
      <dsp:spPr>
        <a:xfrm>
          <a:off x="2501095" y="990"/>
          <a:ext cx="1832023" cy="916011"/>
        </a:xfrm>
        <a:prstGeom prst="roundRect">
          <a:avLst/>
        </a:prstGeom>
        <a:solidFill>
          <a:srgbClr val="6F7A8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</a:rPr>
            <a:t>Заняття гуртків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501095" y="990"/>
        <a:ext cx="1832023" cy="916011"/>
      </dsp:txXfrm>
    </dsp:sp>
    <dsp:sp modelId="{0A565876-6B70-4151-B844-9411327B3E01}">
      <dsp:nvSpPr>
        <dsp:cNvPr id="0" name=""/>
        <dsp:cNvSpPr/>
      </dsp:nvSpPr>
      <dsp:spPr>
        <a:xfrm>
          <a:off x="4262454" y="1214451"/>
          <a:ext cx="1832023" cy="916011"/>
        </a:xfrm>
        <a:prstGeom prst="roundRect">
          <a:avLst/>
        </a:prstGeom>
        <a:solidFill>
          <a:srgbClr val="6F7A8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</a:rPr>
            <a:t>Індивідуальна робота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4262454" y="1214451"/>
        <a:ext cx="1832023" cy="916011"/>
      </dsp:txXfrm>
    </dsp:sp>
    <dsp:sp modelId="{C64B3CDD-78E0-4EAC-A4C4-570F479B0086}">
      <dsp:nvSpPr>
        <dsp:cNvPr id="0" name=""/>
        <dsp:cNvSpPr/>
      </dsp:nvSpPr>
      <dsp:spPr>
        <a:xfrm>
          <a:off x="3762381" y="2928954"/>
          <a:ext cx="1832023" cy="916011"/>
        </a:xfrm>
        <a:prstGeom prst="roundRect">
          <a:avLst/>
        </a:prstGeom>
        <a:solidFill>
          <a:srgbClr val="6F7A8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</a:rPr>
            <a:t>Пошукова робота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3762381" y="2928954"/>
        <a:ext cx="1832023" cy="916011"/>
      </dsp:txXfrm>
    </dsp:sp>
    <dsp:sp modelId="{ABFCD8BE-8C10-4C99-A1C7-039587E1CB00}">
      <dsp:nvSpPr>
        <dsp:cNvPr id="0" name=""/>
        <dsp:cNvSpPr/>
      </dsp:nvSpPr>
      <dsp:spPr>
        <a:xfrm>
          <a:off x="1333495" y="2928954"/>
          <a:ext cx="1832023" cy="916011"/>
        </a:xfrm>
        <a:prstGeom prst="roundRect">
          <a:avLst/>
        </a:prstGeom>
        <a:solidFill>
          <a:srgbClr val="6F7A8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</a:rPr>
            <a:t>Концертна діяльність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1333495" y="2928954"/>
        <a:ext cx="1832023" cy="916011"/>
      </dsp:txXfrm>
    </dsp:sp>
    <dsp:sp modelId="{2915F75E-C698-4124-B6C9-0CD1900D88F1}">
      <dsp:nvSpPr>
        <dsp:cNvPr id="0" name=""/>
        <dsp:cNvSpPr/>
      </dsp:nvSpPr>
      <dsp:spPr>
        <a:xfrm>
          <a:off x="901383" y="1163249"/>
          <a:ext cx="1832023" cy="916011"/>
        </a:xfrm>
        <a:prstGeom prst="roundRect">
          <a:avLst/>
        </a:prstGeom>
        <a:solidFill>
          <a:srgbClr val="6F7A87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tx1"/>
              </a:solidFill>
            </a:rPr>
            <a:t>Співпраця з творчими колективами та виконавцями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901383" y="1163249"/>
        <a:ext cx="1832023" cy="916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kolorowanka-nuty_844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E67300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>
          <a:xfrm>
            <a:off x="1428728" y="97770"/>
            <a:ext cx="6286544" cy="1831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16165"/>
            <a:ext cx="7772400" cy="1470025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071942"/>
            <a:ext cx="5915044" cy="1285884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0i4l2h0ma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28868"/>
            <a:ext cx="1285884" cy="12858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CF419-9A77-4768-9EB0-ACE867CF2B0C}" type="datetimeFigureOut">
              <a:rPr lang="ru-RU" smtClean="0"/>
              <a:pPr/>
              <a:t>28.01.2025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A4599-5A4F-441F-B80C-8EE154603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071679"/>
            <a:ext cx="7772400" cy="1571635"/>
          </a:xfrm>
        </p:spPr>
        <p:txBody>
          <a:bodyPr/>
          <a:lstStyle/>
          <a:p>
            <a:r>
              <a:rPr lang="uk-UA" dirty="0" err="1" smtClean="0">
                <a:solidFill>
                  <a:srgbClr val="C00000"/>
                </a:solidFill>
              </a:rPr>
              <a:t>Чортківський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Палац дітей та юнацтва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i4l2h0ma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596" y="2405066"/>
            <a:ext cx="1309686" cy="1309686"/>
          </a:xfrm>
          <a:prstGeom prst="rect">
            <a:avLst/>
          </a:prstGeom>
        </p:spPr>
      </p:pic>
      <p:pic>
        <p:nvPicPr>
          <p:cNvPr id="2050" name="Picture 2" descr="D:\ната\фотоархів\М Р  фото\пала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857628"/>
            <a:ext cx="2133600" cy="14176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Відпочиваємо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изображение_viber_2024-06-07_09-27-15-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5000660" cy="375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Нагорода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FB_IMG_1695996952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357297"/>
            <a:ext cx="5429288" cy="361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714488"/>
            <a:ext cx="7800972" cy="1643074"/>
          </a:xfrm>
        </p:spPr>
        <p:txBody>
          <a:bodyPr>
            <a:normAutofit fontScale="90000"/>
          </a:bodyPr>
          <a:lstStyle/>
          <a:p>
            <a:pPr algn="r"/>
            <a:r>
              <a:rPr lang="uk-UA" sz="1600" dirty="0" smtClean="0">
                <a:solidFill>
                  <a:srgbClr val="663300"/>
                </a:solidFill>
              </a:rPr>
              <a:t/>
            </a:r>
            <a:br>
              <a:rPr lang="uk-UA" sz="1600" dirty="0" smtClean="0">
                <a:solidFill>
                  <a:srgbClr val="663300"/>
                </a:solidFill>
              </a:rPr>
            </a:br>
            <a:r>
              <a:rPr lang="ru-RU" sz="1600" dirty="0" smtClean="0">
                <a:solidFill>
                  <a:srgbClr val="663300"/>
                </a:solidFill>
              </a:rPr>
              <a:t/>
            </a:r>
            <a:br>
              <a:rPr lang="ru-RU" sz="1600" dirty="0" smtClean="0">
                <a:solidFill>
                  <a:srgbClr val="663300"/>
                </a:solidFill>
              </a:rPr>
            </a:b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Музика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–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посередник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між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духовним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чуттєвим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життям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людини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b="1" dirty="0" err="1" smtClean="0">
                <a:solidFill>
                  <a:schemeClr val="accent2">
                    <a:lumMod val="50000"/>
                  </a:schemeClr>
                </a:solidFill>
              </a:rPr>
              <a:t>Людвіг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50000"/>
                  </a:schemeClr>
                </a:solidFill>
              </a:rPr>
              <a:t>ван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Бетховен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143381"/>
            <a:ext cx="9144000" cy="1285884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2152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err="1" smtClean="0">
                <a:solidFill>
                  <a:schemeClr val="accent1"/>
                </a:solidFill>
              </a:rPr>
              <a:t>Музика</a:t>
            </a:r>
            <a:r>
              <a:rPr lang="ru-RU" sz="4000" b="1" dirty="0" smtClean="0">
                <a:solidFill>
                  <a:schemeClr val="accent1"/>
                </a:solidFill>
              </a:rPr>
              <a:t> – </a:t>
            </a:r>
            <a:r>
              <a:rPr lang="ru-RU" sz="4000" b="1" dirty="0" err="1" smtClean="0">
                <a:solidFill>
                  <a:schemeClr val="accent1"/>
                </a:solidFill>
              </a:rPr>
              <a:t>поезія</a:t>
            </a:r>
            <a:r>
              <a:rPr lang="ru-RU" sz="4000" b="1" dirty="0" smtClean="0">
                <a:solidFill>
                  <a:schemeClr val="accent1"/>
                </a:solidFill>
              </a:rPr>
              <a:t> </a:t>
            </a:r>
            <a:r>
              <a:rPr lang="ru-RU" sz="4000" b="1" dirty="0" err="1" smtClean="0">
                <a:solidFill>
                  <a:schemeClr val="accent1"/>
                </a:solidFill>
              </a:rPr>
              <a:t>повітря</a:t>
            </a:r>
            <a:r>
              <a:rPr lang="ru-RU" sz="4000" b="1" dirty="0" smtClean="0">
                <a:solidFill>
                  <a:schemeClr val="accent1"/>
                </a:solidFill>
              </a:rPr>
              <a:t>.                                </a:t>
            </a:r>
            <a:r>
              <a:rPr lang="ru-RU" sz="2800" b="1" dirty="0" err="1" smtClean="0">
                <a:solidFill>
                  <a:schemeClr val="accent1"/>
                </a:solidFill>
              </a:rPr>
              <a:t>Ріхтер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42900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Музика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змінити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хоча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б тому,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вона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змінити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людину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                                           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Боно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1143000"/>
          </a:xfrm>
        </p:spPr>
        <p:txBody>
          <a:bodyPr>
            <a:noAutofit/>
          </a:bodyPr>
          <a:lstStyle/>
          <a:p>
            <a:r>
              <a:rPr lang="uk-UA" sz="3600" b="1" dirty="0" err="1" smtClean="0">
                <a:solidFill>
                  <a:srgbClr val="0070C0"/>
                </a:solidFill>
              </a:rPr>
              <a:t>Горячий</a:t>
            </a:r>
            <a:r>
              <a:rPr lang="uk-UA" sz="3600" b="1" dirty="0" smtClean="0">
                <a:solidFill>
                  <a:srgbClr val="0070C0"/>
                </a:solidFill>
              </a:rPr>
              <a:t> Мирослав Ростиславович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ната\фотоархів\М Р  фото\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28"/>
            <a:ext cx="302977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46434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Освіта: середня спеціальна </a:t>
            </a:r>
            <a:endParaRPr lang="ru-RU" sz="2000" b="1" dirty="0" smtClean="0"/>
          </a:p>
          <a:p>
            <a:r>
              <a:rPr lang="uk-UA" sz="2000" b="1" i="1" dirty="0" smtClean="0"/>
              <a:t> </a:t>
            </a:r>
            <a:endParaRPr lang="ru-RU" sz="2000" b="1" dirty="0" smtClean="0"/>
          </a:p>
          <a:p>
            <a:r>
              <a:rPr lang="uk-UA" sz="2000" b="1" i="1" dirty="0" smtClean="0"/>
              <a:t>Спеціальність: керівник вокальних та фольклорних гуртків</a:t>
            </a:r>
            <a:endParaRPr lang="ru-RU" sz="2000" b="1" dirty="0" smtClean="0"/>
          </a:p>
          <a:p>
            <a:r>
              <a:rPr lang="uk-UA" sz="2000" b="1" i="1" dirty="0" smtClean="0"/>
              <a:t> </a:t>
            </a:r>
            <a:endParaRPr lang="ru-RU" sz="2000" b="1" dirty="0" smtClean="0"/>
          </a:p>
          <a:p>
            <a:r>
              <a:rPr lang="uk-UA" sz="2000" b="1" i="1" dirty="0" smtClean="0"/>
              <a:t>Педагогічний стаж: 30 років</a:t>
            </a:r>
            <a:endParaRPr lang="ru-RU" sz="2000" b="1" dirty="0" smtClean="0"/>
          </a:p>
          <a:p>
            <a:r>
              <a:rPr lang="uk-UA" sz="2000" b="1" i="1" dirty="0" smtClean="0"/>
              <a:t> </a:t>
            </a:r>
            <a:endParaRPr lang="ru-RU" sz="2000" b="1" dirty="0" smtClean="0"/>
          </a:p>
          <a:p>
            <a:r>
              <a:rPr lang="uk-UA" sz="2000" b="1" i="1" dirty="0" smtClean="0"/>
              <a:t>Стаж роботи в </a:t>
            </a:r>
            <a:r>
              <a:rPr lang="uk-UA" sz="2000" b="1" i="1" dirty="0" err="1" smtClean="0"/>
              <a:t>Чортківському</a:t>
            </a:r>
            <a:r>
              <a:rPr lang="uk-UA" sz="2000" b="1" i="1" dirty="0" smtClean="0"/>
              <a:t> ПДЮ  - </a:t>
            </a:r>
          </a:p>
          <a:p>
            <a:r>
              <a:rPr lang="uk-UA" sz="2000" b="1" i="1" dirty="0" smtClean="0"/>
              <a:t>35 років </a:t>
            </a:r>
            <a:endParaRPr lang="ru-RU" sz="2000" b="1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285993"/>
            <a:ext cx="7772400" cy="285752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 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«Формування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творчої </a:t>
            </a:r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індивідуальносі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заняттях гуртка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«Вокально-естрадного </a:t>
            </a:r>
            <a:r>
              <a:rPr lang="uk-UA" smtClean="0">
                <a:solidFill>
                  <a:schemeClr val="accent2">
                    <a:lumMod val="75000"/>
                  </a:schemeClr>
                </a:solidFill>
              </a:rPr>
              <a:t>дитячо-юнацького колективу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171451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Проблема, над якою працюю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86700" cy="116205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70C0"/>
                </a:solidFill>
              </a:rPr>
              <a:t>Шляхи реалізації проблеми</a:t>
            </a:r>
            <a:endParaRPr lang="ru-RU" sz="3600" dirty="0">
              <a:solidFill>
                <a:srgbClr val="0070C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500174"/>
          <a:ext cx="6834214" cy="396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>Заняття гуртків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ната\фотоархів\М Р  фото\P3200026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36"/>
            <a:ext cx="514353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>Індивідуальна робота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20241204_164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2643206" cy="3862926"/>
          </a:xfrm>
          <a:prstGeom prst="rect">
            <a:avLst/>
          </a:prstGeom>
          <a:noFill/>
        </p:spPr>
      </p:pic>
      <p:pic>
        <p:nvPicPr>
          <p:cNvPr id="1027" name="Picture 3" descr="E:\470167669_1294159235266183_7242250179517570538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643050"/>
            <a:ext cx="508003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>Концертна діяльність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ната\фотоархів\М Р  фото\IMG_15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38600" cy="4014586"/>
          </a:xfrm>
          <a:prstGeom prst="rect">
            <a:avLst/>
          </a:prstGeom>
          <a:noFill/>
        </p:spPr>
      </p:pic>
      <p:pic>
        <p:nvPicPr>
          <p:cNvPr id="3075" name="Picture 3" descr="D:\ната\фотоархів\М Р  фото\DSC_0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40575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фото\IMG_10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28384" r="29367" b="5882"/>
          <a:stretch>
            <a:fillRect/>
          </a:stretch>
        </p:blipFill>
        <p:spPr bwMode="auto">
          <a:xfrm>
            <a:off x="285720" y="1857364"/>
            <a:ext cx="2755524" cy="35544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rgbClr val="0070C0"/>
                </a:solidFill>
              </a:rPr>
              <a:t>Співпраця з творчими колективами та виконавцями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6" name="Picture 4" descr="D:\ната\фотоархів\М Р  фото\DSC_0046.JPG"/>
          <p:cNvPicPr>
            <a:picLocks noChangeAspect="1" noChangeArrowheads="1"/>
          </p:cNvPicPr>
          <p:nvPr/>
        </p:nvPicPr>
        <p:blipFill>
          <a:blip r:embed="rId3" cstate="print"/>
          <a:srcRect t="13236" b="13202"/>
          <a:stretch>
            <a:fillRect/>
          </a:stretch>
        </p:blipFill>
        <p:spPr bwMode="auto">
          <a:xfrm>
            <a:off x="2428860" y="1785926"/>
            <a:ext cx="3797295" cy="1857388"/>
          </a:xfrm>
          <a:prstGeom prst="rect">
            <a:avLst/>
          </a:prstGeom>
          <a:noFill/>
        </p:spPr>
      </p:pic>
      <p:pic>
        <p:nvPicPr>
          <p:cNvPr id="13" name="Picture 2" descr="E:\469882917_1294159615266145_786729350504644143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4038600" cy="227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Святкуємо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E:\фото\IMG_0766.JPG"/>
          <p:cNvPicPr>
            <a:picLocks noChangeAspect="1" noChangeArrowheads="1"/>
          </p:cNvPicPr>
          <p:nvPr/>
        </p:nvPicPr>
        <p:blipFill>
          <a:blip r:embed="rId2" cstate="print"/>
          <a:srcRect t="11570" r="5691" b="19012"/>
          <a:stretch>
            <a:fillRect/>
          </a:stretch>
        </p:blipFill>
        <p:spPr bwMode="auto">
          <a:xfrm>
            <a:off x="6572264" y="1214421"/>
            <a:ext cx="2214578" cy="2290943"/>
          </a:xfrm>
          <a:prstGeom prst="rect">
            <a:avLst/>
          </a:prstGeom>
          <a:noFill/>
        </p:spPr>
      </p:pic>
      <p:pic>
        <p:nvPicPr>
          <p:cNvPr id="6146" name="Picture 2" descr="E:\фото\IMG_0769.JPG"/>
          <p:cNvPicPr>
            <a:picLocks noChangeAspect="1" noChangeArrowheads="1"/>
          </p:cNvPicPr>
          <p:nvPr/>
        </p:nvPicPr>
        <p:blipFill>
          <a:blip r:embed="rId3" cstate="print"/>
          <a:srcRect l="10150" t="9023" r="27255" b="751"/>
          <a:stretch>
            <a:fillRect/>
          </a:stretch>
        </p:blipFill>
        <p:spPr bwMode="auto">
          <a:xfrm>
            <a:off x="3214678" y="3429000"/>
            <a:ext cx="2643206" cy="2143140"/>
          </a:xfrm>
          <a:prstGeom prst="rect">
            <a:avLst/>
          </a:prstGeom>
          <a:noFill/>
        </p:spPr>
      </p:pic>
      <p:pic>
        <p:nvPicPr>
          <p:cNvPr id="6147" name="Picture 3" descr="E:\фото\IMG_0575.JPG"/>
          <p:cNvPicPr>
            <a:picLocks noChangeAspect="1" noChangeArrowheads="1"/>
          </p:cNvPicPr>
          <p:nvPr/>
        </p:nvPicPr>
        <p:blipFill>
          <a:blip r:embed="rId4" cstate="print"/>
          <a:srcRect t="1587" r="26191"/>
          <a:stretch>
            <a:fillRect/>
          </a:stretch>
        </p:blipFill>
        <p:spPr bwMode="auto">
          <a:xfrm>
            <a:off x="357158" y="1285860"/>
            <a:ext cx="2286016" cy="2286020"/>
          </a:xfrm>
          <a:prstGeom prst="rect">
            <a:avLst/>
          </a:prstGeom>
          <a:noFill/>
        </p:spPr>
      </p:pic>
      <p:pic>
        <p:nvPicPr>
          <p:cNvPr id="6148" name="Picture 4" descr="E:\фото\IMG_06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214422"/>
            <a:ext cx="275080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Чортківський  Палац дітей та юнацтва</vt:lpstr>
      <vt:lpstr>Горячий Мирослав Ростиславович</vt:lpstr>
      <vt:lpstr> «Формування творчої індивідуальносі на заняттях гуртка «Вокально-естрадного дитячо-юнацького колективу » </vt:lpstr>
      <vt:lpstr>Шляхи реалізації проблеми</vt:lpstr>
      <vt:lpstr>Заняття гуртків </vt:lpstr>
      <vt:lpstr>Індивідуальна робота </vt:lpstr>
      <vt:lpstr>Концертна діяльність </vt:lpstr>
      <vt:lpstr>Співпраця з творчими колективами та виконавцями </vt:lpstr>
      <vt:lpstr>Святкуємо</vt:lpstr>
      <vt:lpstr>Відпочиваємо</vt:lpstr>
      <vt:lpstr>Нагорода</vt:lpstr>
      <vt:lpstr>  Музика – посередник між духовним і чуттєвим життям людини.  Людвіг ван Бетховен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32</cp:revision>
  <dcterms:created xsi:type="dcterms:W3CDTF">2013-03-01T18:28:36Z</dcterms:created>
  <dcterms:modified xsi:type="dcterms:W3CDTF">2025-01-28T09:48:24Z</dcterms:modified>
</cp:coreProperties>
</file>