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0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3C190-9D00-465F-8259-53850EC55FEE}" type="doc">
      <dgm:prSet loTypeId="urn:microsoft.com/office/officeart/2005/8/layout/hList7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375AA18-AAFA-4FB9-8E4F-2673A7EF0456}">
      <dgm:prSet phldrT="[Текст]" custT="1"/>
      <dgm:spPr/>
      <dgm:t>
        <a:bodyPr/>
        <a:lstStyle/>
        <a:p>
          <a:r>
            <a:rPr lang="uk-UA" sz="2000" dirty="0" smtClean="0"/>
            <a:t>Фізика</a:t>
          </a:r>
          <a:endParaRPr lang="uk-UA" sz="2000" dirty="0"/>
        </a:p>
      </dgm:t>
    </dgm:pt>
    <dgm:pt modelId="{165877B6-0143-4F4B-9F66-1EE176E157D4}" type="parTrans" cxnId="{41D1F69E-D7C6-49AB-9A70-6630C28E2B82}">
      <dgm:prSet/>
      <dgm:spPr/>
      <dgm:t>
        <a:bodyPr/>
        <a:lstStyle/>
        <a:p>
          <a:endParaRPr lang="uk-UA"/>
        </a:p>
      </dgm:t>
    </dgm:pt>
    <dgm:pt modelId="{0391802A-897F-4605-B982-612B4345D9BF}" type="sibTrans" cxnId="{41D1F69E-D7C6-49AB-9A70-6630C28E2B82}">
      <dgm:prSet/>
      <dgm:spPr/>
      <dgm:t>
        <a:bodyPr/>
        <a:lstStyle/>
        <a:p>
          <a:endParaRPr lang="uk-UA"/>
        </a:p>
      </dgm:t>
    </dgm:pt>
    <dgm:pt modelId="{7B6F211A-6759-4187-9C1B-25C287F9CDC1}">
      <dgm:prSet phldrT="[Текст]" custT="1"/>
      <dgm:spPr/>
      <dgm:t>
        <a:bodyPr/>
        <a:lstStyle/>
        <a:p>
          <a:r>
            <a:rPr lang="uk-UA" sz="2000" dirty="0" smtClean="0"/>
            <a:t>Географія</a:t>
          </a:r>
          <a:endParaRPr lang="uk-UA" sz="2000" dirty="0"/>
        </a:p>
      </dgm:t>
    </dgm:pt>
    <dgm:pt modelId="{D74B89FE-63AF-456C-B73A-C35866BB85DC}" type="parTrans" cxnId="{99BCE83D-28A0-4DA6-839B-5F8CB3B43C19}">
      <dgm:prSet/>
      <dgm:spPr/>
      <dgm:t>
        <a:bodyPr/>
        <a:lstStyle/>
        <a:p>
          <a:endParaRPr lang="uk-UA"/>
        </a:p>
      </dgm:t>
    </dgm:pt>
    <dgm:pt modelId="{C13A2C13-AB3E-4D37-8A87-ECA75A6C4C73}" type="sibTrans" cxnId="{99BCE83D-28A0-4DA6-839B-5F8CB3B43C19}">
      <dgm:prSet/>
      <dgm:spPr/>
      <dgm:t>
        <a:bodyPr/>
        <a:lstStyle/>
        <a:p>
          <a:endParaRPr lang="uk-UA"/>
        </a:p>
      </dgm:t>
    </dgm:pt>
    <dgm:pt modelId="{36ADE8BA-0C63-4CFB-A648-B7C878BC5E3A}">
      <dgm:prSet phldrT="[Текст]" custT="1"/>
      <dgm:spPr/>
      <dgm:t>
        <a:bodyPr/>
        <a:lstStyle/>
        <a:p>
          <a:r>
            <a:rPr lang="uk-UA" sz="2000" dirty="0" smtClean="0"/>
            <a:t>Трудове навчання</a:t>
          </a:r>
          <a:endParaRPr lang="uk-UA" sz="2000" dirty="0"/>
        </a:p>
      </dgm:t>
    </dgm:pt>
    <dgm:pt modelId="{D0206EA6-54B8-4721-85D6-FBFB18051231}" type="parTrans" cxnId="{50705A40-365E-49F3-87D2-279BBDF9E1C0}">
      <dgm:prSet/>
      <dgm:spPr/>
      <dgm:t>
        <a:bodyPr/>
        <a:lstStyle/>
        <a:p>
          <a:endParaRPr lang="uk-UA"/>
        </a:p>
      </dgm:t>
    </dgm:pt>
    <dgm:pt modelId="{C509AFF2-CFC4-4E6D-85F4-4BBB7A182434}" type="sibTrans" cxnId="{50705A40-365E-49F3-87D2-279BBDF9E1C0}">
      <dgm:prSet/>
      <dgm:spPr/>
      <dgm:t>
        <a:bodyPr/>
        <a:lstStyle/>
        <a:p>
          <a:endParaRPr lang="uk-UA"/>
        </a:p>
      </dgm:t>
    </dgm:pt>
    <dgm:pt modelId="{3F966A87-4B65-4527-9F6A-A5A8920E0106}">
      <dgm:prSet phldrT="[Текст]" custT="1"/>
      <dgm:spPr/>
      <dgm:t>
        <a:bodyPr/>
        <a:lstStyle/>
        <a:p>
          <a:r>
            <a:rPr lang="uk-UA" sz="2000" dirty="0" smtClean="0"/>
            <a:t>Біологія </a:t>
          </a:r>
          <a:endParaRPr lang="uk-UA" sz="2000" dirty="0"/>
        </a:p>
      </dgm:t>
    </dgm:pt>
    <dgm:pt modelId="{80E44FB8-6F33-4309-BF7A-FB11B77E0B85}" type="parTrans" cxnId="{2A7A6670-DC9A-4E0C-9B63-C9BC9812D5CB}">
      <dgm:prSet/>
      <dgm:spPr/>
      <dgm:t>
        <a:bodyPr/>
        <a:lstStyle/>
        <a:p>
          <a:endParaRPr lang="uk-UA"/>
        </a:p>
      </dgm:t>
    </dgm:pt>
    <dgm:pt modelId="{D0525244-861A-42E7-BE34-48F581C4E826}" type="sibTrans" cxnId="{2A7A6670-DC9A-4E0C-9B63-C9BC9812D5CB}">
      <dgm:prSet/>
      <dgm:spPr/>
      <dgm:t>
        <a:bodyPr/>
        <a:lstStyle/>
        <a:p>
          <a:endParaRPr lang="uk-UA"/>
        </a:p>
      </dgm:t>
    </dgm:pt>
    <dgm:pt modelId="{B7C5BABE-3BC3-425A-86B2-8805F0F6703A}">
      <dgm:prSet phldrT="[Текст]" custT="1"/>
      <dgm:spPr/>
      <dgm:t>
        <a:bodyPr/>
        <a:lstStyle/>
        <a:p>
          <a:r>
            <a:rPr lang="uk-UA" sz="2000" smtClean="0"/>
            <a:t>Математика</a:t>
          </a:r>
          <a:endParaRPr lang="uk-UA" sz="2000" dirty="0"/>
        </a:p>
      </dgm:t>
    </dgm:pt>
    <dgm:pt modelId="{5CB2C586-E8CD-4F27-94F3-D7EBC9EB922D}" type="parTrans" cxnId="{B254B67D-33D0-4FF5-9219-667D931121E8}">
      <dgm:prSet/>
      <dgm:spPr/>
      <dgm:t>
        <a:bodyPr/>
        <a:lstStyle/>
        <a:p>
          <a:endParaRPr lang="uk-UA"/>
        </a:p>
      </dgm:t>
    </dgm:pt>
    <dgm:pt modelId="{6BA9C224-8E91-4023-801C-3B0EEB01C2C4}" type="sibTrans" cxnId="{B254B67D-33D0-4FF5-9219-667D931121E8}">
      <dgm:prSet/>
      <dgm:spPr/>
      <dgm:t>
        <a:bodyPr/>
        <a:lstStyle/>
        <a:p>
          <a:endParaRPr lang="uk-UA"/>
        </a:p>
      </dgm:t>
    </dgm:pt>
    <dgm:pt modelId="{F9E6730B-3096-43B4-8120-215AA720E358}" type="pres">
      <dgm:prSet presAssocID="{D7E3C190-9D00-465F-8259-53850EC55F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4863B52-C4AF-4FC6-893F-63325B044E91}" type="pres">
      <dgm:prSet presAssocID="{D7E3C190-9D00-465F-8259-53850EC55FEE}" presName="fgShape" presStyleLbl="fgShp" presStyleIdx="0" presStyleCnt="1"/>
      <dgm:spPr/>
    </dgm:pt>
    <dgm:pt modelId="{7B9B94D2-ED66-462E-B381-00F0A0303B0D}" type="pres">
      <dgm:prSet presAssocID="{D7E3C190-9D00-465F-8259-53850EC55FEE}" presName="linComp" presStyleCnt="0"/>
      <dgm:spPr/>
    </dgm:pt>
    <dgm:pt modelId="{1DD967CF-CAEE-42CE-94A0-D853878535CA}" type="pres">
      <dgm:prSet presAssocID="{9375AA18-AAFA-4FB9-8E4F-2673A7EF0456}" presName="compNode" presStyleCnt="0"/>
      <dgm:spPr/>
    </dgm:pt>
    <dgm:pt modelId="{3A845015-01EA-4FA2-8559-4F51DAFAFDF1}" type="pres">
      <dgm:prSet presAssocID="{9375AA18-AAFA-4FB9-8E4F-2673A7EF0456}" presName="bkgdShape" presStyleLbl="node1" presStyleIdx="0" presStyleCnt="5"/>
      <dgm:spPr/>
      <dgm:t>
        <a:bodyPr/>
        <a:lstStyle/>
        <a:p>
          <a:endParaRPr lang="uk-UA"/>
        </a:p>
      </dgm:t>
    </dgm:pt>
    <dgm:pt modelId="{F84E057A-A07B-4573-AE83-C69521B6B0C5}" type="pres">
      <dgm:prSet presAssocID="{9375AA18-AAFA-4FB9-8E4F-2673A7EF045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310386-A22F-4B06-B7BA-0D02551168E3}" type="pres">
      <dgm:prSet presAssocID="{9375AA18-AAFA-4FB9-8E4F-2673A7EF0456}" presName="invisiNode" presStyleLbl="node1" presStyleIdx="0" presStyleCnt="5"/>
      <dgm:spPr/>
    </dgm:pt>
    <dgm:pt modelId="{9700809B-8DB6-409F-BF40-F7106F5949AB}" type="pres">
      <dgm:prSet presAssocID="{9375AA18-AAFA-4FB9-8E4F-2673A7EF0456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94C81D4-908E-4CC1-897C-41C6DEE91777}" type="pres">
      <dgm:prSet presAssocID="{0391802A-897F-4605-B982-612B4345D9BF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C672368-ED07-4F79-8BFE-D1CE41A00A99}" type="pres">
      <dgm:prSet presAssocID="{7B6F211A-6759-4187-9C1B-25C287F9CDC1}" presName="compNode" presStyleCnt="0"/>
      <dgm:spPr/>
    </dgm:pt>
    <dgm:pt modelId="{1E0E6273-DBBA-4AFE-AE5D-EDD96582CC66}" type="pres">
      <dgm:prSet presAssocID="{7B6F211A-6759-4187-9C1B-25C287F9CDC1}" presName="bkgdShape" presStyleLbl="node1" presStyleIdx="1" presStyleCnt="5"/>
      <dgm:spPr/>
      <dgm:t>
        <a:bodyPr/>
        <a:lstStyle/>
        <a:p>
          <a:endParaRPr lang="uk-UA"/>
        </a:p>
      </dgm:t>
    </dgm:pt>
    <dgm:pt modelId="{A86773CE-87DD-45BF-A3FD-EE163CA72410}" type="pres">
      <dgm:prSet presAssocID="{7B6F211A-6759-4187-9C1B-25C287F9CDC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FDA243-D061-4595-99D8-8145CF6277F1}" type="pres">
      <dgm:prSet presAssocID="{7B6F211A-6759-4187-9C1B-25C287F9CDC1}" presName="invisiNode" presStyleLbl="node1" presStyleIdx="1" presStyleCnt="5"/>
      <dgm:spPr/>
    </dgm:pt>
    <dgm:pt modelId="{FE99BA2A-B86C-4865-AD75-6589EFADD747}" type="pres">
      <dgm:prSet presAssocID="{7B6F211A-6759-4187-9C1B-25C287F9CDC1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BB056E-BB23-416D-B42D-9ACE121888E5}" type="pres">
      <dgm:prSet presAssocID="{C13A2C13-AB3E-4D37-8A87-ECA75A6C4C73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B5F2CAD-1ECC-42B4-BE40-6BD6D945A523}" type="pres">
      <dgm:prSet presAssocID="{36ADE8BA-0C63-4CFB-A648-B7C878BC5E3A}" presName="compNode" presStyleCnt="0"/>
      <dgm:spPr/>
    </dgm:pt>
    <dgm:pt modelId="{314FC334-3B5E-46AD-BCB0-ED4D090E2F1E}" type="pres">
      <dgm:prSet presAssocID="{36ADE8BA-0C63-4CFB-A648-B7C878BC5E3A}" presName="bkgdShape" presStyleLbl="node1" presStyleIdx="2" presStyleCnt="5"/>
      <dgm:spPr/>
      <dgm:t>
        <a:bodyPr/>
        <a:lstStyle/>
        <a:p>
          <a:endParaRPr lang="uk-UA"/>
        </a:p>
      </dgm:t>
    </dgm:pt>
    <dgm:pt modelId="{0A5DF6C2-1D1C-4936-A3EC-013E6D920177}" type="pres">
      <dgm:prSet presAssocID="{36ADE8BA-0C63-4CFB-A648-B7C878BC5E3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3B9F7F-5A44-461C-BD0A-CA48AFEB40CC}" type="pres">
      <dgm:prSet presAssocID="{36ADE8BA-0C63-4CFB-A648-B7C878BC5E3A}" presName="invisiNode" presStyleLbl="node1" presStyleIdx="2" presStyleCnt="5"/>
      <dgm:spPr/>
    </dgm:pt>
    <dgm:pt modelId="{40EE5767-67D6-44F2-9FCE-45A38F255FF2}" type="pres">
      <dgm:prSet presAssocID="{36ADE8BA-0C63-4CFB-A648-B7C878BC5E3A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C80EB34-7DB9-4E18-9213-0B69788BE892}" type="pres">
      <dgm:prSet presAssocID="{C509AFF2-CFC4-4E6D-85F4-4BBB7A18243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054D0DB0-7A9E-49DD-AB25-226B4636C0A9}" type="pres">
      <dgm:prSet presAssocID="{3F966A87-4B65-4527-9F6A-A5A8920E0106}" presName="compNode" presStyleCnt="0"/>
      <dgm:spPr/>
    </dgm:pt>
    <dgm:pt modelId="{D86AB031-5939-4711-AFF2-3F610D327EF5}" type="pres">
      <dgm:prSet presAssocID="{3F966A87-4B65-4527-9F6A-A5A8920E0106}" presName="bkgdShape" presStyleLbl="node1" presStyleIdx="3" presStyleCnt="5"/>
      <dgm:spPr/>
      <dgm:t>
        <a:bodyPr/>
        <a:lstStyle/>
        <a:p>
          <a:endParaRPr lang="uk-UA"/>
        </a:p>
      </dgm:t>
    </dgm:pt>
    <dgm:pt modelId="{DE3BDDF0-F665-41DA-B1E0-95744D4B85F7}" type="pres">
      <dgm:prSet presAssocID="{3F966A87-4B65-4527-9F6A-A5A8920E010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70DD57-E908-4D0D-8E80-C6118314CBA2}" type="pres">
      <dgm:prSet presAssocID="{3F966A87-4B65-4527-9F6A-A5A8920E0106}" presName="invisiNode" presStyleLbl="node1" presStyleIdx="3" presStyleCnt="5"/>
      <dgm:spPr/>
    </dgm:pt>
    <dgm:pt modelId="{8F50E7CC-71E6-4F97-99AE-8BBAB2BD8DB7}" type="pres">
      <dgm:prSet presAssocID="{3F966A87-4B65-4527-9F6A-A5A8920E0106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F11726C-0DE0-4BFB-ABD6-DE3884CE3CEC}" type="pres">
      <dgm:prSet presAssocID="{D0525244-861A-42E7-BE34-48F581C4E826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6CC4FC0-0FB5-41DB-B27B-BFAF72C8851A}" type="pres">
      <dgm:prSet presAssocID="{B7C5BABE-3BC3-425A-86B2-8805F0F6703A}" presName="compNode" presStyleCnt="0"/>
      <dgm:spPr/>
    </dgm:pt>
    <dgm:pt modelId="{256C157D-1EB0-4F7E-BC8C-DE1A829B2B20}" type="pres">
      <dgm:prSet presAssocID="{B7C5BABE-3BC3-425A-86B2-8805F0F6703A}" presName="bkgdShape" presStyleLbl="node1" presStyleIdx="4" presStyleCnt="5"/>
      <dgm:spPr/>
      <dgm:t>
        <a:bodyPr/>
        <a:lstStyle/>
        <a:p>
          <a:endParaRPr lang="uk-UA"/>
        </a:p>
      </dgm:t>
    </dgm:pt>
    <dgm:pt modelId="{85D24237-9DD8-4202-8FFE-297FB8963E37}" type="pres">
      <dgm:prSet presAssocID="{B7C5BABE-3BC3-425A-86B2-8805F0F6703A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6E4BF0-8A70-4024-BCF4-46A63C31336C}" type="pres">
      <dgm:prSet presAssocID="{B7C5BABE-3BC3-425A-86B2-8805F0F6703A}" presName="invisiNode" presStyleLbl="node1" presStyleIdx="4" presStyleCnt="5"/>
      <dgm:spPr/>
    </dgm:pt>
    <dgm:pt modelId="{E5C4B073-C958-4ACE-B05D-086D9832394F}" type="pres">
      <dgm:prSet presAssocID="{B7C5BABE-3BC3-425A-86B2-8805F0F6703A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18798E4C-0665-4738-B3A9-40E1EE79B10C}" type="presOf" srcId="{9375AA18-AAFA-4FB9-8E4F-2673A7EF0456}" destId="{3A845015-01EA-4FA2-8559-4F51DAFAFDF1}" srcOrd="0" destOrd="0" presId="urn:microsoft.com/office/officeart/2005/8/layout/hList7"/>
    <dgm:cxn modelId="{99BCE83D-28A0-4DA6-839B-5F8CB3B43C19}" srcId="{D7E3C190-9D00-465F-8259-53850EC55FEE}" destId="{7B6F211A-6759-4187-9C1B-25C287F9CDC1}" srcOrd="1" destOrd="0" parTransId="{D74B89FE-63AF-456C-B73A-C35866BB85DC}" sibTransId="{C13A2C13-AB3E-4D37-8A87-ECA75A6C4C73}"/>
    <dgm:cxn modelId="{4521DC38-3C2F-4283-90C2-530D14142090}" type="presOf" srcId="{36ADE8BA-0C63-4CFB-A648-B7C878BC5E3A}" destId="{314FC334-3B5E-46AD-BCB0-ED4D090E2F1E}" srcOrd="0" destOrd="0" presId="urn:microsoft.com/office/officeart/2005/8/layout/hList7"/>
    <dgm:cxn modelId="{050E970C-E176-4102-97E0-0A5EA2C2D89B}" type="presOf" srcId="{3F966A87-4B65-4527-9F6A-A5A8920E0106}" destId="{DE3BDDF0-F665-41DA-B1E0-95744D4B85F7}" srcOrd="1" destOrd="0" presId="urn:microsoft.com/office/officeart/2005/8/layout/hList7"/>
    <dgm:cxn modelId="{50705A40-365E-49F3-87D2-279BBDF9E1C0}" srcId="{D7E3C190-9D00-465F-8259-53850EC55FEE}" destId="{36ADE8BA-0C63-4CFB-A648-B7C878BC5E3A}" srcOrd="2" destOrd="0" parTransId="{D0206EA6-54B8-4721-85D6-FBFB18051231}" sibTransId="{C509AFF2-CFC4-4E6D-85F4-4BBB7A182434}"/>
    <dgm:cxn modelId="{70594759-4B5F-4B9F-AD08-2AE5A3BB364B}" type="presOf" srcId="{D7E3C190-9D00-465F-8259-53850EC55FEE}" destId="{F9E6730B-3096-43B4-8120-215AA720E358}" srcOrd="0" destOrd="0" presId="urn:microsoft.com/office/officeart/2005/8/layout/hList7"/>
    <dgm:cxn modelId="{C8D54EFD-E638-4136-BC66-167E8BE43F3E}" type="presOf" srcId="{0391802A-897F-4605-B982-612B4345D9BF}" destId="{094C81D4-908E-4CC1-897C-41C6DEE91777}" srcOrd="0" destOrd="0" presId="urn:microsoft.com/office/officeart/2005/8/layout/hList7"/>
    <dgm:cxn modelId="{BF099015-2132-469C-BB6B-5D97A4EA542A}" type="presOf" srcId="{B7C5BABE-3BC3-425A-86B2-8805F0F6703A}" destId="{85D24237-9DD8-4202-8FFE-297FB8963E37}" srcOrd="1" destOrd="0" presId="urn:microsoft.com/office/officeart/2005/8/layout/hList7"/>
    <dgm:cxn modelId="{2A7A6670-DC9A-4E0C-9B63-C9BC9812D5CB}" srcId="{D7E3C190-9D00-465F-8259-53850EC55FEE}" destId="{3F966A87-4B65-4527-9F6A-A5A8920E0106}" srcOrd="3" destOrd="0" parTransId="{80E44FB8-6F33-4309-BF7A-FB11B77E0B85}" sibTransId="{D0525244-861A-42E7-BE34-48F581C4E826}"/>
    <dgm:cxn modelId="{AB1D8E14-4317-42C6-9D10-98F202FEFBAB}" type="presOf" srcId="{7B6F211A-6759-4187-9C1B-25C287F9CDC1}" destId="{1E0E6273-DBBA-4AFE-AE5D-EDD96582CC66}" srcOrd="0" destOrd="0" presId="urn:microsoft.com/office/officeart/2005/8/layout/hList7"/>
    <dgm:cxn modelId="{41D1F69E-D7C6-49AB-9A70-6630C28E2B82}" srcId="{D7E3C190-9D00-465F-8259-53850EC55FEE}" destId="{9375AA18-AAFA-4FB9-8E4F-2673A7EF0456}" srcOrd="0" destOrd="0" parTransId="{165877B6-0143-4F4B-9F66-1EE176E157D4}" sibTransId="{0391802A-897F-4605-B982-612B4345D9BF}"/>
    <dgm:cxn modelId="{B24D0214-2B41-4F43-86DF-8378FBBB836C}" type="presOf" srcId="{36ADE8BA-0C63-4CFB-A648-B7C878BC5E3A}" destId="{0A5DF6C2-1D1C-4936-A3EC-013E6D920177}" srcOrd="1" destOrd="0" presId="urn:microsoft.com/office/officeart/2005/8/layout/hList7"/>
    <dgm:cxn modelId="{7BB458D5-C3F5-4612-B46D-E50E1F84E175}" type="presOf" srcId="{7B6F211A-6759-4187-9C1B-25C287F9CDC1}" destId="{A86773CE-87DD-45BF-A3FD-EE163CA72410}" srcOrd="1" destOrd="0" presId="urn:microsoft.com/office/officeart/2005/8/layout/hList7"/>
    <dgm:cxn modelId="{2722DABD-E33A-4B30-A368-A2B4965909B7}" type="presOf" srcId="{B7C5BABE-3BC3-425A-86B2-8805F0F6703A}" destId="{256C157D-1EB0-4F7E-BC8C-DE1A829B2B20}" srcOrd="0" destOrd="0" presId="urn:microsoft.com/office/officeart/2005/8/layout/hList7"/>
    <dgm:cxn modelId="{7BB994CA-120D-403F-8832-92F374660C19}" type="presOf" srcId="{C13A2C13-AB3E-4D37-8A87-ECA75A6C4C73}" destId="{A7BB056E-BB23-416D-B42D-9ACE121888E5}" srcOrd="0" destOrd="0" presId="urn:microsoft.com/office/officeart/2005/8/layout/hList7"/>
    <dgm:cxn modelId="{328646E9-A042-47E4-BC06-7559990BBF4C}" type="presOf" srcId="{9375AA18-AAFA-4FB9-8E4F-2673A7EF0456}" destId="{F84E057A-A07B-4573-AE83-C69521B6B0C5}" srcOrd="1" destOrd="0" presId="urn:microsoft.com/office/officeart/2005/8/layout/hList7"/>
    <dgm:cxn modelId="{181DABEE-CA0E-457D-A3E6-361F0BB70BCA}" type="presOf" srcId="{3F966A87-4B65-4527-9F6A-A5A8920E0106}" destId="{D86AB031-5939-4711-AFF2-3F610D327EF5}" srcOrd="0" destOrd="0" presId="urn:microsoft.com/office/officeart/2005/8/layout/hList7"/>
    <dgm:cxn modelId="{E71CB29F-49A7-4BC7-A31D-1705FCF9EDB0}" type="presOf" srcId="{C509AFF2-CFC4-4E6D-85F4-4BBB7A182434}" destId="{4C80EB34-7DB9-4E18-9213-0B69788BE892}" srcOrd="0" destOrd="0" presId="urn:microsoft.com/office/officeart/2005/8/layout/hList7"/>
    <dgm:cxn modelId="{B254B67D-33D0-4FF5-9219-667D931121E8}" srcId="{D7E3C190-9D00-465F-8259-53850EC55FEE}" destId="{B7C5BABE-3BC3-425A-86B2-8805F0F6703A}" srcOrd="4" destOrd="0" parTransId="{5CB2C586-E8CD-4F27-94F3-D7EBC9EB922D}" sibTransId="{6BA9C224-8E91-4023-801C-3B0EEB01C2C4}"/>
    <dgm:cxn modelId="{9591F2CA-1EB0-458E-A532-4B2E5A4B06A1}" type="presOf" srcId="{D0525244-861A-42E7-BE34-48F581C4E826}" destId="{5F11726C-0DE0-4BFB-ABD6-DE3884CE3CEC}" srcOrd="0" destOrd="0" presId="urn:microsoft.com/office/officeart/2005/8/layout/hList7"/>
    <dgm:cxn modelId="{66E9ACAC-D73D-46A5-85BC-0FE291D5C2FF}" type="presParOf" srcId="{F9E6730B-3096-43B4-8120-215AA720E358}" destId="{24863B52-C4AF-4FC6-893F-63325B044E91}" srcOrd="0" destOrd="0" presId="urn:microsoft.com/office/officeart/2005/8/layout/hList7"/>
    <dgm:cxn modelId="{FAE356DA-E49B-4FE8-9D9A-E123C0499BEB}" type="presParOf" srcId="{F9E6730B-3096-43B4-8120-215AA720E358}" destId="{7B9B94D2-ED66-462E-B381-00F0A0303B0D}" srcOrd="1" destOrd="0" presId="urn:microsoft.com/office/officeart/2005/8/layout/hList7"/>
    <dgm:cxn modelId="{67F229A2-6A17-4856-9AC9-610879A62D8D}" type="presParOf" srcId="{7B9B94D2-ED66-462E-B381-00F0A0303B0D}" destId="{1DD967CF-CAEE-42CE-94A0-D853878535CA}" srcOrd="0" destOrd="0" presId="urn:microsoft.com/office/officeart/2005/8/layout/hList7"/>
    <dgm:cxn modelId="{DF2D679D-CE5B-4DF8-9F9D-A8561C0A36EF}" type="presParOf" srcId="{1DD967CF-CAEE-42CE-94A0-D853878535CA}" destId="{3A845015-01EA-4FA2-8559-4F51DAFAFDF1}" srcOrd="0" destOrd="0" presId="urn:microsoft.com/office/officeart/2005/8/layout/hList7"/>
    <dgm:cxn modelId="{B88FDA1B-47AA-442B-BEDA-F05D9ACBF119}" type="presParOf" srcId="{1DD967CF-CAEE-42CE-94A0-D853878535CA}" destId="{F84E057A-A07B-4573-AE83-C69521B6B0C5}" srcOrd="1" destOrd="0" presId="urn:microsoft.com/office/officeart/2005/8/layout/hList7"/>
    <dgm:cxn modelId="{4F3F982D-0815-4EA6-AA97-757B66B20D7A}" type="presParOf" srcId="{1DD967CF-CAEE-42CE-94A0-D853878535CA}" destId="{38310386-A22F-4B06-B7BA-0D02551168E3}" srcOrd="2" destOrd="0" presId="urn:microsoft.com/office/officeart/2005/8/layout/hList7"/>
    <dgm:cxn modelId="{CCAB13EB-9C45-4564-B4CA-B2A93BCFF04C}" type="presParOf" srcId="{1DD967CF-CAEE-42CE-94A0-D853878535CA}" destId="{9700809B-8DB6-409F-BF40-F7106F5949AB}" srcOrd="3" destOrd="0" presId="urn:microsoft.com/office/officeart/2005/8/layout/hList7"/>
    <dgm:cxn modelId="{2FF45B62-2A02-4439-AC88-E7C0E8316677}" type="presParOf" srcId="{7B9B94D2-ED66-462E-B381-00F0A0303B0D}" destId="{094C81D4-908E-4CC1-897C-41C6DEE91777}" srcOrd="1" destOrd="0" presId="urn:microsoft.com/office/officeart/2005/8/layout/hList7"/>
    <dgm:cxn modelId="{574380CA-4AD7-4D21-977C-E471804D294D}" type="presParOf" srcId="{7B9B94D2-ED66-462E-B381-00F0A0303B0D}" destId="{7C672368-ED07-4F79-8BFE-D1CE41A00A99}" srcOrd="2" destOrd="0" presId="urn:microsoft.com/office/officeart/2005/8/layout/hList7"/>
    <dgm:cxn modelId="{DF315E63-8CE2-419B-9DD2-2E7B5725EF9A}" type="presParOf" srcId="{7C672368-ED07-4F79-8BFE-D1CE41A00A99}" destId="{1E0E6273-DBBA-4AFE-AE5D-EDD96582CC66}" srcOrd="0" destOrd="0" presId="urn:microsoft.com/office/officeart/2005/8/layout/hList7"/>
    <dgm:cxn modelId="{67C8F3BE-1A22-4C0A-BDDE-319CD20442ED}" type="presParOf" srcId="{7C672368-ED07-4F79-8BFE-D1CE41A00A99}" destId="{A86773CE-87DD-45BF-A3FD-EE163CA72410}" srcOrd="1" destOrd="0" presId="urn:microsoft.com/office/officeart/2005/8/layout/hList7"/>
    <dgm:cxn modelId="{9956EE0D-9429-45A5-99B8-1C5914206704}" type="presParOf" srcId="{7C672368-ED07-4F79-8BFE-D1CE41A00A99}" destId="{39FDA243-D061-4595-99D8-8145CF6277F1}" srcOrd="2" destOrd="0" presId="urn:microsoft.com/office/officeart/2005/8/layout/hList7"/>
    <dgm:cxn modelId="{DD7BC8F2-8095-4D31-A6E8-29FB9E23D291}" type="presParOf" srcId="{7C672368-ED07-4F79-8BFE-D1CE41A00A99}" destId="{FE99BA2A-B86C-4865-AD75-6589EFADD747}" srcOrd="3" destOrd="0" presId="urn:microsoft.com/office/officeart/2005/8/layout/hList7"/>
    <dgm:cxn modelId="{4B8ACF8F-6724-42AE-AE1E-F43E1FF583E3}" type="presParOf" srcId="{7B9B94D2-ED66-462E-B381-00F0A0303B0D}" destId="{A7BB056E-BB23-416D-B42D-9ACE121888E5}" srcOrd="3" destOrd="0" presId="urn:microsoft.com/office/officeart/2005/8/layout/hList7"/>
    <dgm:cxn modelId="{7CA1AC76-B1BF-470C-9D48-810F48257846}" type="presParOf" srcId="{7B9B94D2-ED66-462E-B381-00F0A0303B0D}" destId="{8B5F2CAD-1ECC-42B4-BE40-6BD6D945A523}" srcOrd="4" destOrd="0" presId="urn:microsoft.com/office/officeart/2005/8/layout/hList7"/>
    <dgm:cxn modelId="{8D1FB3FD-6ED7-4A14-89FB-72BDA24B4956}" type="presParOf" srcId="{8B5F2CAD-1ECC-42B4-BE40-6BD6D945A523}" destId="{314FC334-3B5E-46AD-BCB0-ED4D090E2F1E}" srcOrd="0" destOrd="0" presId="urn:microsoft.com/office/officeart/2005/8/layout/hList7"/>
    <dgm:cxn modelId="{D9C27161-581F-4A8D-8FBF-1A890A5D46D5}" type="presParOf" srcId="{8B5F2CAD-1ECC-42B4-BE40-6BD6D945A523}" destId="{0A5DF6C2-1D1C-4936-A3EC-013E6D920177}" srcOrd="1" destOrd="0" presId="urn:microsoft.com/office/officeart/2005/8/layout/hList7"/>
    <dgm:cxn modelId="{4B1B83F3-C104-4D4D-BB8F-1D59E3589AD0}" type="presParOf" srcId="{8B5F2CAD-1ECC-42B4-BE40-6BD6D945A523}" destId="{D93B9F7F-5A44-461C-BD0A-CA48AFEB40CC}" srcOrd="2" destOrd="0" presId="urn:microsoft.com/office/officeart/2005/8/layout/hList7"/>
    <dgm:cxn modelId="{605929FB-065B-40D0-B24B-14C648634A37}" type="presParOf" srcId="{8B5F2CAD-1ECC-42B4-BE40-6BD6D945A523}" destId="{40EE5767-67D6-44F2-9FCE-45A38F255FF2}" srcOrd="3" destOrd="0" presId="urn:microsoft.com/office/officeart/2005/8/layout/hList7"/>
    <dgm:cxn modelId="{CC0A43D0-6392-4ABE-9C02-2433FEBF0878}" type="presParOf" srcId="{7B9B94D2-ED66-462E-B381-00F0A0303B0D}" destId="{4C80EB34-7DB9-4E18-9213-0B69788BE892}" srcOrd="5" destOrd="0" presId="urn:microsoft.com/office/officeart/2005/8/layout/hList7"/>
    <dgm:cxn modelId="{964A469F-9B56-4383-B866-9B48F418FF8A}" type="presParOf" srcId="{7B9B94D2-ED66-462E-B381-00F0A0303B0D}" destId="{054D0DB0-7A9E-49DD-AB25-226B4636C0A9}" srcOrd="6" destOrd="0" presId="urn:microsoft.com/office/officeart/2005/8/layout/hList7"/>
    <dgm:cxn modelId="{940E10DF-1862-49B0-A9C6-E922E0828865}" type="presParOf" srcId="{054D0DB0-7A9E-49DD-AB25-226B4636C0A9}" destId="{D86AB031-5939-4711-AFF2-3F610D327EF5}" srcOrd="0" destOrd="0" presId="urn:microsoft.com/office/officeart/2005/8/layout/hList7"/>
    <dgm:cxn modelId="{4C2B9EF6-56C7-4FB4-A67A-3494339065D4}" type="presParOf" srcId="{054D0DB0-7A9E-49DD-AB25-226B4636C0A9}" destId="{DE3BDDF0-F665-41DA-B1E0-95744D4B85F7}" srcOrd="1" destOrd="0" presId="urn:microsoft.com/office/officeart/2005/8/layout/hList7"/>
    <dgm:cxn modelId="{34E56024-63F5-4B95-8656-8DA7F91F4AB0}" type="presParOf" srcId="{054D0DB0-7A9E-49DD-AB25-226B4636C0A9}" destId="{D270DD57-E908-4D0D-8E80-C6118314CBA2}" srcOrd="2" destOrd="0" presId="urn:microsoft.com/office/officeart/2005/8/layout/hList7"/>
    <dgm:cxn modelId="{5BCD145B-7CEF-4B32-AD7F-CB29338BBB7D}" type="presParOf" srcId="{054D0DB0-7A9E-49DD-AB25-226B4636C0A9}" destId="{8F50E7CC-71E6-4F97-99AE-8BBAB2BD8DB7}" srcOrd="3" destOrd="0" presId="urn:microsoft.com/office/officeart/2005/8/layout/hList7"/>
    <dgm:cxn modelId="{9F019113-F0B1-4148-807D-3959EC1B9410}" type="presParOf" srcId="{7B9B94D2-ED66-462E-B381-00F0A0303B0D}" destId="{5F11726C-0DE0-4BFB-ABD6-DE3884CE3CEC}" srcOrd="7" destOrd="0" presId="urn:microsoft.com/office/officeart/2005/8/layout/hList7"/>
    <dgm:cxn modelId="{65215902-8A3A-4BF4-83C2-0D1C3462BB32}" type="presParOf" srcId="{7B9B94D2-ED66-462E-B381-00F0A0303B0D}" destId="{D6CC4FC0-0FB5-41DB-B27B-BFAF72C8851A}" srcOrd="8" destOrd="0" presId="urn:microsoft.com/office/officeart/2005/8/layout/hList7"/>
    <dgm:cxn modelId="{564F5FE9-A4CF-44C2-810E-F43301CFD743}" type="presParOf" srcId="{D6CC4FC0-0FB5-41DB-B27B-BFAF72C8851A}" destId="{256C157D-1EB0-4F7E-BC8C-DE1A829B2B20}" srcOrd="0" destOrd="0" presId="urn:microsoft.com/office/officeart/2005/8/layout/hList7"/>
    <dgm:cxn modelId="{CB8A8F37-74E5-4011-AF8B-B2D293A95BAD}" type="presParOf" srcId="{D6CC4FC0-0FB5-41DB-B27B-BFAF72C8851A}" destId="{85D24237-9DD8-4202-8FFE-297FB8963E37}" srcOrd="1" destOrd="0" presId="urn:microsoft.com/office/officeart/2005/8/layout/hList7"/>
    <dgm:cxn modelId="{E4F7B6C2-FD9B-448A-9FDF-725C325CE785}" type="presParOf" srcId="{D6CC4FC0-0FB5-41DB-B27B-BFAF72C8851A}" destId="{6F6E4BF0-8A70-4024-BCF4-46A63C31336C}" srcOrd="2" destOrd="0" presId="urn:microsoft.com/office/officeart/2005/8/layout/hList7"/>
    <dgm:cxn modelId="{B1BECC99-DA64-45BB-B311-A991448AEB97}" type="presParOf" srcId="{D6CC4FC0-0FB5-41DB-B27B-BFAF72C8851A}" destId="{E5C4B073-C958-4ACE-B05D-086D9832394F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2" y="1859759"/>
            <a:ext cx="4378589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514600"/>
            <a:ext cx="4378589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8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2"/>
            <a:ext cx="660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746625" y="6219827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2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2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0601" y="202408"/>
            <a:ext cx="9945594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uk-UA" dirty="0" smtClean="0"/>
              <a:t>Енергія та енергозбереження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Навчальний проект</a:t>
            </a:r>
          </a:p>
          <a:p>
            <a:r>
              <a:rPr lang="uk-UA" dirty="0" smtClean="0"/>
              <a:t>Керівник проекту: вчитель фізики Боднар Н.І.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61443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Передбачувані продукти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Група </a:t>
            </a:r>
            <a:r>
              <a:rPr lang="uk-UA" dirty="0" err="1" smtClean="0"/>
              <a:t>“Математики”</a:t>
            </a:r>
            <a:endParaRPr lang="uk-UA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0168" y="3226526"/>
            <a:ext cx="3906884" cy="1567543"/>
          </a:xfrm>
        </p:spPr>
        <p:txBody>
          <a:bodyPr>
            <a:normAutofit/>
          </a:bodyPr>
          <a:lstStyle/>
          <a:p>
            <a:r>
              <a:rPr lang="uk-UA" dirty="0" smtClean="0"/>
              <a:t>Створення презентації </a:t>
            </a:r>
            <a:r>
              <a:rPr lang="uk-UA" dirty="0" err="1" smtClean="0"/>
              <a:t>“Порівняння</a:t>
            </a:r>
            <a:r>
              <a:rPr lang="uk-UA" dirty="0" smtClean="0"/>
              <a:t> теплових втрат у будинках з різними видами </a:t>
            </a:r>
            <a:r>
              <a:rPr lang="uk-UA" dirty="0" err="1" smtClean="0"/>
              <a:t>стін”</a:t>
            </a:r>
            <a:endParaRPr lang="uk-UA" dirty="0"/>
          </a:p>
        </p:txBody>
      </p:sp>
      <p:pic>
        <p:nvPicPr>
          <p:cNvPr id="23554" name="Picture 2" descr="Результат пошуку зображень за запитом &quot;теплоизоляция&quot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9425" y="2420665"/>
            <a:ext cx="4891871" cy="39017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роботи над проектом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285999"/>
            <a:ext cx="4375150" cy="4068925"/>
          </a:xfrm>
        </p:spPr>
        <p:txBody>
          <a:bodyPr/>
          <a:lstStyle/>
          <a:p>
            <a:r>
              <a:rPr lang="uk-UA" dirty="0" smtClean="0"/>
              <a:t>Проблема</a:t>
            </a:r>
          </a:p>
          <a:p>
            <a:r>
              <a:rPr lang="uk-UA" dirty="0" smtClean="0"/>
              <a:t>Планування</a:t>
            </a:r>
          </a:p>
          <a:p>
            <a:r>
              <a:rPr lang="uk-UA" dirty="0" smtClean="0"/>
              <a:t>Пошук інформації</a:t>
            </a:r>
          </a:p>
          <a:p>
            <a:r>
              <a:rPr lang="uk-UA" dirty="0" smtClean="0"/>
              <a:t>Продукт</a:t>
            </a:r>
          </a:p>
          <a:p>
            <a:r>
              <a:rPr lang="uk-UA" dirty="0" smtClean="0"/>
              <a:t>Презентація</a:t>
            </a:r>
            <a:endParaRPr lang="uk-UA" dirty="0"/>
          </a:p>
        </p:txBody>
      </p:sp>
      <p:pic>
        <p:nvPicPr>
          <p:cNvPr id="24578" name="Picture 2" descr="Результат пошуку зображень за запитом &quot;етапи роботи над проектом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2853" y="2080627"/>
            <a:ext cx="4375150" cy="291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Бажаю успіху!</a:t>
            </a:r>
            <a:endParaRPr lang="uk-UA" dirty="0"/>
          </a:p>
        </p:txBody>
      </p:sp>
      <p:pic>
        <p:nvPicPr>
          <p:cNvPr id="26626" name="Picture 2" descr="Пов’язане зображенн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9626" y="2297669"/>
            <a:ext cx="4586748" cy="3664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8" y="640075"/>
            <a:ext cx="9188631" cy="632243"/>
          </a:xfrm>
        </p:spPr>
        <p:txBody>
          <a:bodyPr>
            <a:noAutofit/>
          </a:bodyPr>
          <a:lstStyle/>
          <a:p>
            <a:r>
              <a:rPr lang="uk-UA" sz="3800" b="1" dirty="0" smtClean="0"/>
              <a:t>Навчальні предмети, пов'язані з проектом </a:t>
            </a:r>
            <a:endParaRPr lang="uk-UA" sz="3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47104" y="1580604"/>
          <a:ext cx="9419409" cy="5146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AutoShape 4" descr="Результат пошуку зображень за запитом &quot;математика&quot;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18" name="AutoShape 6" descr="Результат пошуку зображень за запитом &quot;математика&quot;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Учасники проекту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299" y="1920085"/>
            <a:ext cx="6676209" cy="4434840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Вчитель фізики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Вчителі суміжних предметів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Учні 9 класу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Результат пошуку зображень за запитом &quot;проект розробка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5557" y="3526972"/>
            <a:ext cx="6662056" cy="33310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953500" cy="1143000"/>
          </a:xfrm>
        </p:spPr>
        <p:txBody>
          <a:bodyPr/>
          <a:lstStyle/>
          <a:p>
            <a:pPr algn="ctr"/>
            <a:r>
              <a:rPr lang="uk-UA" dirty="0" smtClean="0"/>
              <a:t>Тип проекту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3049" y="2312126"/>
            <a:ext cx="3580311" cy="3376594"/>
          </a:xfrm>
        </p:spPr>
        <p:txBody>
          <a:bodyPr/>
          <a:lstStyle/>
          <a:p>
            <a:r>
              <a:rPr lang="uk-UA" b="1" dirty="0" smtClean="0"/>
              <a:t>Груповий</a:t>
            </a:r>
          </a:p>
          <a:p>
            <a:r>
              <a:rPr lang="uk-UA" b="1" dirty="0" smtClean="0"/>
              <a:t>Довготривалий</a:t>
            </a:r>
          </a:p>
          <a:p>
            <a:r>
              <a:rPr lang="uk-UA" b="1" dirty="0" smtClean="0"/>
              <a:t>Інформаційний </a:t>
            </a:r>
          </a:p>
          <a:p>
            <a:r>
              <a:rPr lang="uk-UA" b="1" dirty="0" smtClean="0"/>
              <a:t>Дослідницький </a:t>
            </a:r>
            <a:endParaRPr lang="uk-UA" b="1" dirty="0"/>
          </a:p>
        </p:txBody>
      </p:sp>
      <p:pic>
        <p:nvPicPr>
          <p:cNvPr id="15366" name="Picture 6" descr="Результат пошуку зображень за запитом &quot;дослідженн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9416" y="1974283"/>
            <a:ext cx="5062616" cy="38386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проекту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Формувати уявлення учнів про енергетичні ресурси та способи їх ефективного використання</a:t>
            </a:r>
          </a:p>
          <a:p>
            <a:r>
              <a:rPr lang="uk-UA" dirty="0" smtClean="0"/>
              <a:t> Розширювати знання про альтернативні джерела енергії</a:t>
            </a:r>
          </a:p>
          <a:p>
            <a:r>
              <a:rPr lang="uk-UA" dirty="0" smtClean="0"/>
              <a:t>Стимулювати впроваджувати енергозбереження в повсякденному житті</a:t>
            </a:r>
          </a:p>
          <a:p>
            <a:r>
              <a:rPr lang="uk-UA" dirty="0" smtClean="0"/>
              <a:t>Розвивати вміння застосовувати </a:t>
            </a:r>
            <a:r>
              <a:rPr lang="uk-UA" dirty="0" err="1" smtClean="0"/>
              <a:t>енергоефективні</a:t>
            </a:r>
            <a:r>
              <a:rPr lang="uk-UA" dirty="0" smtClean="0"/>
              <a:t> технології</a:t>
            </a:r>
          </a:p>
          <a:p>
            <a:r>
              <a:rPr lang="uk-UA" dirty="0" smtClean="0"/>
              <a:t>Привернути увагу до охорони навколишнього середовища та проблеми збереження енергоресурсів</a:t>
            </a:r>
            <a:endParaRPr lang="uk-UA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Передбачувані продукти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Група </a:t>
            </a:r>
            <a:r>
              <a:rPr lang="uk-UA" dirty="0" err="1" smtClean="0"/>
              <a:t>“Фізики”</a:t>
            </a:r>
            <a:endParaRPr lang="uk-UA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3148148"/>
            <a:ext cx="4376870" cy="3212171"/>
          </a:xfrm>
        </p:spPr>
        <p:txBody>
          <a:bodyPr/>
          <a:lstStyle/>
          <a:p>
            <a:r>
              <a:rPr lang="uk-UA" dirty="0" smtClean="0"/>
              <a:t>Створення презентації </a:t>
            </a:r>
            <a:r>
              <a:rPr lang="uk-UA" dirty="0" err="1" smtClean="0"/>
              <a:t>“Альтернативні</a:t>
            </a:r>
            <a:r>
              <a:rPr lang="uk-UA" dirty="0" smtClean="0"/>
              <a:t> джерела </a:t>
            </a:r>
            <a:r>
              <a:rPr lang="uk-UA" dirty="0" err="1" smtClean="0"/>
              <a:t>енергії”</a:t>
            </a:r>
            <a:endParaRPr lang="uk-UA" dirty="0"/>
          </a:p>
        </p:txBody>
      </p:sp>
      <p:pic>
        <p:nvPicPr>
          <p:cNvPr id="17410" name="Picture 2" descr="Результат пошуку зображень за запитом &quot;джерела енергії альтернативні&quot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4729" y="2615268"/>
            <a:ext cx="5082909" cy="28972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Передбачувані продукти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Група </a:t>
            </a:r>
            <a:r>
              <a:rPr lang="uk-UA" dirty="0" err="1" smtClean="0"/>
              <a:t>“Географи”</a:t>
            </a:r>
            <a:endParaRPr lang="uk-UA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0167" y="3226526"/>
            <a:ext cx="4599215" cy="2637405"/>
          </a:xfrm>
        </p:spPr>
        <p:txBody>
          <a:bodyPr/>
          <a:lstStyle/>
          <a:p>
            <a:r>
              <a:rPr lang="uk-UA" dirty="0" smtClean="0"/>
              <a:t>Створення </a:t>
            </a:r>
            <a:r>
              <a:rPr lang="uk-UA" dirty="0" err="1" smtClean="0"/>
              <a:t>стін-газети</a:t>
            </a:r>
            <a:r>
              <a:rPr lang="uk-UA" dirty="0" smtClean="0"/>
              <a:t> </a:t>
            </a:r>
            <a:r>
              <a:rPr lang="uk-UA" dirty="0" err="1" smtClean="0"/>
              <a:t>“Невідновлювальні</a:t>
            </a:r>
            <a:r>
              <a:rPr lang="uk-UA" dirty="0" smtClean="0"/>
              <a:t> енергоресурси </a:t>
            </a:r>
            <a:r>
              <a:rPr lang="uk-UA" dirty="0" err="1" smtClean="0"/>
              <a:t>України”</a:t>
            </a:r>
            <a:endParaRPr lang="uk-UA" dirty="0"/>
          </a:p>
        </p:txBody>
      </p:sp>
      <p:pic>
        <p:nvPicPr>
          <p:cNvPr id="20482" name="Picture 2" descr="Пов’язане зображенн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47152" y="2798194"/>
            <a:ext cx="5188930" cy="30278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Передбачувані продукти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Група </a:t>
            </a:r>
            <a:r>
              <a:rPr lang="uk-UA" dirty="0" err="1" smtClean="0"/>
              <a:t>“Технологи”</a:t>
            </a:r>
            <a:endParaRPr lang="uk-UA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0168" y="3226526"/>
            <a:ext cx="3906884" cy="1489165"/>
          </a:xfrm>
        </p:spPr>
        <p:txBody>
          <a:bodyPr/>
          <a:lstStyle/>
          <a:p>
            <a:r>
              <a:rPr lang="uk-UA" dirty="0" smtClean="0"/>
              <a:t>Створення гіпсового макету ГЕС на річці Дністер поблизу села </a:t>
            </a:r>
            <a:r>
              <a:rPr lang="uk-UA" dirty="0" err="1" smtClean="0"/>
              <a:t>Синьків</a:t>
            </a:r>
            <a:endParaRPr lang="uk-UA" dirty="0"/>
          </a:p>
        </p:txBody>
      </p:sp>
      <p:pic>
        <p:nvPicPr>
          <p:cNvPr id="21506" name="Picture 2" descr="Результат пошуку зображень за запитом &quot;макет ГЕС&quot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b="22872"/>
          <a:stretch>
            <a:fillRect/>
          </a:stretch>
        </p:blipFill>
        <p:spPr bwMode="auto">
          <a:xfrm>
            <a:off x="4222200" y="2628945"/>
            <a:ext cx="4872022" cy="28182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Передбачувані продукти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Група </a:t>
            </a:r>
            <a:r>
              <a:rPr lang="uk-UA" dirty="0" err="1" smtClean="0"/>
              <a:t>“Біотехнологи”</a:t>
            </a:r>
            <a:endParaRPr lang="uk-UA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0168" y="3226526"/>
            <a:ext cx="3906884" cy="1972491"/>
          </a:xfrm>
        </p:spPr>
        <p:txBody>
          <a:bodyPr>
            <a:normAutofit/>
          </a:bodyPr>
          <a:lstStyle/>
          <a:p>
            <a:r>
              <a:rPr lang="uk-UA" dirty="0" smtClean="0"/>
              <a:t>Створення презентації </a:t>
            </a:r>
            <a:r>
              <a:rPr lang="uk-UA" dirty="0" err="1" smtClean="0"/>
              <a:t>“Використання</a:t>
            </a:r>
            <a:r>
              <a:rPr lang="uk-UA" dirty="0" smtClean="0"/>
              <a:t> викопних джерел енергії та його вплив на </a:t>
            </a:r>
            <a:r>
              <a:rPr lang="uk-UA" dirty="0" err="1" smtClean="0"/>
              <a:t>природу”</a:t>
            </a:r>
            <a:endParaRPr lang="uk-UA" dirty="0"/>
          </a:p>
        </p:txBody>
      </p:sp>
      <p:pic>
        <p:nvPicPr>
          <p:cNvPr id="22530" name="Picture 2" descr="Результат пошуку зображень за запитом &quot;енергозбереження тварин&quot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33442"/>
          <a:stretch>
            <a:fillRect/>
          </a:stretch>
        </p:blipFill>
        <p:spPr bwMode="auto">
          <a:xfrm>
            <a:off x="4859383" y="2773335"/>
            <a:ext cx="4075612" cy="31797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175</Words>
  <Application>Microsoft Office PowerPoint</Application>
  <PresentationFormat>Лист A4 (210x297 мм)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Енергія та енергозбереження</vt:lpstr>
      <vt:lpstr>Навчальні предмети, пов'язані з проектом </vt:lpstr>
      <vt:lpstr>Учасники проекту</vt:lpstr>
      <vt:lpstr>Тип проекту</vt:lpstr>
      <vt:lpstr>Мета проекту</vt:lpstr>
      <vt:lpstr>Передбачувані продукти</vt:lpstr>
      <vt:lpstr>Передбачувані продукти</vt:lpstr>
      <vt:lpstr>Передбачувані продукти</vt:lpstr>
      <vt:lpstr>Передбачувані продукти</vt:lpstr>
      <vt:lpstr>Передбачувані продукти</vt:lpstr>
      <vt:lpstr>Етапи роботи над проектом</vt:lpstr>
      <vt:lpstr>Бажаю успіху!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Comp-10</dc:creator>
  <cp:lastModifiedBy>Comp-10</cp:lastModifiedBy>
  <cp:revision>24</cp:revision>
  <dcterms:created xsi:type="dcterms:W3CDTF">2014-08-26T23:43:54Z</dcterms:created>
  <dcterms:modified xsi:type="dcterms:W3CDTF">2017-12-20T12:23:45Z</dcterms:modified>
</cp:coreProperties>
</file>