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sldIdLst>
    <p:sldId id="297" r:id="rId6"/>
    <p:sldId id="296" r:id="rId7"/>
    <p:sldId id="258" r:id="rId8"/>
    <p:sldId id="292" r:id="rId9"/>
    <p:sldId id="293" r:id="rId10"/>
    <p:sldId id="294" r:id="rId11"/>
    <p:sldId id="295" r:id="rId12"/>
    <p:sldId id="256" r:id="rId13"/>
    <p:sldId id="265" r:id="rId14"/>
    <p:sldId id="298" r:id="rId15"/>
    <p:sldId id="299" r:id="rId16"/>
    <p:sldId id="286" r:id="rId17"/>
    <p:sldId id="287" r:id="rId18"/>
    <p:sldId id="300" r:id="rId19"/>
    <p:sldId id="301" r:id="rId20"/>
    <p:sldId id="302" r:id="rId21"/>
    <p:sldId id="303" r:id="rId22"/>
    <p:sldId id="304" r:id="rId23"/>
    <p:sldId id="267" r:id="rId24"/>
    <p:sldId id="305" r:id="rId25"/>
    <p:sldId id="306" r:id="rId26"/>
    <p:sldId id="307" r:id="rId27"/>
    <p:sldId id="308" r:id="rId28"/>
    <p:sldId id="279" r:id="rId29"/>
    <p:sldId id="311" r:id="rId30"/>
    <p:sldId id="281" r:id="rId31"/>
    <p:sldId id="309" r:id="rId32"/>
    <p:sldId id="310" r:id="rId33"/>
    <p:sldId id="275" r:id="rId34"/>
    <p:sldId id="276" r:id="rId35"/>
    <p:sldId id="277" r:id="rId36"/>
    <p:sldId id="278" r:id="rId37"/>
    <p:sldId id="28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 showGuides="1">
      <p:cViewPr varScale="1">
        <p:scale>
          <a:sx n="68" d="100"/>
          <a:sy n="68" d="100"/>
        </p:scale>
        <p:origin x="14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AB1005-21E1-4AC7-A1EC-CE951772BC93}" type="doc">
      <dgm:prSet loTypeId="urn:microsoft.com/office/officeart/2005/8/layout/cycle3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188DA19-B978-4B88-AC63-D033B37DCB5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при </a:t>
          </a:r>
          <a:r>
            <a:rPr lang="ru-RU" sz="2000" b="1" dirty="0" err="1" smtClean="0">
              <a:solidFill>
                <a:schemeClr val="tx1"/>
              </a:solidFill>
            </a:rPr>
            <a:t>використанні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1" dirty="0" err="1" smtClean="0">
              <a:solidFill>
                <a:schemeClr val="tx1"/>
              </a:solidFill>
            </a:rPr>
            <a:t>нестерильних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1" dirty="0" err="1" smtClean="0">
              <a:solidFill>
                <a:schemeClr val="tx1"/>
              </a:solidFill>
            </a:rPr>
            <a:t>голок</a:t>
          </a:r>
          <a:r>
            <a:rPr lang="ru-RU" sz="2000" b="1" dirty="0" smtClean="0">
              <a:solidFill>
                <a:schemeClr val="tx1"/>
              </a:solidFill>
            </a:rPr>
            <a:t>, </a:t>
          </a:r>
          <a:r>
            <a:rPr lang="ru-RU" sz="2000" b="1" dirty="0" err="1" smtClean="0">
              <a:solidFill>
                <a:schemeClr val="tx1"/>
              </a:solidFill>
            </a:rPr>
            <a:t>шприців</a:t>
          </a:r>
          <a:r>
            <a:rPr lang="ru-RU" sz="2000" b="1" dirty="0" smtClean="0">
              <a:solidFill>
                <a:schemeClr val="tx1"/>
              </a:solidFill>
            </a:rPr>
            <a:t>, </a:t>
          </a:r>
          <a:r>
            <a:rPr lang="ru-RU" sz="2000" b="1" dirty="0" err="1" smtClean="0">
              <a:solidFill>
                <a:schemeClr val="tx1"/>
              </a:solidFill>
            </a:rPr>
            <a:t>інструментів</a:t>
          </a:r>
          <a:r>
            <a:rPr lang="ru-RU" sz="2000" b="1" dirty="0" smtClean="0">
              <a:solidFill>
                <a:schemeClr val="tx1"/>
              </a:solidFill>
            </a:rPr>
            <a:t> для </a:t>
          </a:r>
          <a:r>
            <a:rPr lang="ru-RU" sz="2000" b="1" dirty="0" err="1" smtClean="0">
              <a:solidFill>
                <a:schemeClr val="tx1"/>
              </a:solidFill>
            </a:rPr>
            <a:t>татуювання</a:t>
          </a:r>
          <a:r>
            <a:rPr lang="ru-RU" sz="2000" b="1" dirty="0" smtClean="0">
              <a:solidFill>
                <a:schemeClr val="tx1"/>
              </a:solidFill>
            </a:rPr>
            <a:t> та </a:t>
          </a:r>
          <a:r>
            <a:rPr lang="ru-RU" sz="2000" b="1" dirty="0" err="1" smtClean="0">
              <a:solidFill>
                <a:schemeClr val="tx1"/>
              </a:solidFill>
            </a:rPr>
            <a:t>пірсингу</a:t>
          </a:r>
          <a:r>
            <a:rPr lang="ru-RU" sz="2000" b="1" dirty="0" smtClean="0">
              <a:solidFill>
                <a:schemeClr val="tx1"/>
              </a:solidFill>
            </a:rPr>
            <a:t>;</a:t>
          </a:r>
          <a:endParaRPr lang="ru-RU" sz="2000" b="1" dirty="0">
            <a:solidFill>
              <a:schemeClr val="tx1"/>
            </a:solidFill>
          </a:endParaRPr>
        </a:p>
      </dgm:t>
    </dgm:pt>
    <dgm:pt modelId="{D554BA30-C74A-4587-8F4A-66590B17C1D0}" type="parTrans" cxnId="{6D42675F-D099-4ADF-96AF-F2B62CC21947}">
      <dgm:prSet/>
      <dgm:spPr/>
      <dgm:t>
        <a:bodyPr/>
        <a:lstStyle/>
        <a:p>
          <a:endParaRPr lang="ru-RU"/>
        </a:p>
      </dgm:t>
    </dgm:pt>
    <dgm:pt modelId="{42C4394C-326D-475A-8520-EB6725A08E54}" type="sibTrans" cxnId="{6D42675F-D099-4ADF-96AF-F2B62CC21947}">
      <dgm:prSet/>
      <dgm:spPr/>
      <dgm:t>
        <a:bodyPr/>
        <a:lstStyle/>
        <a:p>
          <a:endParaRPr lang="ru-RU"/>
        </a:p>
      </dgm:t>
    </dgm:pt>
    <dgm:pt modelId="{1699433B-0171-4284-B5F2-84A6A3D07091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при </a:t>
          </a:r>
          <a:r>
            <a:rPr lang="ru-RU" b="1" dirty="0" err="1" smtClean="0">
              <a:solidFill>
                <a:schemeClr val="tx1"/>
              </a:solidFill>
            </a:rPr>
            <a:t>переливанні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інфікованої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крові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чи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пересадці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донорських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органів</a:t>
          </a:r>
          <a:r>
            <a:rPr lang="ru-RU" b="1" dirty="0" smtClean="0">
              <a:solidFill>
                <a:schemeClr val="tx1"/>
              </a:solidFill>
            </a:rPr>
            <a:t>;</a:t>
          </a:r>
          <a:endParaRPr lang="ru-RU" b="1" dirty="0">
            <a:solidFill>
              <a:schemeClr val="tx1"/>
            </a:solidFill>
          </a:endParaRPr>
        </a:p>
      </dgm:t>
    </dgm:pt>
    <dgm:pt modelId="{1A6AD2A4-7E65-481F-B868-35D75BE83003}" type="parTrans" cxnId="{2D1FA79C-9E6B-4142-B66C-30D8C64B0ADC}">
      <dgm:prSet/>
      <dgm:spPr/>
      <dgm:t>
        <a:bodyPr/>
        <a:lstStyle/>
        <a:p>
          <a:endParaRPr lang="ru-RU"/>
        </a:p>
      </dgm:t>
    </dgm:pt>
    <dgm:pt modelId="{CC5D7CB8-4070-415E-9FDE-3FE94235FAD1}" type="sibTrans" cxnId="{2D1FA79C-9E6B-4142-B66C-30D8C64B0ADC}">
      <dgm:prSet/>
      <dgm:spPr/>
      <dgm:t>
        <a:bodyPr/>
        <a:lstStyle/>
        <a:p>
          <a:endParaRPr lang="ru-RU"/>
        </a:p>
      </dgm:t>
    </dgm:pt>
    <dgm:pt modelId="{5A69C3F0-C332-46D8-9B15-935A05E2918F}">
      <dgm:prSet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від</a:t>
          </a:r>
          <a:r>
            <a:rPr lang="ru-RU" b="1" dirty="0" smtClean="0">
              <a:solidFill>
                <a:schemeClr val="tx1"/>
              </a:solidFill>
            </a:rPr>
            <a:t> ВІЛ-</a:t>
          </a:r>
          <a:r>
            <a:rPr lang="ru-RU" b="1" dirty="0" err="1" smtClean="0">
              <a:solidFill>
                <a:schemeClr val="tx1"/>
              </a:solidFill>
            </a:rPr>
            <a:t>позитивної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матері</a:t>
          </a:r>
          <a:r>
            <a:rPr lang="ru-RU" b="1" dirty="0" smtClean="0">
              <a:solidFill>
                <a:schemeClr val="tx1"/>
              </a:solidFill>
            </a:rPr>
            <a:t> до </a:t>
          </a:r>
          <a:r>
            <a:rPr lang="ru-RU" b="1" dirty="0" err="1" smtClean="0">
              <a:solidFill>
                <a:schemeClr val="tx1"/>
              </a:solidFill>
            </a:rPr>
            <a:t>дитини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під</a:t>
          </a:r>
          <a:r>
            <a:rPr lang="ru-RU" b="1" dirty="0" smtClean="0">
              <a:solidFill>
                <a:schemeClr val="tx1"/>
              </a:solidFill>
            </a:rPr>
            <a:t> час </a:t>
          </a:r>
          <a:r>
            <a:rPr lang="ru-RU" b="1" dirty="0" err="1" smtClean="0">
              <a:solidFill>
                <a:schemeClr val="tx1"/>
              </a:solidFill>
            </a:rPr>
            <a:t>вагітності</a:t>
          </a:r>
          <a:r>
            <a:rPr lang="ru-RU" b="1" dirty="0" smtClean="0">
              <a:solidFill>
                <a:schemeClr val="tx1"/>
              </a:solidFill>
            </a:rPr>
            <a:t> і </a:t>
          </a:r>
          <a:r>
            <a:rPr lang="ru-RU" b="1" dirty="0" err="1" smtClean="0">
              <a:solidFill>
                <a:schemeClr val="tx1"/>
              </a:solidFill>
            </a:rPr>
            <a:t>пологів</a:t>
          </a:r>
          <a:r>
            <a:rPr lang="ru-RU" b="1" dirty="0" smtClean="0">
              <a:solidFill>
                <a:schemeClr val="tx1"/>
              </a:solidFill>
            </a:rPr>
            <a:t>;</a:t>
          </a:r>
          <a:endParaRPr lang="ru-RU" b="1" dirty="0">
            <a:solidFill>
              <a:schemeClr val="tx1"/>
            </a:solidFill>
          </a:endParaRPr>
        </a:p>
      </dgm:t>
    </dgm:pt>
    <dgm:pt modelId="{30E19F21-6CC5-4558-84C1-C872285B3E7E}" type="parTrans" cxnId="{BCC3934C-56B1-4DD5-8461-695A3E609225}">
      <dgm:prSet/>
      <dgm:spPr/>
      <dgm:t>
        <a:bodyPr/>
        <a:lstStyle/>
        <a:p>
          <a:endParaRPr lang="ru-RU"/>
        </a:p>
      </dgm:t>
    </dgm:pt>
    <dgm:pt modelId="{A48D01B7-9D54-4AC0-AC2E-6EF422152DB6}" type="sibTrans" cxnId="{BCC3934C-56B1-4DD5-8461-695A3E609225}">
      <dgm:prSet/>
      <dgm:spPr/>
      <dgm:t>
        <a:bodyPr/>
        <a:lstStyle/>
        <a:p>
          <a:endParaRPr lang="ru-RU"/>
        </a:p>
      </dgm:t>
    </dgm:pt>
    <dgm:pt modelId="{0FC2F5FA-A3CF-4AB7-A585-698CD4820F7A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при </a:t>
          </a:r>
          <a:r>
            <a:rPr lang="ru-RU" b="1" dirty="0" err="1" smtClean="0">
              <a:solidFill>
                <a:schemeClr val="tx1"/>
              </a:solidFill>
            </a:rPr>
            <a:t>статевих</a:t>
          </a:r>
          <a:r>
            <a:rPr lang="ru-RU" b="1" dirty="0" smtClean="0">
              <a:solidFill>
                <a:schemeClr val="tx1"/>
              </a:solidFill>
            </a:rPr>
            <a:t> контактах.</a:t>
          </a:r>
          <a:endParaRPr lang="ru-RU" b="1" dirty="0">
            <a:solidFill>
              <a:schemeClr val="tx1"/>
            </a:solidFill>
          </a:endParaRPr>
        </a:p>
      </dgm:t>
    </dgm:pt>
    <dgm:pt modelId="{AAAA5586-F453-4CE6-9633-31D1086912F1}" type="parTrans" cxnId="{15953C14-5D1C-4373-BCCC-7F9E384895D1}">
      <dgm:prSet/>
      <dgm:spPr/>
      <dgm:t>
        <a:bodyPr/>
        <a:lstStyle/>
        <a:p>
          <a:endParaRPr lang="ru-RU"/>
        </a:p>
      </dgm:t>
    </dgm:pt>
    <dgm:pt modelId="{1A3F2646-06BF-4C37-A43B-767C2916740D}" type="sibTrans" cxnId="{15953C14-5D1C-4373-BCCC-7F9E384895D1}">
      <dgm:prSet/>
      <dgm:spPr/>
      <dgm:t>
        <a:bodyPr/>
        <a:lstStyle/>
        <a:p>
          <a:endParaRPr lang="ru-RU"/>
        </a:p>
      </dgm:t>
    </dgm:pt>
    <dgm:pt modelId="{A61B43EA-25AF-46F6-960E-F71331231799}" type="pres">
      <dgm:prSet presAssocID="{0DAB1005-21E1-4AC7-A1EC-CE951772BC9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11E9E5-EA39-443A-A5B1-8E212FB9FDFC}" type="pres">
      <dgm:prSet presAssocID="{0DAB1005-21E1-4AC7-A1EC-CE951772BC93}" presName="cycle" presStyleCnt="0"/>
      <dgm:spPr/>
    </dgm:pt>
    <dgm:pt modelId="{20123F52-9561-4845-85F5-7072A728A309}" type="pres">
      <dgm:prSet presAssocID="{7188DA19-B978-4B88-AC63-D033B37DCB55}" presName="nodeFirstNode" presStyleLbl="node1" presStyleIdx="0" presStyleCnt="4" custScaleY="126706" custRadScaleRad="116674" custRadScaleInc="-1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F35BC-4798-428B-BEA8-76A3680A3A85}" type="pres">
      <dgm:prSet presAssocID="{42C4394C-326D-475A-8520-EB6725A08E54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2585909-8AA6-4648-A57B-6DE95E54C739}" type="pres">
      <dgm:prSet presAssocID="{1699433B-0171-4284-B5F2-84A6A3D07091}" presName="nodeFollowingNodes" presStyleLbl="node1" presStyleIdx="1" presStyleCnt="4" custRadScaleRad="122559" custRadScaleInc="1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1CAED-AAA6-476F-8DB8-059F4BC935DF}" type="pres">
      <dgm:prSet presAssocID="{5A69C3F0-C332-46D8-9B15-935A05E2918F}" presName="nodeFollowingNodes" presStyleLbl="node1" presStyleIdx="2" presStyleCnt="4" custRadScaleRad="117733" custRadScaleInc="1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3EA0C0-268D-43E7-93FF-95083C1AAB7C}" type="pres">
      <dgm:prSet presAssocID="{0FC2F5FA-A3CF-4AB7-A585-698CD4820F7A}" presName="nodeFollowingNodes" presStyleLbl="node1" presStyleIdx="3" presStyleCnt="4" custScaleX="79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C3934C-56B1-4DD5-8461-695A3E609225}" srcId="{0DAB1005-21E1-4AC7-A1EC-CE951772BC93}" destId="{5A69C3F0-C332-46D8-9B15-935A05E2918F}" srcOrd="2" destOrd="0" parTransId="{30E19F21-6CC5-4558-84C1-C872285B3E7E}" sibTransId="{A48D01B7-9D54-4AC0-AC2E-6EF422152DB6}"/>
    <dgm:cxn modelId="{B3A62B38-219F-4838-952F-D805CE8D321E}" type="presOf" srcId="{7188DA19-B978-4B88-AC63-D033B37DCB55}" destId="{20123F52-9561-4845-85F5-7072A728A309}" srcOrd="0" destOrd="0" presId="urn:microsoft.com/office/officeart/2005/8/layout/cycle3"/>
    <dgm:cxn modelId="{F6944380-593B-410B-AC03-C3E8D2B6D373}" type="presOf" srcId="{1699433B-0171-4284-B5F2-84A6A3D07091}" destId="{62585909-8AA6-4648-A57B-6DE95E54C739}" srcOrd="0" destOrd="0" presId="urn:microsoft.com/office/officeart/2005/8/layout/cycle3"/>
    <dgm:cxn modelId="{0336D7A2-B147-4455-8FDA-353E0537FA8F}" type="presOf" srcId="{42C4394C-326D-475A-8520-EB6725A08E54}" destId="{C6CF35BC-4798-428B-BEA8-76A3680A3A85}" srcOrd="0" destOrd="0" presId="urn:microsoft.com/office/officeart/2005/8/layout/cycle3"/>
    <dgm:cxn modelId="{15953C14-5D1C-4373-BCCC-7F9E384895D1}" srcId="{0DAB1005-21E1-4AC7-A1EC-CE951772BC93}" destId="{0FC2F5FA-A3CF-4AB7-A585-698CD4820F7A}" srcOrd="3" destOrd="0" parTransId="{AAAA5586-F453-4CE6-9633-31D1086912F1}" sibTransId="{1A3F2646-06BF-4C37-A43B-767C2916740D}"/>
    <dgm:cxn modelId="{2D1FA79C-9E6B-4142-B66C-30D8C64B0ADC}" srcId="{0DAB1005-21E1-4AC7-A1EC-CE951772BC93}" destId="{1699433B-0171-4284-B5F2-84A6A3D07091}" srcOrd="1" destOrd="0" parTransId="{1A6AD2A4-7E65-481F-B868-35D75BE83003}" sibTransId="{CC5D7CB8-4070-415E-9FDE-3FE94235FAD1}"/>
    <dgm:cxn modelId="{6D42675F-D099-4ADF-96AF-F2B62CC21947}" srcId="{0DAB1005-21E1-4AC7-A1EC-CE951772BC93}" destId="{7188DA19-B978-4B88-AC63-D033B37DCB55}" srcOrd="0" destOrd="0" parTransId="{D554BA30-C74A-4587-8F4A-66590B17C1D0}" sibTransId="{42C4394C-326D-475A-8520-EB6725A08E54}"/>
    <dgm:cxn modelId="{062ACE34-5111-4D65-AF9F-FD612C7FAF6E}" type="presOf" srcId="{5A69C3F0-C332-46D8-9B15-935A05E2918F}" destId="{2041CAED-AAA6-476F-8DB8-059F4BC935DF}" srcOrd="0" destOrd="0" presId="urn:microsoft.com/office/officeart/2005/8/layout/cycle3"/>
    <dgm:cxn modelId="{E1DAB517-BCCF-4CCB-9A24-D7A12EC4B054}" type="presOf" srcId="{0FC2F5FA-A3CF-4AB7-A585-698CD4820F7A}" destId="{013EA0C0-268D-43E7-93FF-95083C1AAB7C}" srcOrd="0" destOrd="0" presId="urn:microsoft.com/office/officeart/2005/8/layout/cycle3"/>
    <dgm:cxn modelId="{489178E5-B65C-4791-AB7A-9616F2DC07AC}" type="presOf" srcId="{0DAB1005-21E1-4AC7-A1EC-CE951772BC93}" destId="{A61B43EA-25AF-46F6-960E-F71331231799}" srcOrd="0" destOrd="0" presId="urn:microsoft.com/office/officeart/2005/8/layout/cycle3"/>
    <dgm:cxn modelId="{24308665-4C3A-4748-834E-A9BFC7F0DC17}" type="presParOf" srcId="{A61B43EA-25AF-46F6-960E-F71331231799}" destId="{B111E9E5-EA39-443A-A5B1-8E212FB9FDFC}" srcOrd="0" destOrd="0" presId="urn:microsoft.com/office/officeart/2005/8/layout/cycle3"/>
    <dgm:cxn modelId="{72C42E9D-4F8F-48CE-835C-FC66E7A2B0B1}" type="presParOf" srcId="{B111E9E5-EA39-443A-A5B1-8E212FB9FDFC}" destId="{20123F52-9561-4845-85F5-7072A728A309}" srcOrd="0" destOrd="0" presId="urn:microsoft.com/office/officeart/2005/8/layout/cycle3"/>
    <dgm:cxn modelId="{9468E00F-4139-4140-B14D-058540C34D1B}" type="presParOf" srcId="{B111E9E5-EA39-443A-A5B1-8E212FB9FDFC}" destId="{C6CF35BC-4798-428B-BEA8-76A3680A3A85}" srcOrd="1" destOrd="0" presId="urn:microsoft.com/office/officeart/2005/8/layout/cycle3"/>
    <dgm:cxn modelId="{1842B0B4-0FFB-4322-A3EF-2EA5FA5B096E}" type="presParOf" srcId="{B111E9E5-EA39-443A-A5B1-8E212FB9FDFC}" destId="{62585909-8AA6-4648-A57B-6DE95E54C739}" srcOrd="2" destOrd="0" presId="urn:microsoft.com/office/officeart/2005/8/layout/cycle3"/>
    <dgm:cxn modelId="{251214E6-442F-42CD-B540-3BE4CF5129FA}" type="presParOf" srcId="{B111E9E5-EA39-443A-A5B1-8E212FB9FDFC}" destId="{2041CAED-AAA6-476F-8DB8-059F4BC935DF}" srcOrd="3" destOrd="0" presId="urn:microsoft.com/office/officeart/2005/8/layout/cycle3"/>
    <dgm:cxn modelId="{2AC532C4-24F8-4647-AEF8-1CB7E684F5E4}" type="presParOf" srcId="{B111E9E5-EA39-443A-A5B1-8E212FB9FDFC}" destId="{013EA0C0-268D-43E7-93FF-95083C1AAB7C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F2E044-742D-4344-B0DF-A4C011D5A7A3}" type="doc">
      <dgm:prSet loTypeId="urn:microsoft.com/office/officeart/2005/8/layout/target1" loCatId="relationship" qsTypeId="urn:microsoft.com/office/officeart/2005/8/quickstyle/simple1" qsCatId="simple" csTypeId="urn:microsoft.com/office/officeart/2005/8/colors/colorful5" csCatId="colorful" phldr="1"/>
      <dgm:spPr/>
    </dgm:pt>
    <dgm:pt modelId="{BF7E33A3-3919-41AB-9F66-061AB5291208}">
      <dgm:prSet phldrT="[Текст]" custT="1"/>
      <dgm:spPr/>
      <dgm:t>
        <a:bodyPr/>
        <a:lstStyle/>
        <a:p>
          <a:r>
            <a:rPr lang="ru-RU" sz="1800" b="1" dirty="0" smtClean="0"/>
            <a:t>через </a:t>
          </a:r>
          <a:r>
            <a:rPr lang="ru-RU" sz="1800" b="1" dirty="0" err="1" smtClean="0"/>
            <a:t>повітря</a:t>
          </a:r>
          <a:r>
            <a:rPr lang="ru-RU" sz="1800" b="1" dirty="0" smtClean="0"/>
            <a:t>, воду, </a:t>
          </a:r>
          <a:r>
            <a:rPr lang="ru-RU" sz="1800" b="1" dirty="0" err="1" smtClean="0"/>
            <a:t>продукти</a:t>
          </a:r>
          <a:r>
            <a:rPr lang="ru-RU" sz="1800" b="1" dirty="0" smtClean="0"/>
            <a:t> </a:t>
          </a:r>
          <a:r>
            <a:rPr lang="ru-RU" sz="1800" b="1" dirty="0" err="1" smtClean="0"/>
            <a:t>харчування</a:t>
          </a:r>
          <a:r>
            <a:rPr lang="ru-RU" sz="1800" b="1" dirty="0" smtClean="0"/>
            <a:t>, </a:t>
          </a:r>
          <a:r>
            <a:rPr lang="ru-RU" sz="1800" b="1" dirty="0" err="1" smtClean="0"/>
            <a:t>одяг</a:t>
          </a:r>
          <a:r>
            <a:rPr lang="ru-RU" sz="1800" b="1" dirty="0" smtClean="0"/>
            <a:t>, посуд, </a:t>
          </a:r>
          <a:r>
            <a:rPr lang="ru-RU" sz="1800" b="1" dirty="0" err="1" smtClean="0"/>
            <a:t>постільну</a:t>
          </a:r>
          <a:r>
            <a:rPr lang="ru-RU" sz="1800" b="1" dirty="0" smtClean="0"/>
            <a:t> </a:t>
          </a:r>
          <a:r>
            <a:rPr lang="ru-RU" sz="1800" b="1" dirty="0" err="1" smtClean="0"/>
            <a:t>білизну</a:t>
          </a:r>
          <a:r>
            <a:rPr lang="ru-RU" sz="1800" b="1" dirty="0" smtClean="0"/>
            <a:t>;</a:t>
          </a:r>
          <a:endParaRPr lang="ru-RU" sz="1800" b="1" dirty="0"/>
        </a:p>
      </dgm:t>
    </dgm:pt>
    <dgm:pt modelId="{DB7869AF-BBCA-4EDB-8B3B-076DEFB600C0}" type="parTrans" cxnId="{F2FCEDB2-B41E-4C2B-BB2C-53FEDA098B38}">
      <dgm:prSet/>
      <dgm:spPr/>
      <dgm:t>
        <a:bodyPr/>
        <a:lstStyle/>
        <a:p>
          <a:endParaRPr lang="ru-RU"/>
        </a:p>
      </dgm:t>
    </dgm:pt>
    <dgm:pt modelId="{0DF47055-B28E-4765-B63D-1707E2B5E5CE}" type="sibTrans" cxnId="{F2FCEDB2-B41E-4C2B-BB2C-53FEDA098B38}">
      <dgm:prSet/>
      <dgm:spPr/>
      <dgm:t>
        <a:bodyPr/>
        <a:lstStyle/>
        <a:p>
          <a:endParaRPr lang="ru-RU"/>
        </a:p>
      </dgm:t>
    </dgm:pt>
    <dgm:pt modelId="{D23F3A49-99FA-47FA-BE58-6F5C4159B5AA}">
      <dgm:prSet custT="1"/>
      <dgm:spPr/>
      <dgm:t>
        <a:bodyPr/>
        <a:lstStyle/>
        <a:p>
          <a:r>
            <a:rPr lang="ru-RU" sz="1800" b="1" dirty="0" smtClean="0"/>
            <a:t>при </a:t>
          </a:r>
          <a:r>
            <a:rPr lang="ru-RU" sz="1800" b="1" dirty="0" err="1" smtClean="0"/>
            <a:t>чханні</a:t>
          </a:r>
          <a:r>
            <a:rPr lang="ru-RU" sz="1800" b="1" dirty="0" smtClean="0"/>
            <a:t>, </a:t>
          </a:r>
          <a:r>
            <a:rPr lang="ru-RU" sz="1800" b="1" dirty="0" err="1" smtClean="0"/>
            <a:t>кашлі</a:t>
          </a:r>
          <a:r>
            <a:rPr lang="ru-RU" sz="1800" b="1" dirty="0" smtClean="0"/>
            <a:t>;</a:t>
          </a:r>
          <a:endParaRPr lang="ru-RU" sz="1800" b="1" dirty="0"/>
        </a:p>
      </dgm:t>
    </dgm:pt>
    <dgm:pt modelId="{8F6D52E5-F8C1-4432-9ED4-3093FE7A0DCC}" type="parTrans" cxnId="{5ED7C847-7EE0-49AE-8B5D-478A5595DAC7}">
      <dgm:prSet/>
      <dgm:spPr/>
      <dgm:t>
        <a:bodyPr/>
        <a:lstStyle/>
        <a:p>
          <a:endParaRPr lang="ru-RU"/>
        </a:p>
      </dgm:t>
    </dgm:pt>
    <dgm:pt modelId="{EC13A44E-719F-44EF-A9BF-A29FBE3E90F6}" type="sibTrans" cxnId="{5ED7C847-7EE0-49AE-8B5D-478A5595DAC7}">
      <dgm:prSet/>
      <dgm:spPr/>
      <dgm:t>
        <a:bodyPr/>
        <a:lstStyle/>
        <a:p>
          <a:endParaRPr lang="ru-RU"/>
        </a:p>
      </dgm:t>
    </dgm:pt>
    <dgm:pt modelId="{06B6E590-16D0-4CA3-A140-10B06F2C5393}">
      <dgm:prSet custT="1"/>
      <dgm:spPr/>
      <dgm:t>
        <a:bodyPr/>
        <a:lstStyle/>
        <a:p>
          <a:r>
            <a:rPr lang="ru-RU" sz="1800" b="1" dirty="0" smtClean="0"/>
            <a:t>при </a:t>
          </a:r>
          <a:r>
            <a:rPr lang="ru-RU" sz="1800" b="1" dirty="0" err="1" smtClean="0"/>
            <a:t>рукостисканні</a:t>
          </a:r>
          <a:r>
            <a:rPr lang="ru-RU" sz="1800" b="1" dirty="0" smtClean="0"/>
            <a:t>, </a:t>
          </a:r>
          <a:r>
            <a:rPr lang="ru-RU" sz="1800" b="1" dirty="0" err="1" smtClean="0"/>
            <a:t>обіймах</a:t>
          </a:r>
          <a:r>
            <a:rPr lang="ru-RU" sz="1800" b="1" dirty="0" smtClean="0"/>
            <a:t>, </a:t>
          </a:r>
          <a:r>
            <a:rPr lang="ru-RU" sz="1800" b="1" dirty="0" err="1" smtClean="0"/>
            <a:t>дружніх</a:t>
          </a:r>
          <a:r>
            <a:rPr lang="ru-RU" sz="1800" b="1" dirty="0" smtClean="0"/>
            <a:t> </a:t>
          </a:r>
          <a:r>
            <a:rPr lang="ru-RU" sz="1800" b="1" dirty="0" err="1" smtClean="0"/>
            <a:t>поцілунках</a:t>
          </a:r>
          <a:r>
            <a:rPr lang="ru-RU" sz="1800" b="1" dirty="0" smtClean="0"/>
            <a:t>;</a:t>
          </a:r>
          <a:endParaRPr lang="ru-RU" sz="1800" b="1" dirty="0"/>
        </a:p>
      </dgm:t>
    </dgm:pt>
    <dgm:pt modelId="{6D2C113E-1349-4508-B488-9B89A4F2388D}" type="parTrans" cxnId="{F6349952-AC02-4E29-B188-3EDCE4AFF449}">
      <dgm:prSet/>
      <dgm:spPr/>
      <dgm:t>
        <a:bodyPr/>
        <a:lstStyle/>
        <a:p>
          <a:endParaRPr lang="ru-RU"/>
        </a:p>
      </dgm:t>
    </dgm:pt>
    <dgm:pt modelId="{108BC7B6-3590-4725-A7A8-277D6CF9897C}" type="sibTrans" cxnId="{F6349952-AC02-4E29-B188-3EDCE4AFF449}">
      <dgm:prSet/>
      <dgm:spPr/>
      <dgm:t>
        <a:bodyPr/>
        <a:lstStyle/>
        <a:p>
          <a:endParaRPr lang="ru-RU"/>
        </a:p>
      </dgm:t>
    </dgm:pt>
    <dgm:pt modelId="{CCA4AD88-ECD6-45B1-80A3-90D6CFAFA575}">
      <dgm:prSet custT="1"/>
      <dgm:spPr/>
      <dgm:t>
        <a:bodyPr/>
        <a:lstStyle/>
        <a:p>
          <a:r>
            <a:rPr lang="ru-RU" sz="1800" b="1" dirty="0" smtClean="0"/>
            <a:t>при </a:t>
          </a:r>
          <a:r>
            <a:rPr lang="ru-RU" sz="1800" b="1" dirty="0" err="1" smtClean="0"/>
            <a:t>спільному</a:t>
          </a:r>
          <a:r>
            <a:rPr lang="ru-RU" sz="1800" b="1" dirty="0" smtClean="0"/>
            <a:t> </a:t>
          </a:r>
          <a:r>
            <a:rPr lang="ru-RU" sz="1800" b="1" dirty="0" err="1" smtClean="0"/>
            <a:t>користуванні</a:t>
          </a:r>
          <a:r>
            <a:rPr lang="ru-RU" sz="1800" b="1" dirty="0" smtClean="0"/>
            <a:t> туалетом, ванною, </a:t>
          </a:r>
          <a:r>
            <a:rPr lang="ru-RU" sz="1800" b="1" dirty="0" err="1" smtClean="0"/>
            <a:t>басейном</a:t>
          </a:r>
          <a:r>
            <a:rPr lang="ru-RU" sz="1800" b="1" dirty="0" smtClean="0"/>
            <a:t>;</a:t>
          </a:r>
          <a:endParaRPr lang="ru-RU" sz="1800" b="1" dirty="0"/>
        </a:p>
      </dgm:t>
    </dgm:pt>
    <dgm:pt modelId="{37051991-D4EA-4316-8EFA-D184D2047F9E}" type="parTrans" cxnId="{5AF2EC96-AE74-43CB-ACA2-BACFA987CD99}">
      <dgm:prSet/>
      <dgm:spPr/>
      <dgm:t>
        <a:bodyPr/>
        <a:lstStyle/>
        <a:p>
          <a:endParaRPr lang="ru-RU"/>
        </a:p>
      </dgm:t>
    </dgm:pt>
    <dgm:pt modelId="{CE4ABFE3-BFC5-466F-A263-D56A2968C4E6}" type="sibTrans" cxnId="{5AF2EC96-AE74-43CB-ACA2-BACFA987CD99}">
      <dgm:prSet/>
      <dgm:spPr/>
      <dgm:t>
        <a:bodyPr/>
        <a:lstStyle/>
        <a:p>
          <a:endParaRPr lang="ru-RU"/>
        </a:p>
      </dgm:t>
    </dgm:pt>
    <dgm:pt modelId="{9371465D-BBB5-45E1-8886-6FE4C3E85BDA}">
      <dgm:prSet custT="1"/>
      <dgm:spPr/>
      <dgm:t>
        <a:bodyPr/>
        <a:lstStyle/>
        <a:p>
          <a:r>
            <a:rPr lang="ru-RU" sz="1800" b="1" dirty="0" smtClean="0"/>
            <a:t>через укуси </a:t>
          </a:r>
          <a:r>
            <a:rPr lang="ru-RU" sz="1800" b="1" dirty="0" err="1" smtClean="0"/>
            <a:t>комарів</a:t>
          </a:r>
          <a:r>
            <a:rPr lang="ru-RU" sz="1800" b="1" dirty="0" smtClean="0"/>
            <a:t>.</a:t>
          </a:r>
          <a:endParaRPr lang="ru-RU" sz="1800" b="1" dirty="0"/>
        </a:p>
      </dgm:t>
    </dgm:pt>
    <dgm:pt modelId="{FF8779D4-7BD6-4DFE-86FD-C333250058E9}" type="parTrans" cxnId="{C1A6A8E0-B7FF-42F1-8057-603BB0519B6D}">
      <dgm:prSet/>
      <dgm:spPr/>
      <dgm:t>
        <a:bodyPr/>
        <a:lstStyle/>
        <a:p>
          <a:endParaRPr lang="ru-RU"/>
        </a:p>
      </dgm:t>
    </dgm:pt>
    <dgm:pt modelId="{ED7073E2-C695-48E7-A684-6835BAC52A8E}" type="sibTrans" cxnId="{C1A6A8E0-B7FF-42F1-8057-603BB0519B6D}">
      <dgm:prSet/>
      <dgm:spPr/>
      <dgm:t>
        <a:bodyPr/>
        <a:lstStyle/>
        <a:p>
          <a:endParaRPr lang="ru-RU"/>
        </a:p>
      </dgm:t>
    </dgm:pt>
    <dgm:pt modelId="{D7FFEC77-1E2D-4E1D-AA7C-B9A69AD2ED46}" type="pres">
      <dgm:prSet presAssocID="{E5F2E044-742D-4344-B0DF-A4C011D5A7A3}" presName="composite" presStyleCnt="0">
        <dgm:presLayoutVars>
          <dgm:chMax val="5"/>
          <dgm:dir/>
          <dgm:resizeHandles val="exact"/>
        </dgm:presLayoutVars>
      </dgm:prSet>
      <dgm:spPr/>
    </dgm:pt>
    <dgm:pt modelId="{A8E55E01-415D-43DF-AE58-122D94CAB6A9}" type="pres">
      <dgm:prSet presAssocID="{BF7E33A3-3919-41AB-9F66-061AB5291208}" presName="circle1" presStyleLbl="lnNode1" presStyleIdx="0" presStyleCnt="5"/>
      <dgm:spPr/>
    </dgm:pt>
    <dgm:pt modelId="{669F619A-1716-41FB-A2DC-4E639B1FBA2B}" type="pres">
      <dgm:prSet presAssocID="{BF7E33A3-3919-41AB-9F66-061AB5291208}" presName="text1" presStyleLbl="revTx" presStyleIdx="0" presStyleCnt="5" custScaleX="156652" custScaleY="120822" custLinFactNeighborX="21167" custLinFactNeighborY="4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390D2-0865-4D5E-85ED-B4DC61A25CC8}" type="pres">
      <dgm:prSet presAssocID="{BF7E33A3-3919-41AB-9F66-061AB5291208}" presName="line1" presStyleLbl="callout" presStyleIdx="0" presStyleCnt="10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</dgm:pt>
    <dgm:pt modelId="{E931C86E-FFC7-4C69-9442-B04951F44B25}" type="pres">
      <dgm:prSet presAssocID="{BF7E33A3-3919-41AB-9F66-061AB5291208}" presName="d1" presStyleLbl="callout" presStyleIdx="1" presStyleCnt="10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</dgm:pt>
    <dgm:pt modelId="{AE759EDC-BD1B-499C-8517-560546A468C7}" type="pres">
      <dgm:prSet presAssocID="{D23F3A49-99FA-47FA-BE58-6F5C4159B5AA}" presName="circle2" presStyleLbl="lnNode1" presStyleIdx="1" presStyleCnt="5"/>
      <dgm:spPr/>
    </dgm:pt>
    <dgm:pt modelId="{BC6EFE7E-05CD-4231-95CE-AB37DB1B834C}" type="pres">
      <dgm:prSet presAssocID="{D23F3A49-99FA-47FA-BE58-6F5C4159B5AA}" presName="text2" presStyleLbl="revTx" presStyleIdx="1" presStyleCnt="5" custScaleX="156652" custScaleY="97466" custLinFactNeighborX="21167" custLinFactNeighborY="4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F28399-F2EC-42BB-8616-CD8C6B62404A}" type="pres">
      <dgm:prSet presAssocID="{D23F3A49-99FA-47FA-BE58-6F5C4159B5AA}" presName="line2" presStyleLbl="callout" presStyleIdx="2" presStyleCnt="10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</dgm:pt>
    <dgm:pt modelId="{2FEE079B-AEE8-463C-ADF4-26AB2E0F5B85}" type="pres">
      <dgm:prSet presAssocID="{D23F3A49-99FA-47FA-BE58-6F5C4159B5AA}" presName="d2" presStyleLbl="callout" presStyleIdx="3" presStyleCnt="10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</dgm:pt>
    <dgm:pt modelId="{F7F65FBC-7E15-46BE-9558-52BCE3A98ACF}" type="pres">
      <dgm:prSet presAssocID="{06B6E590-16D0-4CA3-A140-10B06F2C5393}" presName="circle3" presStyleLbl="lnNode1" presStyleIdx="2" presStyleCnt="5"/>
      <dgm:spPr/>
    </dgm:pt>
    <dgm:pt modelId="{63C7120C-82DA-4AA5-A6A9-B2D632AC9A5C}" type="pres">
      <dgm:prSet presAssocID="{06B6E590-16D0-4CA3-A140-10B06F2C5393}" presName="text3" presStyleLbl="revTx" presStyleIdx="2" presStyleCnt="5" custScaleX="156652" custScaleY="97466" custLinFactNeighborX="21167" custLinFactNeighborY="4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EDEFFF-8BAB-48F5-8881-2394426B6F6F}" type="pres">
      <dgm:prSet presAssocID="{06B6E590-16D0-4CA3-A140-10B06F2C5393}" presName="line3" presStyleLbl="callout" presStyleIdx="4" presStyleCnt="10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</dgm:pt>
    <dgm:pt modelId="{81865FB1-84C7-4D4C-958E-D32FB83C5A1A}" type="pres">
      <dgm:prSet presAssocID="{06B6E590-16D0-4CA3-A140-10B06F2C5393}" presName="d3" presStyleLbl="callout" presStyleIdx="5" presStyleCnt="10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</dgm:pt>
    <dgm:pt modelId="{07FC2502-9272-4C30-B2CF-38AB1C7B65F8}" type="pres">
      <dgm:prSet presAssocID="{CCA4AD88-ECD6-45B1-80A3-90D6CFAFA575}" presName="circle4" presStyleLbl="lnNode1" presStyleIdx="3" presStyleCnt="5"/>
      <dgm:spPr/>
    </dgm:pt>
    <dgm:pt modelId="{DE32AE25-3F68-4635-A79D-850DBFA97366}" type="pres">
      <dgm:prSet presAssocID="{CCA4AD88-ECD6-45B1-80A3-90D6CFAFA575}" presName="text4" presStyleLbl="revTx" presStyleIdx="3" presStyleCnt="5" custScaleX="156652" custScaleY="97466" custLinFactNeighborX="21167" custLinFactNeighborY="4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3D932-547F-4F5E-9E7C-9715E42E9A5C}" type="pres">
      <dgm:prSet presAssocID="{CCA4AD88-ECD6-45B1-80A3-90D6CFAFA575}" presName="line4" presStyleLbl="callout" presStyleIdx="6" presStyleCnt="10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</dgm:pt>
    <dgm:pt modelId="{7A870611-252C-4CFD-AD1D-E733814C0656}" type="pres">
      <dgm:prSet presAssocID="{CCA4AD88-ECD6-45B1-80A3-90D6CFAFA575}" presName="d4" presStyleLbl="callout" presStyleIdx="7" presStyleCnt="10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</dgm:pt>
    <dgm:pt modelId="{AADF2AA3-3A73-4F60-AC56-D08065D9D077}" type="pres">
      <dgm:prSet presAssocID="{9371465D-BBB5-45E1-8886-6FE4C3E85BDA}" presName="circle5" presStyleLbl="lnNode1" presStyleIdx="4" presStyleCnt="5"/>
      <dgm:spPr/>
    </dgm:pt>
    <dgm:pt modelId="{936EBC52-3B95-4451-9CCA-23B8715E6D8B}" type="pres">
      <dgm:prSet presAssocID="{9371465D-BBB5-45E1-8886-6FE4C3E85BDA}" presName="text5" presStyleLbl="revTx" presStyleIdx="4" presStyleCnt="5" custScaleX="156652" custScaleY="97466" custLinFactNeighborX="21167" custLinFactNeighborY="4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9BAD3-AF08-4C1B-AAA9-3C9BB8A449B6}" type="pres">
      <dgm:prSet presAssocID="{9371465D-BBB5-45E1-8886-6FE4C3E85BDA}" presName="line5" presStyleLbl="callout" presStyleIdx="8" presStyleCnt="10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</dgm:pt>
    <dgm:pt modelId="{AFCC78C1-BCAC-4594-AA65-D0996EB188F7}" type="pres">
      <dgm:prSet presAssocID="{9371465D-BBB5-45E1-8886-6FE4C3E85BDA}" presName="d5" presStyleLbl="callout" presStyleIdx="9" presStyleCnt="10" custScaleX="122281" custScaleY="93875" custLinFactNeighborX="-11155" custLinFactNeighborY="-2705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</dgm:pt>
  </dgm:ptLst>
  <dgm:cxnLst>
    <dgm:cxn modelId="{5ED7C847-7EE0-49AE-8B5D-478A5595DAC7}" srcId="{E5F2E044-742D-4344-B0DF-A4C011D5A7A3}" destId="{D23F3A49-99FA-47FA-BE58-6F5C4159B5AA}" srcOrd="1" destOrd="0" parTransId="{8F6D52E5-F8C1-4432-9ED4-3093FE7A0DCC}" sibTransId="{EC13A44E-719F-44EF-A9BF-A29FBE3E90F6}"/>
    <dgm:cxn modelId="{27874D4B-6241-4271-94B0-8DDC44672BD2}" type="presOf" srcId="{D23F3A49-99FA-47FA-BE58-6F5C4159B5AA}" destId="{BC6EFE7E-05CD-4231-95CE-AB37DB1B834C}" srcOrd="0" destOrd="0" presId="urn:microsoft.com/office/officeart/2005/8/layout/target1"/>
    <dgm:cxn modelId="{F48BC657-2663-438A-953A-BEEB4DBAA9C5}" type="presOf" srcId="{9371465D-BBB5-45E1-8886-6FE4C3E85BDA}" destId="{936EBC52-3B95-4451-9CCA-23B8715E6D8B}" srcOrd="0" destOrd="0" presId="urn:microsoft.com/office/officeart/2005/8/layout/target1"/>
    <dgm:cxn modelId="{F6349952-AC02-4E29-B188-3EDCE4AFF449}" srcId="{E5F2E044-742D-4344-B0DF-A4C011D5A7A3}" destId="{06B6E590-16D0-4CA3-A140-10B06F2C5393}" srcOrd="2" destOrd="0" parTransId="{6D2C113E-1349-4508-B488-9B89A4F2388D}" sibTransId="{108BC7B6-3590-4725-A7A8-277D6CF9897C}"/>
    <dgm:cxn modelId="{87FD34F2-AE20-460E-ACA2-21823274CED5}" type="presOf" srcId="{BF7E33A3-3919-41AB-9F66-061AB5291208}" destId="{669F619A-1716-41FB-A2DC-4E639B1FBA2B}" srcOrd="0" destOrd="0" presId="urn:microsoft.com/office/officeart/2005/8/layout/target1"/>
    <dgm:cxn modelId="{BA26310A-163A-4230-80E6-7CD5AE9848FF}" type="presOf" srcId="{E5F2E044-742D-4344-B0DF-A4C011D5A7A3}" destId="{D7FFEC77-1E2D-4E1D-AA7C-B9A69AD2ED46}" srcOrd="0" destOrd="0" presId="urn:microsoft.com/office/officeart/2005/8/layout/target1"/>
    <dgm:cxn modelId="{F2FCEDB2-B41E-4C2B-BB2C-53FEDA098B38}" srcId="{E5F2E044-742D-4344-B0DF-A4C011D5A7A3}" destId="{BF7E33A3-3919-41AB-9F66-061AB5291208}" srcOrd="0" destOrd="0" parTransId="{DB7869AF-BBCA-4EDB-8B3B-076DEFB600C0}" sibTransId="{0DF47055-B28E-4765-B63D-1707E2B5E5CE}"/>
    <dgm:cxn modelId="{5AF2EC96-AE74-43CB-ACA2-BACFA987CD99}" srcId="{E5F2E044-742D-4344-B0DF-A4C011D5A7A3}" destId="{CCA4AD88-ECD6-45B1-80A3-90D6CFAFA575}" srcOrd="3" destOrd="0" parTransId="{37051991-D4EA-4316-8EFA-D184D2047F9E}" sibTransId="{CE4ABFE3-BFC5-466F-A263-D56A2968C4E6}"/>
    <dgm:cxn modelId="{C1A6A8E0-B7FF-42F1-8057-603BB0519B6D}" srcId="{E5F2E044-742D-4344-B0DF-A4C011D5A7A3}" destId="{9371465D-BBB5-45E1-8886-6FE4C3E85BDA}" srcOrd="4" destOrd="0" parTransId="{FF8779D4-7BD6-4DFE-86FD-C333250058E9}" sibTransId="{ED7073E2-C695-48E7-A684-6835BAC52A8E}"/>
    <dgm:cxn modelId="{394A9500-7185-4F33-B692-57FB271C3E47}" type="presOf" srcId="{06B6E590-16D0-4CA3-A140-10B06F2C5393}" destId="{63C7120C-82DA-4AA5-A6A9-B2D632AC9A5C}" srcOrd="0" destOrd="0" presId="urn:microsoft.com/office/officeart/2005/8/layout/target1"/>
    <dgm:cxn modelId="{69F05631-C276-4220-93CD-C09C4163DF97}" type="presOf" srcId="{CCA4AD88-ECD6-45B1-80A3-90D6CFAFA575}" destId="{DE32AE25-3F68-4635-A79D-850DBFA97366}" srcOrd="0" destOrd="0" presId="urn:microsoft.com/office/officeart/2005/8/layout/target1"/>
    <dgm:cxn modelId="{A2A58593-9F1D-4918-B0A9-A3F5E4D36C95}" type="presParOf" srcId="{D7FFEC77-1E2D-4E1D-AA7C-B9A69AD2ED46}" destId="{A8E55E01-415D-43DF-AE58-122D94CAB6A9}" srcOrd="0" destOrd="0" presId="urn:microsoft.com/office/officeart/2005/8/layout/target1"/>
    <dgm:cxn modelId="{0B473257-A22F-4A71-99E5-1DDB76166FBC}" type="presParOf" srcId="{D7FFEC77-1E2D-4E1D-AA7C-B9A69AD2ED46}" destId="{669F619A-1716-41FB-A2DC-4E639B1FBA2B}" srcOrd="1" destOrd="0" presId="urn:microsoft.com/office/officeart/2005/8/layout/target1"/>
    <dgm:cxn modelId="{D9209145-4B21-498C-8C02-E9DB9B6BC591}" type="presParOf" srcId="{D7FFEC77-1E2D-4E1D-AA7C-B9A69AD2ED46}" destId="{DF2390D2-0865-4D5E-85ED-B4DC61A25CC8}" srcOrd="2" destOrd="0" presId="urn:microsoft.com/office/officeart/2005/8/layout/target1"/>
    <dgm:cxn modelId="{18E16B32-6434-4721-AD13-BD4678832E43}" type="presParOf" srcId="{D7FFEC77-1E2D-4E1D-AA7C-B9A69AD2ED46}" destId="{E931C86E-FFC7-4C69-9442-B04951F44B25}" srcOrd="3" destOrd="0" presId="urn:microsoft.com/office/officeart/2005/8/layout/target1"/>
    <dgm:cxn modelId="{A922E21C-7497-4D92-9068-3B5EAAA5475E}" type="presParOf" srcId="{D7FFEC77-1E2D-4E1D-AA7C-B9A69AD2ED46}" destId="{AE759EDC-BD1B-499C-8517-560546A468C7}" srcOrd="4" destOrd="0" presId="urn:microsoft.com/office/officeart/2005/8/layout/target1"/>
    <dgm:cxn modelId="{95AABE13-80D1-4922-A587-F0AB718C3786}" type="presParOf" srcId="{D7FFEC77-1E2D-4E1D-AA7C-B9A69AD2ED46}" destId="{BC6EFE7E-05CD-4231-95CE-AB37DB1B834C}" srcOrd="5" destOrd="0" presId="urn:microsoft.com/office/officeart/2005/8/layout/target1"/>
    <dgm:cxn modelId="{8A443A99-83E4-4E0C-BBF7-93F82EE3F512}" type="presParOf" srcId="{D7FFEC77-1E2D-4E1D-AA7C-B9A69AD2ED46}" destId="{79F28399-F2EC-42BB-8616-CD8C6B62404A}" srcOrd="6" destOrd="0" presId="urn:microsoft.com/office/officeart/2005/8/layout/target1"/>
    <dgm:cxn modelId="{49C1AC78-B767-4F76-8BC9-40DCF808A7AD}" type="presParOf" srcId="{D7FFEC77-1E2D-4E1D-AA7C-B9A69AD2ED46}" destId="{2FEE079B-AEE8-463C-ADF4-26AB2E0F5B85}" srcOrd="7" destOrd="0" presId="urn:microsoft.com/office/officeart/2005/8/layout/target1"/>
    <dgm:cxn modelId="{9A92787B-E571-480A-BCCC-63C428009631}" type="presParOf" srcId="{D7FFEC77-1E2D-4E1D-AA7C-B9A69AD2ED46}" destId="{F7F65FBC-7E15-46BE-9558-52BCE3A98ACF}" srcOrd="8" destOrd="0" presId="urn:microsoft.com/office/officeart/2005/8/layout/target1"/>
    <dgm:cxn modelId="{F384B055-585D-4470-A430-18D3B06937C4}" type="presParOf" srcId="{D7FFEC77-1E2D-4E1D-AA7C-B9A69AD2ED46}" destId="{63C7120C-82DA-4AA5-A6A9-B2D632AC9A5C}" srcOrd="9" destOrd="0" presId="urn:microsoft.com/office/officeart/2005/8/layout/target1"/>
    <dgm:cxn modelId="{7D6C4018-8D27-4995-A53D-5BC38342802F}" type="presParOf" srcId="{D7FFEC77-1E2D-4E1D-AA7C-B9A69AD2ED46}" destId="{72EDEFFF-8BAB-48F5-8881-2394426B6F6F}" srcOrd="10" destOrd="0" presId="urn:microsoft.com/office/officeart/2005/8/layout/target1"/>
    <dgm:cxn modelId="{F8ED4E2B-9A95-463C-8416-7F1FBB647171}" type="presParOf" srcId="{D7FFEC77-1E2D-4E1D-AA7C-B9A69AD2ED46}" destId="{81865FB1-84C7-4D4C-958E-D32FB83C5A1A}" srcOrd="11" destOrd="0" presId="urn:microsoft.com/office/officeart/2005/8/layout/target1"/>
    <dgm:cxn modelId="{32078D4B-FE5B-4E41-8273-01EE8555FE0B}" type="presParOf" srcId="{D7FFEC77-1E2D-4E1D-AA7C-B9A69AD2ED46}" destId="{07FC2502-9272-4C30-B2CF-38AB1C7B65F8}" srcOrd="12" destOrd="0" presId="urn:microsoft.com/office/officeart/2005/8/layout/target1"/>
    <dgm:cxn modelId="{2FB447F8-158D-4F33-B8AA-B9501FC3E3B7}" type="presParOf" srcId="{D7FFEC77-1E2D-4E1D-AA7C-B9A69AD2ED46}" destId="{DE32AE25-3F68-4635-A79D-850DBFA97366}" srcOrd="13" destOrd="0" presId="urn:microsoft.com/office/officeart/2005/8/layout/target1"/>
    <dgm:cxn modelId="{DEDE513E-F2EF-4445-BC15-BE3B3FBA5359}" type="presParOf" srcId="{D7FFEC77-1E2D-4E1D-AA7C-B9A69AD2ED46}" destId="{E7F3D932-547F-4F5E-9E7C-9715E42E9A5C}" srcOrd="14" destOrd="0" presId="urn:microsoft.com/office/officeart/2005/8/layout/target1"/>
    <dgm:cxn modelId="{275BC7E6-A73B-42FB-ADFB-A669E63C75C1}" type="presParOf" srcId="{D7FFEC77-1E2D-4E1D-AA7C-B9A69AD2ED46}" destId="{7A870611-252C-4CFD-AD1D-E733814C0656}" srcOrd="15" destOrd="0" presId="urn:microsoft.com/office/officeart/2005/8/layout/target1"/>
    <dgm:cxn modelId="{24091876-D977-4277-BE32-8C9D4301C4E1}" type="presParOf" srcId="{D7FFEC77-1E2D-4E1D-AA7C-B9A69AD2ED46}" destId="{AADF2AA3-3A73-4F60-AC56-D08065D9D077}" srcOrd="16" destOrd="0" presId="urn:microsoft.com/office/officeart/2005/8/layout/target1"/>
    <dgm:cxn modelId="{7CD3CDBA-7AC1-4E0D-99B7-A8D8D3DD3161}" type="presParOf" srcId="{D7FFEC77-1E2D-4E1D-AA7C-B9A69AD2ED46}" destId="{936EBC52-3B95-4451-9CCA-23B8715E6D8B}" srcOrd="17" destOrd="0" presId="urn:microsoft.com/office/officeart/2005/8/layout/target1"/>
    <dgm:cxn modelId="{6373C507-9C2A-4746-9D25-3C6289D2000A}" type="presParOf" srcId="{D7FFEC77-1E2D-4E1D-AA7C-B9A69AD2ED46}" destId="{CB29BAD3-AF08-4C1B-AAA9-3C9BB8A449B6}" srcOrd="18" destOrd="0" presId="urn:microsoft.com/office/officeart/2005/8/layout/target1"/>
    <dgm:cxn modelId="{C87AC792-3CBB-4D01-9630-84189817A670}" type="presParOf" srcId="{D7FFEC77-1E2D-4E1D-AA7C-B9A69AD2ED46}" destId="{AFCC78C1-BCAC-4594-AA65-D0996EB188F7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F35BC-4798-428B-BEA8-76A3680A3A85}">
      <dsp:nvSpPr>
        <dsp:cNvPr id="0" name=""/>
        <dsp:cNvSpPr/>
      </dsp:nvSpPr>
      <dsp:spPr>
        <a:xfrm>
          <a:off x="622493" y="103695"/>
          <a:ext cx="4513316" cy="4513316"/>
        </a:xfrm>
        <a:prstGeom prst="circularArrow">
          <a:avLst>
            <a:gd name="adj1" fmla="val 4668"/>
            <a:gd name="adj2" fmla="val 272909"/>
            <a:gd name="adj3" fmla="val 12996342"/>
            <a:gd name="adj4" fmla="val 17919402"/>
            <a:gd name="adj5" fmla="val 484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123F52-9561-4845-85F5-7072A728A309}">
      <dsp:nvSpPr>
        <dsp:cNvPr id="0" name=""/>
        <dsp:cNvSpPr/>
      </dsp:nvSpPr>
      <dsp:spPr>
        <a:xfrm>
          <a:off x="1440135" y="0"/>
          <a:ext cx="2878034" cy="1823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при </a:t>
          </a:r>
          <a:r>
            <a:rPr lang="ru-RU" sz="2000" b="1" kern="1200" dirty="0" err="1" smtClean="0">
              <a:solidFill>
                <a:schemeClr val="tx1"/>
              </a:solidFill>
            </a:rPr>
            <a:t>використанні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нестерильних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голок</a:t>
          </a:r>
          <a:r>
            <a:rPr lang="ru-RU" sz="2000" b="1" kern="1200" dirty="0" smtClean="0">
              <a:solidFill>
                <a:schemeClr val="tx1"/>
              </a:solidFill>
            </a:rPr>
            <a:t>, </a:t>
          </a:r>
          <a:r>
            <a:rPr lang="ru-RU" sz="2000" b="1" kern="1200" dirty="0" err="1" smtClean="0">
              <a:solidFill>
                <a:schemeClr val="tx1"/>
              </a:solidFill>
            </a:rPr>
            <a:t>шприців</a:t>
          </a:r>
          <a:r>
            <a:rPr lang="ru-RU" sz="2000" b="1" kern="1200" dirty="0" smtClean="0">
              <a:solidFill>
                <a:schemeClr val="tx1"/>
              </a:solidFill>
            </a:rPr>
            <a:t>, </a:t>
          </a:r>
          <a:r>
            <a:rPr lang="ru-RU" sz="2000" b="1" kern="1200" dirty="0" err="1" smtClean="0">
              <a:solidFill>
                <a:schemeClr val="tx1"/>
              </a:solidFill>
            </a:rPr>
            <a:t>інструментів</a:t>
          </a:r>
          <a:r>
            <a:rPr lang="ru-RU" sz="2000" b="1" kern="1200" dirty="0" smtClean="0">
              <a:solidFill>
                <a:schemeClr val="tx1"/>
              </a:solidFill>
            </a:rPr>
            <a:t> для </a:t>
          </a:r>
          <a:r>
            <a:rPr lang="ru-RU" sz="2000" b="1" kern="1200" dirty="0" err="1" smtClean="0">
              <a:solidFill>
                <a:schemeClr val="tx1"/>
              </a:solidFill>
            </a:rPr>
            <a:t>татуювання</a:t>
          </a:r>
          <a:r>
            <a:rPr lang="ru-RU" sz="2000" b="1" kern="1200" dirty="0" smtClean="0">
              <a:solidFill>
                <a:schemeClr val="tx1"/>
              </a:solidFill>
            </a:rPr>
            <a:t> та </a:t>
          </a:r>
          <a:r>
            <a:rPr lang="ru-RU" sz="2000" b="1" kern="1200" dirty="0" err="1" smtClean="0">
              <a:solidFill>
                <a:schemeClr val="tx1"/>
              </a:solidFill>
            </a:rPr>
            <a:t>пірсингу</a:t>
          </a:r>
          <a:r>
            <a:rPr lang="ru-RU" sz="2000" b="1" kern="1200" dirty="0" smtClean="0">
              <a:solidFill>
                <a:schemeClr val="tx1"/>
              </a:solidFill>
            </a:rPr>
            <a:t>;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529142" y="89007"/>
        <a:ext cx="2700020" cy="1645306"/>
      </dsp:txXfrm>
    </dsp:sp>
    <dsp:sp modelId="{62585909-8AA6-4648-A57B-6DE95E54C739}">
      <dsp:nvSpPr>
        <dsp:cNvPr id="0" name=""/>
        <dsp:cNvSpPr/>
      </dsp:nvSpPr>
      <dsp:spPr>
        <a:xfrm>
          <a:off x="3242644" y="2088296"/>
          <a:ext cx="2878034" cy="1439017"/>
        </a:xfrm>
        <a:prstGeom prst="roundRect">
          <a:avLst/>
        </a:prstGeom>
        <a:gradFill rotWithShape="0">
          <a:gsLst>
            <a:gs pos="0">
              <a:schemeClr val="accent5">
                <a:hueOff val="-612379"/>
                <a:satOff val="90"/>
                <a:lumOff val="-2157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612379"/>
                <a:satOff val="90"/>
                <a:lumOff val="-2157"/>
                <a:alphaOff val="0"/>
                <a:tint val="86000"/>
                <a:satMod val="115000"/>
              </a:schemeClr>
            </a:gs>
            <a:gs pos="100000">
              <a:schemeClr val="accent5">
                <a:hueOff val="-612379"/>
                <a:satOff val="90"/>
                <a:lumOff val="-2157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612379"/>
              <a:satOff val="90"/>
              <a:lumOff val="-2157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при </a:t>
          </a:r>
          <a:r>
            <a:rPr lang="ru-RU" sz="2000" b="1" kern="1200" dirty="0" err="1" smtClean="0">
              <a:solidFill>
                <a:schemeClr val="tx1"/>
              </a:solidFill>
            </a:rPr>
            <a:t>переливанні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інфікованої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крові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чи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пересадці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донорських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органів</a:t>
          </a:r>
          <a:r>
            <a:rPr lang="ru-RU" sz="2000" b="1" kern="1200" dirty="0" smtClean="0">
              <a:solidFill>
                <a:schemeClr val="tx1"/>
              </a:solidFill>
            </a:rPr>
            <a:t>;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12891" y="2158543"/>
        <a:ext cx="2737540" cy="1298523"/>
      </dsp:txXfrm>
    </dsp:sp>
    <dsp:sp modelId="{2041CAED-AAA6-476F-8DB8-059F4BC935DF}">
      <dsp:nvSpPr>
        <dsp:cNvPr id="0" name=""/>
        <dsp:cNvSpPr/>
      </dsp:nvSpPr>
      <dsp:spPr>
        <a:xfrm>
          <a:off x="1440146" y="3913510"/>
          <a:ext cx="2878034" cy="1439017"/>
        </a:xfrm>
        <a:prstGeom prst="roundRect">
          <a:avLst/>
        </a:prstGeom>
        <a:gradFill rotWithShape="0">
          <a:gsLst>
            <a:gs pos="0">
              <a:schemeClr val="accent5">
                <a:hueOff val="-1224758"/>
                <a:satOff val="180"/>
                <a:lumOff val="-4314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1224758"/>
                <a:satOff val="180"/>
                <a:lumOff val="-4314"/>
                <a:alphaOff val="0"/>
                <a:tint val="86000"/>
                <a:satMod val="115000"/>
              </a:schemeClr>
            </a:gs>
            <a:gs pos="100000">
              <a:schemeClr val="accent5">
                <a:hueOff val="-1224758"/>
                <a:satOff val="180"/>
                <a:lumOff val="-4314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1224758"/>
              <a:satOff val="180"/>
              <a:lumOff val="-4314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chemeClr val="tx1"/>
              </a:solidFill>
            </a:rPr>
            <a:t>від</a:t>
          </a:r>
          <a:r>
            <a:rPr lang="ru-RU" sz="2000" b="1" kern="1200" dirty="0" smtClean="0">
              <a:solidFill>
                <a:schemeClr val="tx1"/>
              </a:solidFill>
            </a:rPr>
            <a:t> ВІЛ-</a:t>
          </a:r>
          <a:r>
            <a:rPr lang="ru-RU" sz="2000" b="1" kern="1200" dirty="0" err="1" smtClean="0">
              <a:solidFill>
                <a:schemeClr val="tx1"/>
              </a:solidFill>
            </a:rPr>
            <a:t>позитивної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матері</a:t>
          </a:r>
          <a:r>
            <a:rPr lang="ru-RU" sz="2000" b="1" kern="1200" dirty="0" smtClean="0">
              <a:solidFill>
                <a:schemeClr val="tx1"/>
              </a:solidFill>
            </a:rPr>
            <a:t> до </a:t>
          </a:r>
          <a:r>
            <a:rPr lang="ru-RU" sz="2000" b="1" kern="1200" dirty="0" err="1" smtClean="0">
              <a:solidFill>
                <a:schemeClr val="tx1"/>
              </a:solidFill>
            </a:rPr>
            <a:t>дитини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під</a:t>
          </a:r>
          <a:r>
            <a:rPr lang="ru-RU" sz="2000" b="1" kern="1200" dirty="0" smtClean="0">
              <a:solidFill>
                <a:schemeClr val="tx1"/>
              </a:solidFill>
            </a:rPr>
            <a:t> час </a:t>
          </a:r>
          <a:r>
            <a:rPr lang="ru-RU" sz="2000" b="1" kern="1200" dirty="0" err="1" smtClean="0">
              <a:solidFill>
                <a:schemeClr val="tx1"/>
              </a:solidFill>
            </a:rPr>
            <a:t>вагітності</a:t>
          </a:r>
          <a:r>
            <a:rPr lang="ru-RU" sz="2000" b="1" kern="1200" dirty="0" smtClean="0">
              <a:solidFill>
                <a:schemeClr val="tx1"/>
              </a:solidFill>
            </a:rPr>
            <a:t> і </a:t>
          </a:r>
          <a:r>
            <a:rPr lang="ru-RU" sz="2000" b="1" kern="1200" dirty="0" err="1" smtClean="0">
              <a:solidFill>
                <a:schemeClr val="tx1"/>
              </a:solidFill>
            </a:rPr>
            <a:t>пологів</a:t>
          </a:r>
          <a:r>
            <a:rPr lang="ru-RU" sz="2000" b="1" kern="1200" dirty="0" smtClean="0">
              <a:solidFill>
                <a:schemeClr val="tx1"/>
              </a:solidFill>
            </a:rPr>
            <a:t>;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510393" y="3983757"/>
        <a:ext cx="2737540" cy="1298523"/>
      </dsp:txXfrm>
    </dsp:sp>
    <dsp:sp modelId="{013EA0C0-268D-43E7-93FF-95083C1AAB7C}">
      <dsp:nvSpPr>
        <dsp:cNvPr id="0" name=""/>
        <dsp:cNvSpPr/>
      </dsp:nvSpPr>
      <dsp:spPr>
        <a:xfrm>
          <a:off x="151493" y="2052831"/>
          <a:ext cx="2275028" cy="1439017"/>
        </a:xfrm>
        <a:prstGeom prst="roundRect">
          <a:avLst/>
        </a:prstGeom>
        <a:gradFill rotWithShape="0">
          <a:gsLst>
            <a:gs pos="0">
              <a:schemeClr val="accent5">
                <a:hueOff val="-1837137"/>
                <a:satOff val="270"/>
                <a:lumOff val="-6471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-1837137"/>
                <a:satOff val="270"/>
                <a:lumOff val="-6471"/>
                <a:alphaOff val="0"/>
                <a:tint val="86000"/>
                <a:satMod val="115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-1837137"/>
              <a:satOff val="270"/>
              <a:lumOff val="-6471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при </a:t>
          </a:r>
          <a:r>
            <a:rPr lang="ru-RU" sz="2000" b="1" kern="1200" dirty="0" err="1" smtClean="0">
              <a:solidFill>
                <a:schemeClr val="tx1"/>
              </a:solidFill>
            </a:rPr>
            <a:t>статевих</a:t>
          </a:r>
          <a:r>
            <a:rPr lang="ru-RU" sz="2000" b="1" kern="1200" dirty="0" smtClean="0">
              <a:solidFill>
                <a:schemeClr val="tx1"/>
              </a:solidFill>
            </a:rPr>
            <a:t> контактах.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21740" y="2123078"/>
        <a:ext cx="2134534" cy="1298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F2AA3-3A73-4F60-AC56-D08065D9D077}">
      <dsp:nvSpPr>
        <dsp:cNvPr id="0" name=""/>
        <dsp:cNvSpPr/>
      </dsp:nvSpPr>
      <dsp:spPr>
        <a:xfrm>
          <a:off x="601562" y="1150287"/>
          <a:ext cx="3834426" cy="3834426"/>
        </a:xfrm>
        <a:prstGeom prst="ellipse">
          <a:avLst/>
        </a:prstGeom>
        <a:solidFill>
          <a:schemeClr val="accent5">
            <a:hueOff val="-1882712"/>
            <a:satOff val="-25007"/>
            <a:lumOff val="3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C2502-9272-4C30-B2CF-38AB1C7B65F8}">
      <dsp:nvSpPr>
        <dsp:cNvPr id="0" name=""/>
        <dsp:cNvSpPr/>
      </dsp:nvSpPr>
      <dsp:spPr>
        <a:xfrm>
          <a:off x="1027502" y="1576228"/>
          <a:ext cx="2982544" cy="2982544"/>
        </a:xfrm>
        <a:prstGeom prst="ellipse">
          <a:avLst/>
        </a:prstGeom>
        <a:solidFill>
          <a:schemeClr val="accent5">
            <a:hueOff val="-1412034"/>
            <a:satOff val="-18755"/>
            <a:lumOff val="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65FBC-7E15-46BE-9558-52BCE3A98ACF}">
      <dsp:nvSpPr>
        <dsp:cNvPr id="0" name=""/>
        <dsp:cNvSpPr/>
      </dsp:nvSpPr>
      <dsp:spPr>
        <a:xfrm>
          <a:off x="1453443" y="2002168"/>
          <a:ext cx="2130662" cy="2130662"/>
        </a:xfrm>
        <a:prstGeom prst="ellipse">
          <a:avLst/>
        </a:prstGeom>
        <a:solidFill>
          <a:schemeClr val="accent5">
            <a:hueOff val="-941356"/>
            <a:satOff val="-12503"/>
            <a:lumOff val="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59EDC-BD1B-499C-8517-560546A468C7}">
      <dsp:nvSpPr>
        <dsp:cNvPr id="0" name=""/>
        <dsp:cNvSpPr/>
      </dsp:nvSpPr>
      <dsp:spPr>
        <a:xfrm>
          <a:off x="1879704" y="2428429"/>
          <a:ext cx="1278142" cy="1278142"/>
        </a:xfrm>
        <a:prstGeom prst="ellipse">
          <a:avLst/>
        </a:prstGeom>
        <a:solidFill>
          <a:schemeClr val="accent5">
            <a:hueOff val="-470678"/>
            <a:satOff val="-6252"/>
            <a:lumOff val="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55E01-415D-43DF-AE58-122D94CAB6A9}">
      <dsp:nvSpPr>
        <dsp:cNvPr id="0" name=""/>
        <dsp:cNvSpPr/>
      </dsp:nvSpPr>
      <dsp:spPr>
        <a:xfrm>
          <a:off x="2305644" y="2854370"/>
          <a:ext cx="426260" cy="42626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F619A-1716-41FB-A2DC-4E639B1FBA2B}">
      <dsp:nvSpPr>
        <dsp:cNvPr id="0" name=""/>
        <dsp:cNvSpPr/>
      </dsp:nvSpPr>
      <dsp:spPr>
        <a:xfrm>
          <a:off x="4937805" y="157780"/>
          <a:ext cx="3003352" cy="81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через </a:t>
          </a:r>
          <a:r>
            <a:rPr lang="ru-RU" sz="1800" b="1" kern="1200" dirty="0" err="1" smtClean="0"/>
            <a:t>повітря</a:t>
          </a:r>
          <a:r>
            <a:rPr lang="ru-RU" sz="1800" b="1" kern="1200" dirty="0" smtClean="0"/>
            <a:t>, воду, </a:t>
          </a:r>
          <a:r>
            <a:rPr lang="ru-RU" sz="1800" b="1" kern="1200" dirty="0" err="1" smtClean="0"/>
            <a:t>продукти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харчування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одяг</a:t>
          </a:r>
          <a:r>
            <a:rPr lang="ru-RU" sz="1800" b="1" kern="1200" dirty="0" smtClean="0"/>
            <a:t>, посуд, </a:t>
          </a:r>
          <a:r>
            <a:rPr lang="ru-RU" sz="1800" b="1" kern="1200" dirty="0" err="1" smtClean="0"/>
            <a:t>постільну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білизну</a:t>
          </a:r>
          <a:r>
            <a:rPr lang="ru-RU" sz="1800" b="1" kern="1200" dirty="0" smtClean="0"/>
            <a:t>;</a:t>
          </a:r>
          <a:endParaRPr lang="ru-RU" sz="1800" b="1" kern="1200" dirty="0"/>
        </a:p>
      </dsp:txBody>
      <dsp:txXfrm>
        <a:off x="4937805" y="157780"/>
        <a:ext cx="3003352" cy="817848"/>
      </dsp:txXfrm>
    </dsp:sp>
    <dsp:sp modelId="{DF2390D2-0865-4D5E-85ED-B4DC61A25CC8}">
      <dsp:nvSpPr>
        <dsp:cNvPr id="0" name=""/>
        <dsp:cNvSpPr/>
      </dsp:nvSpPr>
      <dsp:spPr>
        <a:xfrm>
          <a:off x="4595755" y="536779"/>
          <a:ext cx="479303" cy="0"/>
        </a:xfrm>
        <a:prstGeom prst="line">
          <a:avLst/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E931C86E-FFC7-4C69-9442-B04951F44B25}">
      <dsp:nvSpPr>
        <dsp:cNvPr id="0" name=""/>
        <dsp:cNvSpPr/>
      </dsp:nvSpPr>
      <dsp:spPr>
        <a:xfrm rot="5400000">
          <a:off x="2290307" y="765247"/>
          <a:ext cx="2530721" cy="2073785"/>
        </a:xfrm>
        <a:prstGeom prst="line">
          <a:avLst/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BC6EFE7E-05CD-4231-95CE-AB37DB1B834C}">
      <dsp:nvSpPr>
        <dsp:cNvPr id="0" name=""/>
        <dsp:cNvSpPr/>
      </dsp:nvSpPr>
      <dsp:spPr>
        <a:xfrm>
          <a:off x="4937805" y="952588"/>
          <a:ext cx="3003352" cy="659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при </a:t>
          </a:r>
          <a:r>
            <a:rPr lang="ru-RU" sz="1800" b="1" kern="1200" dirty="0" err="1" smtClean="0"/>
            <a:t>чханні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кашлі</a:t>
          </a:r>
          <a:r>
            <a:rPr lang="ru-RU" sz="1800" b="1" kern="1200" dirty="0" smtClean="0"/>
            <a:t>;</a:t>
          </a:r>
          <a:endParaRPr lang="ru-RU" sz="1800" b="1" kern="1200" dirty="0"/>
        </a:p>
      </dsp:txBody>
      <dsp:txXfrm>
        <a:off x="4937805" y="952588"/>
        <a:ext cx="3003352" cy="659751"/>
      </dsp:txXfrm>
    </dsp:sp>
    <dsp:sp modelId="{79F28399-F2EC-42BB-8616-CD8C6B62404A}">
      <dsp:nvSpPr>
        <dsp:cNvPr id="0" name=""/>
        <dsp:cNvSpPr/>
      </dsp:nvSpPr>
      <dsp:spPr>
        <a:xfrm>
          <a:off x="4595755" y="1252538"/>
          <a:ext cx="479303" cy="0"/>
        </a:xfrm>
        <a:prstGeom prst="line">
          <a:avLst/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2FEE079B-AEE8-463C-ADF4-26AB2E0F5B85}">
      <dsp:nvSpPr>
        <dsp:cNvPr id="0" name=""/>
        <dsp:cNvSpPr/>
      </dsp:nvSpPr>
      <dsp:spPr>
        <a:xfrm rot="5400000">
          <a:off x="2662182" y="1426621"/>
          <a:ext cx="2107144" cy="1757445"/>
        </a:xfrm>
        <a:prstGeom prst="line">
          <a:avLst/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63C7120C-82DA-4AA5-A6A9-B2D632AC9A5C}">
      <dsp:nvSpPr>
        <dsp:cNvPr id="0" name=""/>
        <dsp:cNvSpPr/>
      </dsp:nvSpPr>
      <dsp:spPr>
        <a:xfrm>
          <a:off x="4937805" y="1668348"/>
          <a:ext cx="3003352" cy="659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при </a:t>
          </a:r>
          <a:r>
            <a:rPr lang="ru-RU" sz="1800" b="1" kern="1200" dirty="0" err="1" smtClean="0"/>
            <a:t>рукостисканні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обіймах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дружніх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поцілунках</a:t>
          </a:r>
          <a:r>
            <a:rPr lang="ru-RU" sz="1800" b="1" kern="1200" dirty="0" smtClean="0"/>
            <a:t>;</a:t>
          </a:r>
          <a:endParaRPr lang="ru-RU" sz="1800" b="1" kern="1200" dirty="0"/>
        </a:p>
      </dsp:txBody>
      <dsp:txXfrm>
        <a:off x="4937805" y="1668348"/>
        <a:ext cx="3003352" cy="659751"/>
      </dsp:txXfrm>
    </dsp:sp>
    <dsp:sp modelId="{72EDEFFF-8BAB-48F5-8881-2394426B6F6F}">
      <dsp:nvSpPr>
        <dsp:cNvPr id="0" name=""/>
        <dsp:cNvSpPr/>
      </dsp:nvSpPr>
      <dsp:spPr>
        <a:xfrm>
          <a:off x="4595755" y="1968298"/>
          <a:ext cx="479303" cy="0"/>
        </a:xfrm>
        <a:prstGeom prst="line">
          <a:avLst/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81865FB1-84C7-4D4C-958E-D32FB83C5A1A}">
      <dsp:nvSpPr>
        <dsp:cNvPr id="0" name=""/>
        <dsp:cNvSpPr/>
      </dsp:nvSpPr>
      <dsp:spPr>
        <a:xfrm rot="5400000">
          <a:off x="3026836" y="2060963"/>
          <a:ext cx="1661584" cy="1476254"/>
        </a:xfrm>
        <a:prstGeom prst="line">
          <a:avLst/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DE32AE25-3F68-4635-A79D-850DBFA97366}">
      <dsp:nvSpPr>
        <dsp:cNvPr id="0" name=""/>
        <dsp:cNvSpPr/>
      </dsp:nvSpPr>
      <dsp:spPr>
        <a:xfrm>
          <a:off x="4937805" y="2368770"/>
          <a:ext cx="3003352" cy="659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при </a:t>
          </a:r>
          <a:r>
            <a:rPr lang="ru-RU" sz="1800" b="1" kern="1200" dirty="0" err="1" smtClean="0"/>
            <a:t>спільному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користуванні</a:t>
          </a:r>
          <a:r>
            <a:rPr lang="ru-RU" sz="1800" b="1" kern="1200" dirty="0" smtClean="0"/>
            <a:t> туалетом, ванною, </a:t>
          </a:r>
          <a:r>
            <a:rPr lang="ru-RU" sz="1800" b="1" kern="1200" dirty="0" err="1" smtClean="0"/>
            <a:t>басейном</a:t>
          </a:r>
          <a:r>
            <a:rPr lang="ru-RU" sz="1800" b="1" kern="1200" dirty="0" smtClean="0"/>
            <a:t>;</a:t>
          </a:r>
          <a:endParaRPr lang="ru-RU" sz="1800" b="1" kern="1200" dirty="0"/>
        </a:p>
      </dsp:txBody>
      <dsp:txXfrm>
        <a:off x="4937805" y="2368770"/>
        <a:ext cx="3003352" cy="659751"/>
      </dsp:txXfrm>
    </dsp:sp>
    <dsp:sp modelId="{E7F3D932-547F-4F5E-9E7C-9715E42E9A5C}">
      <dsp:nvSpPr>
        <dsp:cNvPr id="0" name=""/>
        <dsp:cNvSpPr/>
      </dsp:nvSpPr>
      <dsp:spPr>
        <a:xfrm>
          <a:off x="4595755" y="2668720"/>
          <a:ext cx="479303" cy="0"/>
        </a:xfrm>
        <a:prstGeom prst="line">
          <a:avLst/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7A870611-252C-4CFD-AD1D-E733814C0656}">
      <dsp:nvSpPr>
        <dsp:cNvPr id="0" name=""/>
        <dsp:cNvSpPr/>
      </dsp:nvSpPr>
      <dsp:spPr>
        <a:xfrm rot="5400000">
          <a:off x="3389828" y="2730709"/>
          <a:ext cx="1267916" cy="1143937"/>
        </a:xfrm>
        <a:prstGeom prst="line">
          <a:avLst/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936EBC52-3B95-4451-9CCA-23B8715E6D8B}">
      <dsp:nvSpPr>
        <dsp:cNvPr id="0" name=""/>
        <dsp:cNvSpPr/>
      </dsp:nvSpPr>
      <dsp:spPr>
        <a:xfrm>
          <a:off x="4937805" y="3048741"/>
          <a:ext cx="3003352" cy="659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через укуси </a:t>
          </a:r>
          <a:r>
            <a:rPr lang="ru-RU" sz="1800" b="1" kern="1200" dirty="0" err="1" smtClean="0"/>
            <a:t>комарів</a:t>
          </a:r>
          <a:r>
            <a:rPr lang="ru-RU" sz="1800" b="1" kern="1200" dirty="0" smtClean="0"/>
            <a:t>.</a:t>
          </a:r>
          <a:endParaRPr lang="ru-RU" sz="1800" b="1" kern="1200" dirty="0"/>
        </a:p>
      </dsp:txBody>
      <dsp:txXfrm>
        <a:off x="4937805" y="3048741"/>
        <a:ext cx="3003352" cy="659751"/>
      </dsp:txXfrm>
    </dsp:sp>
    <dsp:sp modelId="{CB29BAD3-AF08-4C1B-AAA9-3C9BB8A449B6}">
      <dsp:nvSpPr>
        <dsp:cNvPr id="0" name=""/>
        <dsp:cNvSpPr/>
      </dsp:nvSpPr>
      <dsp:spPr>
        <a:xfrm>
          <a:off x="4595755" y="3348691"/>
          <a:ext cx="479303" cy="0"/>
        </a:xfrm>
        <a:prstGeom prst="line">
          <a:avLst/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AFCC78C1-BCAC-4594-AA65-D0996EB188F7}">
      <dsp:nvSpPr>
        <dsp:cNvPr id="0" name=""/>
        <dsp:cNvSpPr/>
      </dsp:nvSpPr>
      <dsp:spPr>
        <a:xfrm rot="5400000">
          <a:off x="3667735" y="3263889"/>
          <a:ext cx="839899" cy="1015901"/>
        </a:xfrm>
        <a:prstGeom prst="line">
          <a:avLst/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033E57-95BE-491D-A79F-2F89CD1C1F09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10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1AD2D7-6EAE-40D8-92EB-2EB2FB383657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206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22681-0D7E-4BF6-8488-9C0DA36802FE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979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324E57-27B1-4C2A-A8CD-D807887F67FF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186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505403-2F42-4B27-90BD-0942FED620DF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80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05C5C5-EEA3-466F-A460-04B6F106BF96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741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5D30BF-5F22-455C-AC5A-39BF8DC6665D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091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C92D75-4363-49DE-9CCC-32CA9397D61B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03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8D2D0-80FF-4E7C-AEAF-62DFE4E94BAC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99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699F8D-7B44-4C95-8DDA-69E3FEE3983D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327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9928A-8264-4E72-967C-2B628F3F7CD9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186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5CDA1-6FA5-440D-8FBC-BB0B6B839C24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242B7E-41A1-4923-B589-AD627736F76C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55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57168-CF9D-4666-B06A-B6C0BBB80662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B426A-F847-48E2-B0B0-FD3A6A2106BC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90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43B13-DD6B-4F7B-8E77-F503C06AA97F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66D35-ADF9-43CC-A578-E2FDA30542D4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258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AF2A3-5A34-4F68-BC48-952822C5CD66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7E6944-E5D5-427A-B132-9E326F458BF5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39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1E663-A2AE-4ADB-ABD1-3775259F016A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ABF0F-7324-4242-8DE5-244571ED4F2F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382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45595-BB8D-43AF-8FEB-92A3AA6E4F9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90A7FD-2F40-449D-8F0F-BE06BBBD0653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85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58CC7-C42C-4294-8013-447380E90F1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0ABF22-125A-4DE1-9C98-40EFBC52A0D7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05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3025A-BDBA-40E6-A15D-633A5D5898F9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0A7B3-80EB-420D-BD07-6369D798C641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05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2B42-E053-4520-A0CF-4E12A3659F33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1E96F7-F52F-4A7E-BB58-EA72FC3BC9F9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15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A78AE-756E-476E-B1E5-552AFF583829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9F0FBC-1F69-4E91-A5A7-27CBF8EBE750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026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4CEBA-B6EA-4519-B3CB-4DCD961774A6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43F49-0857-407B-A3B2-DA3FF2F2E13C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637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5CDA1-6FA5-440D-8FBC-BB0B6B839C24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242B7E-41A1-4923-B589-AD627736F76C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73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57168-CF9D-4666-B06A-B6C0BBB80662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B426A-F847-48E2-B0B0-FD3A6A2106BC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83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43B13-DD6B-4F7B-8E77-F503C06AA97F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66D35-ADF9-43CC-A578-E2FDA30542D4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113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AF2A3-5A34-4F68-BC48-952822C5CD66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7E6944-E5D5-427A-B132-9E326F458BF5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16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1E663-A2AE-4ADB-ABD1-3775259F016A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ABF0F-7324-4242-8DE5-244571ED4F2F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880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45595-BB8D-43AF-8FEB-92A3AA6E4F9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90A7FD-2F40-449D-8F0F-BE06BBBD0653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8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58CC7-C42C-4294-8013-447380E90F1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0ABF22-125A-4DE1-9C98-40EFBC52A0D7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35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3025A-BDBA-40E6-A15D-633A5D5898F9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0A7B3-80EB-420D-BD07-6369D798C641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67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2B42-E053-4520-A0CF-4E12A3659F33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1E96F7-F52F-4A7E-BB58-EA72FC3BC9F9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10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A78AE-756E-476E-B1E5-552AFF583829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9F0FBC-1F69-4E91-A5A7-27CBF8EBE750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54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4CEBA-B6EA-4519-B3CB-4DCD961774A6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43F49-0857-407B-A3B2-DA3FF2F2E13C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94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5CDA1-6FA5-440D-8FBC-BB0B6B839C24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242B7E-41A1-4923-B589-AD627736F76C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84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57168-CF9D-4666-B06A-B6C0BBB80662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B426A-F847-48E2-B0B0-FD3A6A2106BC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27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43B13-DD6B-4F7B-8E77-F503C06AA97F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66D35-ADF9-43CC-A578-E2FDA30542D4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53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AF2A3-5A34-4F68-BC48-952822C5CD66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7E6944-E5D5-427A-B132-9E326F458BF5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24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1E663-A2AE-4ADB-ABD1-3775259F016A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ABF0F-7324-4242-8DE5-244571ED4F2F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4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45595-BB8D-43AF-8FEB-92A3AA6E4F9D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90A7FD-2F40-449D-8F0F-BE06BBBD0653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05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58CC7-C42C-4294-8013-447380E90F10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0ABF22-125A-4DE1-9C98-40EFBC52A0D7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390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3025A-BDBA-40E6-A15D-633A5D5898F9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0A7B3-80EB-420D-BD07-6369D798C641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643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E2B42-E053-4520-A0CF-4E12A3659F33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1E96F7-F52F-4A7E-BB58-EA72FC3BC9F9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663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A78AE-756E-476E-B1E5-552AFF583829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9F0FBC-1F69-4E91-A5A7-27CBF8EBE750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082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4CEBA-B6EA-4519-B3CB-4DCD961774A6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43F49-0857-407B-A3B2-DA3FF2F2E13C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8212C4-8592-4890-8E1A-04B3CFEABF16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250180-A2A4-42D2-BC2A-C4551E3D200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FEC00-E0BE-41ED-ABCA-6E1805D16454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5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ct val="20000"/>
        </a:spcBef>
        <a:spcAft>
          <a:spcPct val="0"/>
        </a:spcAft>
        <a:buClr>
          <a:srgbClr val="526DB0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989AAC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DC592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4BAB5-F54A-46EB-AF69-94D08088153A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93584F-65D6-486F-BA45-198FDE4583E6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9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4BAB5-F54A-46EB-AF69-94D08088153A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93584F-65D6-486F-BA45-198FDE4583E6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4BAB5-F54A-46EB-AF69-94D08088153A}" type="datetimeFigureOut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12.03.2023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93584F-65D6-486F-BA45-198FDE4583E6}" type="slidenum">
              <a:rPr kumimoji="0" lang="uk-UA" altLang="uk-U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altLang="uk-U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0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te.20minut.ua/Podii/u-ternopoli-budut-diyati-mobilni-laboratoriyi-dlya-perevirki-na-vil-sn-10746717.html" TargetMode="Externa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4" y="1903524"/>
            <a:ext cx="3869295" cy="37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4151477" y="1932840"/>
            <a:ext cx="4949673" cy="3999798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207125" y="1322830"/>
            <a:ext cx="1186249" cy="28047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1800" b="1">
                <a:solidFill>
                  <a:schemeClr val="bg1"/>
                </a:solidFill>
              </a:rPr>
              <a:pPr algn="ctr"/>
              <a:t>12.03.2023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9801" y="97658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Сьогодні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4942" y="746382"/>
            <a:ext cx="6549050" cy="38950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Емоційне налаштування </a:t>
            </a: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9" y="3108135"/>
            <a:ext cx="1971086" cy="251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11487" y="2067804"/>
            <a:ext cx="4116904" cy="233910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Всіх до класу він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скликає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Голосистий наш дзвінок,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ми радо поспішаєм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цікавий наш…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05737" y="4188320"/>
            <a:ext cx="1270710" cy="615553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урок.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8" descr="Школьный звонок. Колокольчик. Анимированная картинка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01">
            <a:off x="7961327" y="2647442"/>
            <a:ext cx="1334127" cy="13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Фото, автор Soloveika на Яндекс.Фотках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51" y="3065675"/>
            <a:ext cx="1785051" cy="26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15" y="836640"/>
            <a:ext cx="8229600" cy="7944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Особливості</a:t>
            </a:r>
            <a:r>
              <a:rPr lang="ru-RU" b="1" dirty="0" smtClean="0"/>
              <a:t> ІПСШ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err="1" smtClean="0"/>
              <a:t>Інфекції</a:t>
            </a:r>
            <a:r>
              <a:rPr lang="ru-RU" b="1" dirty="0" smtClean="0"/>
              <a:t> / </a:t>
            </a:r>
            <a:r>
              <a:rPr lang="ru-RU" b="1" dirty="0" err="1" smtClean="0"/>
              <a:t>захво́рювання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передаю́ться</a:t>
            </a:r>
            <a:r>
              <a:rPr lang="ru-RU" b="1" dirty="0" smtClean="0"/>
              <a:t> </a:t>
            </a:r>
            <a:r>
              <a:rPr lang="ru-RU" b="1" dirty="0" err="1" smtClean="0"/>
              <a:t>стате́вим</a:t>
            </a:r>
            <a:r>
              <a:rPr lang="ru-RU" b="1" dirty="0" smtClean="0"/>
              <a:t> </a:t>
            </a:r>
            <a:r>
              <a:rPr lang="ru-RU" b="1" dirty="0" err="1" smtClean="0"/>
              <a:t>шляхо́м</a:t>
            </a:r>
            <a:r>
              <a:rPr lang="ru-RU" b="1" dirty="0" smtClean="0"/>
              <a:t> (ІПСШ /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 </a:t>
            </a:r>
            <a:r>
              <a:rPr lang="ru-RU" dirty="0" smtClean="0"/>
              <a:t>На них </a:t>
            </a:r>
            <a:r>
              <a:rPr lang="ru-RU" dirty="0" err="1" smtClean="0"/>
              <a:t>хворіють</a:t>
            </a:r>
            <a:r>
              <a:rPr lang="ru-RU" dirty="0" smtClean="0"/>
              <a:t> </a:t>
            </a:r>
            <a:r>
              <a:rPr lang="ru-RU" dirty="0" err="1" smtClean="0"/>
              <a:t>однаковою</a:t>
            </a:r>
            <a:r>
              <a:rPr lang="ru-RU" dirty="0" smtClean="0"/>
              <a:t> </a:t>
            </a:r>
            <a:r>
              <a:rPr lang="ru-RU" dirty="0" err="1" smtClean="0"/>
              <a:t>мірою</a:t>
            </a:r>
            <a:r>
              <a:rPr lang="ru-RU" dirty="0" smtClean="0"/>
              <a:t> як </a:t>
            </a:r>
            <a:r>
              <a:rPr lang="ru-RU" dirty="0" err="1" smtClean="0"/>
              <a:t>чоловіки</a:t>
            </a:r>
            <a:r>
              <a:rPr lang="ru-RU" dirty="0" smtClean="0"/>
              <a:t>, так і </a:t>
            </a:r>
            <a:r>
              <a:rPr lang="ru-RU" dirty="0" err="1" smtClean="0"/>
              <a:t>жінки</a:t>
            </a:r>
            <a:r>
              <a:rPr lang="ru-RU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ІПСШ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передаватися</a:t>
            </a:r>
            <a:r>
              <a:rPr lang="ru-RU" dirty="0" smtClean="0"/>
              <a:t> й </a:t>
            </a: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 err="1" smtClean="0"/>
              <a:t>механізмами</a:t>
            </a:r>
            <a:r>
              <a:rPr lang="ru-RU" dirty="0" smtClean="0"/>
              <a:t> і шляхами: </a:t>
            </a:r>
            <a:r>
              <a:rPr lang="ru-RU" dirty="0" err="1" smtClean="0"/>
              <a:t>гемоконтактним</a:t>
            </a:r>
            <a:r>
              <a:rPr lang="ru-RU" dirty="0" smtClean="0"/>
              <a:t> (гепатит B),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Контактно, через </a:t>
            </a:r>
            <a:r>
              <a:rPr lang="ru-RU" dirty="0" err="1" smtClean="0"/>
              <a:t>мікропошкодження</a:t>
            </a:r>
            <a:r>
              <a:rPr lang="ru-RU" dirty="0" smtClean="0"/>
              <a:t> </a:t>
            </a:r>
            <a:r>
              <a:rPr lang="ru-RU" dirty="0" err="1" smtClean="0"/>
              <a:t>шкіри</a:t>
            </a:r>
            <a:r>
              <a:rPr lang="ru-RU" dirty="0" smtClean="0"/>
              <a:t> 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 </a:t>
            </a:r>
            <a:r>
              <a:rPr lang="ru-RU" dirty="0" err="1" smtClean="0"/>
              <a:t>вертикальним</a:t>
            </a:r>
            <a:r>
              <a:rPr lang="ru-RU" dirty="0" smtClean="0"/>
              <a:t> (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матері</a:t>
            </a:r>
            <a:r>
              <a:rPr lang="ru-RU" dirty="0" smtClean="0"/>
              <a:t> до </a:t>
            </a:r>
            <a:r>
              <a:rPr lang="ru-RU" dirty="0" err="1" smtClean="0"/>
              <a:t>дитини,ВІЛ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35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/>
              <a:t>Особливості</a:t>
            </a:r>
            <a:r>
              <a:rPr lang="ru-RU" b="1" dirty="0" smtClean="0"/>
              <a:t> ІПСШ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</a:t>
            </a:r>
            <a:r>
              <a:rPr lang="ru-RU" dirty="0" err="1" smtClean="0"/>
              <a:t>відміну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більшості</a:t>
            </a:r>
            <a:r>
              <a:rPr lang="ru-RU" dirty="0" smtClean="0"/>
              <a:t> </a:t>
            </a:r>
            <a:r>
              <a:rPr lang="ru-RU" dirty="0" err="1" smtClean="0"/>
              <a:t>інфекційних</a:t>
            </a:r>
            <a:r>
              <a:rPr lang="ru-RU" dirty="0" smtClean="0"/>
              <a:t> </a:t>
            </a:r>
            <a:r>
              <a:rPr lang="ru-RU" dirty="0" err="1" smtClean="0"/>
              <a:t>захворювань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ІПСШ</a:t>
            </a:r>
            <a:r>
              <a:rPr lang="en-US" dirty="0" smtClean="0"/>
              <a:t>, </a:t>
            </a:r>
            <a:r>
              <a:rPr lang="ru-RU" dirty="0" smtClean="0"/>
              <a:t>як правило</a:t>
            </a:r>
            <a:r>
              <a:rPr lang="en-US" dirty="0" smtClean="0"/>
              <a:t>, </a:t>
            </a:r>
            <a:r>
              <a:rPr lang="ru-RU" dirty="0" smtClean="0">
                <a:solidFill>
                  <a:srgbClr val="FF0000"/>
                </a:solidFill>
              </a:rPr>
              <a:t>не </a:t>
            </a:r>
            <a:r>
              <a:rPr lang="ru-RU" dirty="0" err="1" smtClean="0">
                <a:solidFill>
                  <a:srgbClr val="FF0000"/>
                </a:solidFill>
              </a:rPr>
              <a:t>виникає</a:t>
            </a:r>
            <a:r>
              <a:rPr lang="en-US" dirty="0" smtClean="0">
                <a:solidFill>
                  <a:srgbClr val="FF0000"/>
                </a:solidFill>
              </a:rPr>
              <a:t> </a:t>
            </a:r>
            <a:r>
              <a:rPr lang="ru-RU" dirty="0" err="1" smtClean="0">
                <a:solidFill>
                  <a:srgbClr val="FF0000"/>
                </a:solidFill>
              </a:rPr>
              <a:t>імунітет</a:t>
            </a:r>
            <a:r>
              <a:rPr lang="en-US" dirty="0" smtClean="0"/>
              <a:t> </a:t>
            </a:r>
            <a:r>
              <a:rPr lang="ru-RU" dirty="0" err="1" smtClean="0"/>
              <a:t>і</a:t>
            </a:r>
            <a:r>
              <a:rPr lang="en-US" dirty="0" smtClean="0"/>
              <a:t>, </a:t>
            </a:r>
            <a:r>
              <a:rPr lang="ru-RU" dirty="0" smtClean="0"/>
              <a:t>у </a:t>
            </a:r>
            <a:r>
              <a:rPr lang="ru-RU" dirty="0" err="1" smtClean="0"/>
              <a:t>разі</a:t>
            </a:r>
            <a:r>
              <a:rPr lang="ru-RU" dirty="0" smtClean="0"/>
              <a:t> повторного </a:t>
            </a:r>
            <a:r>
              <a:rPr lang="ru-RU" dirty="0" err="1" smtClean="0"/>
              <a:t>зараження</a:t>
            </a:r>
            <a:r>
              <a:rPr lang="en-US" dirty="0" smtClean="0"/>
              <a:t>, </a:t>
            </a:r>
            <a:r>
              <a:rPr lang="ru-RU" dirty="0" smtClean="0"/>
              <a:t>хвороба </a:t>
            </a:r>
            <a:r>
              <a:rPr lang="ru-RU" dirty="0" err="1" smtClean="0"/>
              <a:t>розвивається</a:t>
            </a:r>
            <a:r>
              <a:rPr lang="ru-RU" dirty="0" smtClean="0"/>
              <a:t> </a:t>
            </a:r>
            <a:r>
              <a:rPr lang="ru-RU" dirty="0" err="1" smtClean="0"/>
              <a:t>знову</a:t>
            </a:r>
            <a:r>
              <a:rPr lang="en-US" dirty="0" smtClean="0"/>
              <a:t>.</a:t>
            </a:r>
            <a:endParaRPr lang="uk-UA" dirty="0" smtClean="0"/>
          </a:p>
          <a:p>
            <a:r>
              <a:rPr lang="en-US" dirty="0" smtClean="0"/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Видужання</a:t>
            </a:r>
            <a:r>
              <a:rPr lang="ru-RU" dirty="0" smtClean="0">
                <a:solidFill>
                  <a:srgbClr val="FF0000"/>
                </a:solidFill>
              </a:rPr>
              <a:t> не </a:t>
            </a:r>
            <a:r>
              <a:rPr lang="ru-RU" dirty="0" err="1" smtClean="0">
                <a:solidFill>
                  <a:srgbClr val="FF0000"/>
                </a:solidFill>
              </a:rPr>
              <a:t>настає</a:t>
            </a:r>
            <a:r>
              <a:rPr lang="ru-RU" dirty="0" smtClean="0">
                <a:solidFill>
                  <a:srgbClr val="FF0000"/>
                </a:solidFill>
              </a:rPr>
              <a:t> само по </a:t>
            </a:r>
            <a:r>
              <a:rPr lang="ru-RU" dirty="0" err="1" smtClean="0">
                <a:solidFill>
                  <a:srgbClr val="FF0000"/>
                </a:solidFill>
              </a:rPr>
              <a:t>собі</a:t>
            </a:r>
            <a:r>
              <a:rPr lang="ru-RU" dirty="0" smtClean="0"/>
              <a:t>: без </a:t>
            </a:r>
            <a:r>
              <a:rPr lang="ru-RU" dirty="0" err="1" smtClean="0"/>
              <a:t>лікування</a:t>
            </a:r>
            <a:r>
              <a:rPr lang="ru-RU" dirty="0" smtClean="0"/>
              <a:t> </a:t>
            </a:r>
            <a:r>
              <a:rPr lang="ru-RU" dirty="0" err="1" smtClean="0"/>
              <a:t>людина</a:t>
            </a:r>
            <a:r>
              <a:rPr lang="ru-RU" dirty="0" smtClean="0"/>
              <a:t> не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позбутися</a:t>
            </a:r>
            <a:r>
              <a:rPr lang="ru-RU" dirty="0" smtClean="0"/>
              <a:t> </a:t>
            </a:r>
            <a:r>
              <a:rPr lang="ru-RU" dirty="0" err="1" smtClean="0"/>
              <a:t>такої</a:t>
            </a:r>
            <a:r>
              <a:rPr lang="ru-RU" dirty="0" smtClean="0"/>
              <a:t> </a:t>
            </a:r>
            <a:r>
              <a:rPr lang="ru-RU" dirty="0" err="1" smtClean="0"/>
              <a:t>хвороби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хворіє</a:t>
            </a:r>
            <a:r>
              <a:rPr lang="ru-RU" dirty="0" smtClean="0"/>
              <a:t> на </a:t>
            </a:r>
            <a:r>
              <a:rPr lang="ru-RU" dirty="0" err="1" smtClean="0"/>
              <a:t>неї</a:t>
            </a:r>
            <a:r>
              <a:rPr lang="ru-RU" dirty="0" smtClean="0"/>
              <a:t> все </a:t>
            </a:r>
            <a:r>
              <a:rPr lang="ru-RU" dirty="0" err="1" smtClean="0"/>
              <a:t>життя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хвороб </a:t>
            </a:r>
            <a:r>
              <a:rPr lang="ru-RU" dirty="0" err="1" smtClean="0"/>
              <a:t>призводять</a:t>
            </a:r>
            <a:r>
              <a:rPr lang="ru-RU" dirty="0" smtClean="0"/>
              <a:t> при </a:t>
            </a:r>
            <a:r>
              <a:rPr lang="ru-RU" dirty="0" err="1" smtClean="0"/>
              <a:t>тривалому</a:t>
            </a:r>
            <a:r>
              <a:rPr lang="ru-RU" dirty="0" smtClean="0"/>
              <a:t> </a:t>
            </a:r>
            <a:r>
              <a:rPr lang="ru-RU" dirty="0" err="1" smtClean="0"/>
              <a:t>перебігу</a:t>
            </a:r>
            <a:r>
              <a:rPr lang="ru-RU" dirty="0" smtClean="0"/>
              <a:t> до </a:t>
            </a:r>
            <a:r>
              <a:rPr lang="ru-RU" dirty="0" err="1" smtClean="0"/>
              <a:t>безпліддя</a:t>
            </a:r>
            <a:r>
              <a:rPr lang="ru-RU" dirty="0" smtClean="0"/>
              <a:t> та </a:t>
            </a:r>
            <a:r>
              <a:rPr lang="ru-RU" dirty="0" err="1" smtClean="0"/>
              <a:t>можливості</a:t>
            </a:r>
            <a:r>
              <a:rPr lang="ru-RU" dirty="0" smtClean="0"/>
              <a:t> </a:t>
            </a:r>
            <a:r>
              <a:rPr lang="ru-RU" dirty="0" err="1" smtClean="0"/>
              <a:t>передачі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матері</a:t>
            </a:r>
            <a:r>
              <a:rPr lang="ru-RU" dirty="0" smtClean="0"/>
              <a:t> до </a:t>
            </a:r>
            <a:r>
              <a:rPr lang="ru-RU" dirty="0" err="1" smtClean="0"/>
              <a:t>дитини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2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460" y="0"/>
            <a:ext cx="6131080" cy="76463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Загальні ознаки ІПСШ</a:t>
            </a:r>
            <a:endParaRPr lang="ru-RU" dirty="0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640"/>
            <a:ext cx="6192877" cy="3778938"/>
          </a:xfrm>
        </p:spPr>
      </p:pic>
      <p:sp>
        <p:nvSpPr>
          <p:cNvPr id="5" name="Прямоугольник 4"/>
          <p:cNvSpPr/>
          <p:nvPr/>
        </p:nvSpPr>
        <p:spPr>
          <a:xfrm>
            <a:off x="4283960" y="3429000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/>
              <a:t>ІПСШ різняться ознаками, формами перебігу, можливими наслідками і методами лікування. Одні з них невиліковні, нерідко спричиняють тяжкі патології  і навіть смерть. Від інших можна вилікуватись. </a:t>
            </a: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+mn-lt"/>
              </a:rPr>
              <a:t>Наслідки ІПСШ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Рисунок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7699" y="1935163"/>
            <a:ext cx="8088601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464" y="404580"/>
            <a:ext cx="8229600" cy="79441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Гонорея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4690864" cy="482461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alt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Збудники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Гонококові</a:t>
            </a:r>
            <a:r>
              <a:rPr lang="ru-RU" alt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бактерії</a:t>
            </a:r>
            <a:r>
              <a:rPr lang="ru-RU" alt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Уражують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слизові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>
              <a:lnSpc>
                <a:spcPct val="80000"/>
              </a:lnSpc>
              <a:buNone/>
            </a:pPr>
            <a:r>
              <a:rPr lang="ru-RU" alt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Симптоми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сечовипусканні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гнійні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статевих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біло-жовтого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помутніння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сечі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ниток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пластівців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чоловіків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симптоми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виражені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половини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виразних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симптомів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простежується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У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гонорея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спричинити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запалення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малого таза, яке в 17 % є причиною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безпліддя</a:t>
            </a:r>
            <a:endParaRPr lang="ru-RU" alt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ru-RU" alt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</a:t>
            </a:r>
            <a:r>
              <a:rPr lang="ru-RU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статевих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стосунків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Взаємна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подружня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вірність,а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статевих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партнерів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700808"/>
            <a:ext cx="3400053" cy="382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77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590"/>
            <a:ext cx="8229600" cy="866428"/>
          </a:xfrm>
        </p:spPr>
        <p:txBody>
          <a:bodyPr/>
          <a:lstStyle/>
          <a:p>
            <a:pPr algn="ctr"/>
            <a:r>
              <a:rPr lang="uk-UA" b="1" dirty="0" err="1" smtClean="0">
                <a:solidFill>
                  <a:srgbClr val="FF0000"/>
                </a:solidFill>
              </a:rPr>
              <a:t>Хламідіоз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ru-RU" altLang="uk-UA" b="1" dirty="0" err="1" smtClean="0"/>
              <a:t>Збудники</a:t>
            </a:r>
            <a:r>
              <a:rPr lang="ru-RU" altLang="uk-UA" dirty="0" smtClean="0"/>
              <a:t>: </a:t>
            </a:r>
            <a:r>
              <a:rPr lang="ru-RU" altLang="uk-UA" i="1" dirty="0" err="1" smtClean="0"/>
              <a:t>Хламідії</a:t>
            </a:r>
            <a:r>
              <a:rPr lang="ru-RU" altLang="uk-UA" dirty="0" smtClean="0"/>
              <a:t>. </a:t>
            </a:r>
            <a:r>
              <a:rPr lang="ru-RU" altLang="uk-UA" dirty="0" err="1" smtClean="0"/>
              <a:t>Уражують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слизові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оболонки</a:t>
            </a:r>
            <a:r>
              <a:rPr lang="ru-RU" altLang="uk-UA" dirty="0" smtClean="0"/>
              <a:t>. </a:t>
            </a:r>
            <a:r>
              <a:rPr lang="ru-RU" altLang="uk-UA" dirty="0" err="1" smtClean="0"/>
              <a:t>Третина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осіб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уражених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гонококом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хворі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також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і</a:t>
            </a:r>
            <a:r>
              <a:rPr lang="ru-RU" altLang="uk-UA" dirty="0" smtClean="0"/>
              <a:t> на </a:t>
            </a:r>
            <a:r>
              <a:rPr lang="ru-RU" altLang="uk-UA" dirty="0" err="1" smtClean="0"/>
              <a:t>хламідіоз</a:t>
            </a:r>
            <a:r>
              <a:rPr lang="ru-RU" altLang="uk-UA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ru-RU" altLang="uk-UA" b="1" dirty="0" err="1" smtClean="0"/>
              <a:t>Симптоми</a:t>
            </a:r>
            <a:r>
              <a:rPr lang="ru-RU" altLang="uk-UA" dirty="0" smtClean="0"/>
              <a:t>: </a:t>
            </a:r>
            <a:r>
              <a:rPr lang="ru-RU" altLang="uk-UA" dirty="0" err="1" smtClean="0"/>
              <a:t>Після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інфікування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людина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відчуває</a:t>
            </a:r>
            <a:r>
              <a:rPr lang="ru-RU" altLang="uk-UA" dirty="0" smtClean="0"/>
              <a:t> дискомфорт при </a:t>
            </a:r>
            <a:r>
              <a:rPr lang="ru-RU" altLang="uk-UA" dirty="0" err="1" smtClean="0"/>
              <a:t>сечовипусканні</a:t>
            </a:r>
            <a:r>
              <a:rPr lang="ru-RU" altLang="uk-UA" dirty="0" smtClean="0"/>
              <a:t>,  а через 2-3 </a:t>
            </a:r>
            <a:r>
              <a:rPr lang="ru-RU" altLang="uk-UA" dirty="0" err="1" smtClean="0"/>
              <a:t>дні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з’являються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водянисті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виділення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зі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статевих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органів</a:t>
            </a:r>
            <a:r>
              <a:rPr lang="ru-RU" altLang="uk-UA" dirty="0" smtClean="0"/>
              <a:t>. У </a:t>
            </a:r>
            <a:r>
              <a:rPr lang="ru-RU" altLang="uk-UA" dirty="0" err="1" smtClean="0"/>
              <a:t>жінок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цих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симптомів</a:t>
            </a:r>
            <a:r>
              <a:rPr lang="ru-RU" altLang="uk-UA" dirty="0" smtClean="0"/>
              <a:t> часто нема. </a:t>
            </a:r>
          </a:p>
          <a:p>
            <a:pPr>
              <a:lnSpc>
                <a:spcPct val="90000"/>
              </a:lnSpc>
              <a:buNone/>
            </a:pPr>
            <a:r>
              <a:rPr lang="ru-RU" altLang="uk-UA" b="1" dirty="0" err="1" smtClean="0"/>
              <a:t>Наслідки</a:t>
            </a:r>
            <a:r>
              <a:rPr lang="ru-RU" altLang="uk-UA" b="1" dirty="0" smtClean="0"/>
              <a:t>: </a:t>
            </a:r>
            <a:r>
              <a:rPr lang="ru-RU" altLang="uk-UA" dirty="0" smtClean="0"/>
              <a:t>Як </a:t>
            </a:r>
            <a:r>
              <a:rPr lang="ru-RU" altLang="uk-UA" dirty="0" err="1" smtClean="0"/>
              <a:t>і</a:t>
            </a:r>
            <a:r>
              <a:rPr lang="ru-RU" altLang="uk-UA" dirty="0" smtClean="0"/>
              <a:t> при </a:t>
            </a:r>
            <a:r>
              <a:rPr lang="ru-RU" altLang="uk-UA" dirty="0" err="1" smtClean="0"/>
              <a:t>гонореї</a:t>
            </a:r>
            <a:r>
              <a:rPr lang="ru-RU" altLang="uk-UA" dirty="0" smtClean="0"/>
              <a:t>, у </a:t>
            </a:r>
            <a:r>
              <a:rPr lang="ru-RU" altLang="uk-UA" dirty="0" err="1" smtClean="0"/>
              <a:t>жінок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може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спостерігатися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запалення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органів</a:t>
            </a:r>
            <a:r>
              <a:rPr lang="ru-RU" altLang="uk-UA" dirty="0" smtClean="0"/>
              <a:t> малого таза. </a:t>
            </a:r>
            <a:r>
              <a:rPr lang="ru-RU" altLang="uk-UA" dirty="0" err="1" smtClean="0"/>
              <a:t>Якщо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інфікована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жінка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народжує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дитину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існує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ризик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розвитку</a:t>
            </a:r>
            <a:r>
              <a:rPr lang="ru-RU" altLang="uk-UA" dirty="0" smtClean="0"/>
              <a:t> в </a:t>
            </a:r>
            <a:r>
              <a:rPr lang="ru-RU" altLang="uk-UA" dirty="0" err="1" smtClean="0"/>
              <a:t>немовляти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пневмонії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або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запалення</a:t>
            </a:r>
            <a:r>
              <a:rPr lang="ru-RU" altLang="uk-UA" dirty="0" smtClean="0"/>
              <a:t> очей. </a:t>
            </a:r>
          </a:p>
          <a:p>
            <a:pPr>
              <a:lnSpc>
                <a:spcPct val="90000"/>
              </a:lnSpc>
              <a:buNone/>
            </a:pPr>
            <a:r>
              <a:rPr lang="ru-RU" altLang="uk-UA" b="1" dirty="0" err="1" smtClean="0"/>
              <a:t>Профілактика</a:t>
            </a:r>
            <a:r>
              <a:rPr lang="ru-RU" altLang="uk-UA" b="1" dirty="0" smtClean="0"/>
              <a:t>: </a:t>
            </a:r>
            <a:r>
              <a:rPr lang="ru-RU" altLang="uk-UA" dirty="0" smtClean="0"/>
              <a:t>для </a:t>
            </a:r>
            <a:r>
              <a:rPr lang="ru-RU" altLang="uk-UA" dirty="0" err="1" smtClean="0"/>
              <a:t>захисту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новонародженого</a:t>
            </a:r>
            <a:r>
              <a:rPr lang="ru-RU" altLang="uk-UA" dirty="0" smtClean="0"/>
              <a:t> - </a:t>
            </a:r>
            <a:r>
              <a:rPr lang="ru-RU" altLang="uk-UA" dirty="0" err="1" smtClean="0"/>
              <a:t>повідомити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лікарів</a:t>
            </a:r>
            <a:r>
              <a:rPr lang="ru-RU" altLang="uk-UA" dirty="0" smtClean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4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410" y="556837"/>
            <a:ext cx="8229600" cy="93843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Сифіліс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95275"/>
            <a:ext cx="8229600" cy="510216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ru-RU" altLang="uk-UA" b="1" dirty="0" err="1" smtClean="0"/>
              <a:t>Збудники</a:t>
            </a:r>
            <a:r>
              <a:rPr lang="ru-RU" altLang="uk-UA" dirty="0" smtClean="0"/>
              <a:t>: </a:t>
            </a:r>
            <a:r>
              <a:rPr lang="ru-RU" altLang="uk-UA" i="1" dirty="0" err="1" smtClean="0"/>
              <a:t>Бліда</a:t>
            </a:r>
            <a:r>
              <a:rPr lang="ru-RU" altLang="uk-UA" i="1" dirty="0" smtClean="0"/>
              <a:t> </a:t>
            </a:r>
            <a:r>
              <a:rPr lang="ru-RU" altLang="uk-UA" i="1" dirty="0" err="1" smtClean="0"/>
              <a:t>спірохета</a:t>
            </a:r>
            <a:r>
              <a:rPr lang="ru-RU" altLang="uk-UA" i="1" dirty="0" smtClean="0"/>
              <a:t>.</a:t>
            </a:r>
            <a:r>
              <a:rPr lang="ru-RU" altLang="uk-UA" dirty="0" smtClean="0"/>
              <a:t> При </a:t>
            </a:r>
            <a:r>
              <a:rPr lang="ru-RU" altLang="uk-UA" dirty="0" err="1" smtClean="0"/>
              <a:t>контакті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зі</a:t>
            </a:r>
            <a:r>
              <a:rPr lang="ru-RU" altLang="uk-UA" dirty="0" smtClean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шкірою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чи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слизовою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оболонкою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збудник</a:t>
            </a:r>
            <a:r>
              <a:rPr lang="ru-RU" altLang="uk-UA" dirty="0" smtClean="0"/>
              <a:t> 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smtClean="0"/>
              <a:t>«</a:t>
            </a:r>
            <a:r>
              <a:rPr lang="ru-RU" altLang="uk-UA" dirty="0" err="1" smtClean="0"/>
              <a:t>просвердлює</a:t>
            </a:r>
            <a:r>
              <a:rPr lang="ru-RU" altLang="uk-UA" dirty="0" smtClean="0"/>
              <a:t>» </a:t>
            </a:r>
            <a:r>
              <a:rPr lang="ru-RU" altLang="uk-UA" dirty="0" err="1" smtClean="0"/>
              <a:t>поверхню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й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проникає</a:t>
            </a:r>
            <a:r>
              <a:rPr lang="ru-RU" altLang="uk-UA" dirty="0" smtClean="0"/>
              <a:t> в </a:t>
            </a:r>
            <a:r>
              <a:rPr lang="ru-RU" altLang="uk-UA" dirty="0" err="1" smtClean="0"/>
              <a:t>організм</a:t>
            </a:r>
            <a:r>
              <a:rPr lang="ru-RU" altLang="uk-UA" dirty="0" smtClean="0"/>
              <a:t>.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Інфекція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може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передаватися</a:t>
            </a:r>
            <a:r>
              <a:rPr lang="ru-RU" altLang="uk-UA" dirty="0" smtClean="0"/>
              <a:t>  при будь-</a:t>
            </a:r>
            <a:r>
              <a:rPr lang="ru-RU" altLang="uk-UA" dirty="0" err="1" smtClean="0"/>
              <a:t>яких</a:t>
            </a:r>
            <a:r>
              <a:rPr lang="ru-RU" altLang="uk-UA" dirty="0" smtClean="0"/>
              <a:t> контактах, </a:t>
            </a:r>
            <a:r>
              <a:rPr lang="ru-RU" altLang="uk-UA" dirty="0" err="1" smtClean="0"/>
              <a:t>навіть</a:t>
            </a:r>
            <a:r>
              <a:rPr lang="ru-RU" altLang="uk-UA" dirty="0" smtClean="0"/>
              <a:t> через </a:t>
            </a:r>
            <a:r>
              <a:rPr lang="ru-RU" altLang="uk-UA" dirty="0" err="1" smtClean="0"/>
              <a:t>поцілунок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або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спільний</a:t>
            </a:r>
            <a:r>
              <a:rPr lang="ru-RU" altLang="uk-UA" dirty="0" smtClean="0"/>
              <a:t> рушник. </a:t>
            </a:r>
          </a:p>
          <a:p>
            <a:pPr>
              <a:lnSpc>
                <a:spcPct val="80000"/>
              </a:lnSpc>
              <a:buNone/>
            </a:pPr>
            <a:endParaRPr lang="ru-RU" altLang="uk-UA" dirty="0" smtClean="0"/>
          </a:p>
          <a:p>
            <a:pPr>
              <a:lnSpc>
                <a:spcPct val="80000"/>
              </a:lnSpc>
              <a:buNone/>
            </a:pPr>
            <a:r>
              <a:rPr lang="ru-RU" altLang="uk-UA" b="1" dirty="0" err="1" smtClean="0"/>
              <a:t>Симптоми</a:t>
            </a:r>
            <a:r>
              <a:rPr lang="ru-RU" altLang="uk-UA" dirty="0" smtClean="0"/>
              <a:t>: </a:t>
            </a:r>
            <a:r>
              <a:rPr lang="ru-RU" altLang="uk-UA" dirty="0" err="1" smtClean="0"/>
              <a:t>Первинний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сифіліс</a:t>
            </a:r>
            <a:r>
              <a:rPr lang="ru-RU" altLang="uk-UA" dirty="0" smtClean="0"/>
              <a:t> - </a:t>
            </a:r>
            <a:r>
              <a:rPr lang="ru-RU" altLang="uk-UA" dirty="0" err="1" smtClean="0"/>
              <a:t>відкрита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виразка</a:t>
            </a:r>
            <a:r>
              <a:rPr lang="ru-RU" altLang="uk-UA" dirty="0" smtClean="0"/>
              <a:t> (шанкр). </a:t>
            </a:r>
            <a:r>
              <a:rPr lang="ru-RU" altLang="uk-UA" dirty="0" err="1" smtClean="0"/>
              <a:t>Може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з’явитися</a:t>
            </a:r>
            <a:r>
              <a:rPr lang="ru-RU" altLang="uk-UA" dirty="0" smtClean="0"/>
              <a:t> на губах, у </a:t>
            </a:r>
            <a:r>
              <a:rPr lang="ru-RU" altLang="uk-UA" dirty="0" err="1" smtClean="0"/>
              <a:t>роті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навколо</a:t>
            </a:r>
            <a:r>
              <a:rPr lang="en-US" altLang="uk-UA" dirty="0" smtClean="0"/>
              <a:t>  </a:t>
            </a:r>
            <a:r>
              <a:rPr lang="ru-RU" altLang="uk-UA" dirty="0" err="1" smtClean="0"/>
              <a:t>статевих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органів</a:t>
            </a:r>
            <a:r>
              <a:rPr lang="ru-RU" altLang="uk-UA" dirty="0" smtClean="0"/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Вторинний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сифіліс</a:t>
            </a:r>
            <a:r>
              <a:rPr lang="ru-RU" altLang="uk-UA" dirty="0" smtClean="0"/>
              <a:t> - </a:t>
            </a:r>
            <a:r>
              <a:rPr lang="ru-RU" altLang="uk-UA" dirty="0" err="1" smtClean="0"/>
              <a:t>підвищена</a:t>
            </a:r>
            <a:r>
              <a:rPr lang="ru-RU" altLang="uk-UA" dirty="0" smtClean="0"/>
              <a:t> температура </a:t>
            </a:r>
            <a:r>
              <a:rPr lang="ru-RU" altLang="uk-UA" dirty="0" err="1" smtClean="0"/>
              <a:t>тіла</a:t>
            </a:r>
            <a:r>
              <a:rPr lang="ru-RU" altLang="uk-UA" dirty="0" smtClean="0"/>
              <a:t>, </a:t>
            </a:r>
            <a:r>
              <a:rPr lang="en-US" altLang="uk-UA" dirty="0" smtClean="0"/>
              <a:t> </a:t>
            </a:r>
            <a:r>
              <a:rPr lang="ru-RU" altLang="uk-UA" dirty="0" err="1" smtClean="0"/>
              <a:t>висипка</a:t>
            </a:r>
            <a:r>
              <a:rPr lang="ru-RU" altLang="uk-UA" dirty="0" smtClean="0"/>
              <a:t> на </a:t>
            </a:r>
            <a:r>
              <a:rPr lang="ru-RU" altLang="uk-UA" dirty="0" err="1" smtClean="0"/>
              <a:t>шкірі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біль</a:t>
            </a:r>
            <a:r>
              <a:rPr lang="ru-RU" altLang="uk-UA" dirty="0" smtClean="0"/>
              <a:t> у </a:t>
            </a:r>
            <a:r>
              <a:rPr lang="ru-RU" altLang="uk-UA" dirty="0" err="1" smtClean="0"/>
              <a:t>м’язах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великі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генітальні</a:t>
            </a:r>
            <a:r>
              <a:rPr lang="ru-RU" altLang="uk-UA" dirty="0" smtClean="0"/>
              <a:t> </a:t>
            </a:r>
            <a:r>
              <a:rPr lang="en-US" altLang="uk-UA" dirty="0" smtClean="0"/>
              <a:t> </a:t>
            </a:r>
            <a:r>
              <a:rPr lang="ru-RU" altLang="uk-UA" dirty="0" smtClean="0"/>
              <a:t>бородавки.</a:t>
            </a:r>
          </a:p>
          <a:p>
            <a:pPr>
              <a:lnSpc>
                <a:spcPct val="80000"/>
              </a:lnSpc>
              <a:buNone/>
            </a:pPr>
            <a:endParaRPr lang="ru-RU" altLang="uk-UA" dirty="0" smtClean="0"/>
          </a:p>
          <a:p>
            <a:pPr>
              <a:lnSpc>
                <a:spcPct val="80000"/>
              </a:lnSpc>
              <a:buNone/>
            </a:pPr>
            <a:r>
              <a:rPr lang="ru-RU" altLang="uk-UA" b="1" dirty="0" err="1" smtClean="0"/>
              <a:t>Наслідки</a:t>
            </a:r>
            <a:r>
              <a:rPr lang="ru-RU" altLang="uk-UA" b="1" dirty="0" smtClean="0"/>
              <a:t>: </a:t>
            </a:r>
            <a:r>
              <a:rPr lang="ru-RU" altLang="uk-UA" dirty="0" smtClean="0"/>
              <a:t>За </a:t>
            </a:r>
            <a:r>
              <a:rPr lang="ru-RU" altLang="uk-UA" dirty="0" err="1" smtClean="0"/>
              <a:t>тиждень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чи</a:t>
            </a:r>
            <a:r>
              <a:rPr lang="ru-RU" altLang="uk-UA" dirty="0" smtClean="0"/>
              <a:t> два шанкр </a:t>
            </a:r>
            <a:r>
              <a:rPr lang="ru-RU" altLang="uk-UA" dirty="0" err="1" smtClean="0"/>
              <a:t>може</a:t>
            </a:r>
            <a:r>
              <a:rPr lang="ru-RU" altLang="uk-UA" dirty="0" smtClean="0"/>
              <a:t> сам собою </a:t>
            </a:r>
            <a:r>
              <a:rPr lang="ru-RU" altLang="uk-UA" dirty="0" err="1" smtClean="0"/>
              <a:t>загоїтися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хворий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думає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що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він</a:t>
            </a:r>
            <a:r>
              <a:rPr lang="ru-RU" altLang="uk-UA" dirty="0" smtClean="0"/>
              <a:t> здоровий.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Однак</a:t>
            </a:r>
            <a:r>
              <a:rPr lang="ru-RU" altLang="uk-UA" dirty="0" smtClean="0"/>
              <a:t> у </a:t>
            </a:r>
            <a:r>
              <a:rPr lang="ru-RU" altLang="uk-UA" dirty="0" err="1" smtClean="0"/>
              <a:t>наступні</a:t>
            </a:r>
            <a:r>
              <a:rPr lang="ru-RU" altLang="uk-UA" dirty="0" smtClean="0"/>
              <a:t> 2-3 </a:t>
            </a:r>
            <a:r>
              <a:rPr lang="ru-RU" altLang="uk-UA" dirty="0" err="1" smtClean="0"/>
              <a:t>місяці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розвивається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вторинний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сифіліс</a:t>
            </a:r>
            <a:r>
              <a:rPr lang="ru-RU" altLang="uk-UA" dirty="0" smtClean="0"/>
              <a:t>. </a:t>
            </a:r>
            <a:r>
              <a:rPr lang="ru-RU" altLang="uk-UA" dirty="0" err="1" smtClean="0"/>
              <a:t>Ця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стадія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також</a:t>
            </a:r>
            <a:r>
              <a:rPr lang="ru-RU" altLang="uk-UA" dirty="0" smtClean="0"/>
              <a:t> </a:t>
            </a:r>
            <a:r>
              <a:rPr lang="en-US" altLang="uk-UA" dirty="0" smtClean="0"/>
              <a:t> </a:t>
            </a:r>
            <a:r>
              <a:rPr lang="ru-RU" altLang="uk-UA" dirty="0" err="1" smtClean="0"/>
              <a:t>минає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але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інфекція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продовжує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руйнувати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організм</a:t>
            </a:r>
            <a:r>
              <a:rPr lang="ru-RU" altLang="uk-UA" dirty="0" smtClean="0"/>
              <a:t>. Через </a:t>
            </a:r>
            <a:r>
              <a:rPr lang="ru-RU" altLang="uk-UA" dirty="0" err="1" smtClean="0"/>
              <a:t>деякий</a:t>
            </a:r>
            <a:r>
              <a:rPr lang="ru-RU" altLang="uk-UA" dirty="0" smtClean="0"/>
              <a:t> час  </a:t>
            </a:r>
            <a:r>
              <a:rPr lang="ru-RU" altLang="uk-UA" dirty="0" err="1" smtClean="0"/>
              <a:t>настає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третя</a:t>
            </a:r>
            <a:r>
              <a:rPr lang="ru-RU" altLang="uk-UA" dirty="0" smtClean="0"/>
              <a:t> </a:t>
            </a:r>
            <a:r>
              <a:rPr lang="en-US" altLang="uk-UA" dirty="0" smtClean="0"/>
              <a:t> </a:t>
            </a:r>
            <a:r>
              <a:rPr lang="ru-RU" altLang="uk-UA" dirty="0" err="1" smtClean="0"/>
              <a:t>стадія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хвороби</a:t>
            </a:r>
            <a:r>
              <a:rPr lang="ru-RU" altLang="uk-UA" dirty="0" smtClean="0"/>
              <a:t>, яка </a:t>
            </a:r>
            <a:r>
              <a:rPr lang="ru-RU" altLang="uk-UA" dirty="0" err="1" smtClean="0"/>
              <a:t>вражає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життєво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важливі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органи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й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може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спричинити</a:t>
            </a:r>
            <a:r>
              <a:rPr lang="ru-RU" altLang="uk-UA" dirty="0" smtClean="0"/>
              <a:t> </a:t>
            </a:r>
            <a:r>
              <a:rPr lang="en-US" altLang="uk-UA" dirty="0" smtClean="0"/>
              <a:t> </a:t>
            </a:r>
            <a:r>
              <a:rPr lang="ru-RU" altLang="uk-UA" dirty="0" smtClean="0"/>
              <a:t>смерть.   </a:t>
            </a:r>
            <a:endParaRPr lang="en-US" altLang="uk-UA" dirty="0" smtClean="0"/>
          </a:p>
          <a:p>
            <a:pPr>
              <a:lnSpc>
                <a:spcPct val="80000"/>
              </a:lnSpc>
              <a:buNone/>
            </a:pPr>
            <a:r>
              <a:rPr lang="ru-RU" altLang="uk-UA" b="1" dirty="0" err="1" smtClean="0"/>
              <a:t>Профілактика</a:t>
            </a:r>
            <a:r>
              <a:rPr lang="ru-RU" altLang="uk-UA" b="1" dirty="0" smtClean="0"/>
              <a:t>: </a:t>
            </a:r>
            <a:r>
              <a:rPr lang="ru-RU" altLang="uk-UA" dirty="0" err="1" smtClean="0"/>
              <a:t>дотримання</a:t>
            </a:r>
            <a:r>
              <a:rPr lang="ru-RU" altLang="uk-UA" dirty="0" smtClean="0"/>
              <a:t> правил </a:t>
            </a:r>
            <a:r>
              <a:rPr lang="ru-RU" altLang="uk-UA" dirty="0" err="1" smtClean="0"/>
              <a:t>особистої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гігієни</a:t>
            </a:r>
            <a:r>
              <a:rPr lang="ru-RU" altLang="uk-UA" dirty="0" smtClean="0"/>
              <a:t> у </a:t>
            </a:r>
            <a:r>
              <a:rPr lang="ru-RU" altLang="uk-UA" dirty="0" err="1" smtClean="0"/>
              <a:t>побуті</a:t>
            </a:r>
            <a:r>
              <a:rPr lang="ru-RU" altLang="uk-UA" dirty="0" smtClean="0"/>
              <a:t> </a:t>
            </a:r>
          </a:p>
          <a:p>
            <a:pPr>
              <a:lnSpc>
                <a:spcPct val="80000"/>
              </a:lnSpc>
              <a:buNone/>
            </a:pPr>
            <a:endParaRPr lang="ru-RU" altLang="uk-UA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1431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51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590"/>
            <a:ext cx="8229600" cy="65039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Вірусні ІПСШ:</a:t>
            </a:r>
            <a:r>
              <a:rPr lang="uk-UA" b="1" dirty="0" err="1" smtClean="0">
                <a:solidFill>
                  <a:srgbClr val="FF0000"/>
                </a:solidFill>
              </a:rPr>
              <a:t>генітальний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b="1" dirty="0" err="1" smtClean="0">
                <a:solidFill>
                  <a:srgbClr val="FF0000"/>
                </a:solidFill>
              </a:rPr>
              <a:t>герпес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None/>
            </a:pPr>
            <a:r>
              <a:rPr lang="ru-RU" altLang="uk-UA" b="1" dirty="0" err="1" smtClean="0"/>
              <a:t>Збудники</a:t>
            </a:r>
            <a:r>
              <a:rPr lang="ru-RU" altLang="uk-UA" dirty="0" smtClean="0"/>
              <a:t>: </a:t>
            </a:r>
            <a:r>
              <a:rPr lang="ru-RU" altLang="uk-UA" i="1" dirty="0" err="1" smtClean="0"/>
              <a:t>Вірус</a:t>
            </a:r>
            <a:r>
              <a:rPr lang="ru-RU" altLang="uk-UA" i="1" dirty="0" smtClean="0"/>
              <a:t> герпесу  простого</a:t>
            </a:r>
            <a:r>
              <a:rPr lang="ru-RU" altLang="uk-UA" dirty="0" smtClean="0"/>
              <a:t>. 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Існує</a:t>
            </a:r>
            <a:r>
              <a:rPr lang="ru-RU" altLang="uk-UA" dirty="0" smtClean="0"/>
              <a:t>  два </a:t>
            </a:r>
            <a:r>
              <a:rPr lang="ru-RU" altLang="uk-UA" dirty="0" err="1" smtClean="0"/>
              <a:t>його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види</a:t>
            </a:r>
            <a:r>
              <a:rPr lang="ru-RU" altLang="uk-UA" dirty="0" smtClean="0"/>
              <a:t>. Один </a:t>
            </a:r>
            <a:r>
              <a:rPr lang="ru-RU" altLang="uk-UA" dirty="0" err="1" smtClean="0"/>
              <a:t>спричиняє</a:t>
            </a:r>
            <a:r>
              <a:rPr lang="ru-RU" altLang="uk-UA" dirty="0" smtClean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smtClean="0"/>
              <a:t>лихоманку на губах, </a:t>
            </a:r>
            <a:r>
              <a:rPr lang="ru-RU" altLang="uk-UA" dirty="0" err="1" smtClean="0"/>
              <a:t>другий</a:t>
            </a:r>
            <a:r>
              <a:rPr lang="ru-RU" altLang="uk-UA" dirty="0" smtClean="0"/>
              <a:t> - ІПСШ: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висипання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виразки</a:t>
            </a:r>
            <a:r>
              <a:rPr lang="ru-RU" altLang="uk-UA" dirty="0" smtClean="0"/>
              <a:t> на </a:t>
            </a:r>
            <a:r>
              <a:rPr lang="ru-RU" altLang="uk-UA" dirty="0" err="1" smtClean="0"/>
              <a:t>статевих</a:t>
            </a:r>
            <a:r>
              <a:rPr lang="ru-RU" altLang="uk-UA" dirty="0" smtClean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smtClean="0"/>
              <a:t>органах  </a:t>
            </a:r>
            <a:r>
              <a:rPr lang="ru-RU" altLang="uk-UA" dirty="0" err="1" smtClean="0"/>
              <a:t>людини</a:t>
            </a:r>
            <a:r>
              <a:rPr lang="ru-RU" altLang="uk-UA" dirty="0" smtClean="0"/>
              <a:t>.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Обидва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типи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вірусу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передаються</a:t>
            </a:r>
            <a:r>
              <a:rPr lang="ru-RU" altLang="uk-UA" dirty="0" smtClean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smtClean="0"/>
              <a:t>при </a:t>
            </a:r>
            <a:r>
              <a:rPr lang="ru-RU" altLang="uk-UA" dirty="0" err="1" smtClean="0"/>
              <a:t>безпосередньому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контакті</a:t>
            </a:r>
            <a:r>
              <a:rPr lang="ru-RU" altLang="uk-UA" dirty="0" smtClean="0"/>
              <a:t>.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b="1" dirty="0" err="1" smtClean="0"/>
              <a:t>Симптоми</a:t>
            </a:r>
            <a:r>
              <a:rPr lang="ru-RU" altLang="uk-UA" b="1" dirty="0" smtClean="0"/>
              <a:t>: </a:t>
            </a:r>
            <a:r>
              <a:rPr lang="ru-RU" altLang="uk-UA" dirty="0" err="1" smtClean="0"/>
              <a:t>Біль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свербіння</a:t>
            </a:r>
            <a:r>
              <a:rPr lang="ru-RU" altLang="uk-UA" dirty="0" smtClean="0"/>
              <a:t>,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виділення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зі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статевих</a:t>
            </a:r>
            <a:r>
              <a:rPr lang="ru-RU" altLang="uk-UA" dirty="0" smtClean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органів</a:t>
            </a:r>
            <a:r>
              <a:rPr lang="ru-RU" altLang="uk-UA" dirty="0" smtClean="0"/>
              <a:t>. </a:t>
            </a:r>
            <a:r>
              <a:rPr lang="ru-RU" altLang="uk-UA" dirty="0" err="1" smtClean="0"/>
              <a:t>Навколо</a:t>
            </a:r>
            <a:r>
              <a:rPr lang="ru-RU" altLang="uk-UA" dirty="0" smtClean="0"/>
              <a:t> них </a:t>
            </a:r>
            <a:r>
              <a:rPr lang="ru-RU" altLang="uk-UA" dirty="0" err="1" smtClean="0"/>
              <a:t>з’являються</a:t>
            </a:r>
            <a:r>
              <a:rPr lang="ru-RU" altLang="uk-UA" dirty="0" smtClean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пухирці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які</a:t>
            </a:r>
            <a:r>
              <a:rPr lang="ru-RU" altLang="uk-UA" dirty="0" smtClean="0"/>
              <a:t> через 10-12 </a:t>
            </a:r>
            <a:r>
              <a:rPr lang="ru-RU" altLang="uk-UA" dirty="0" err="1" smtClean="0"/>
              <a:t>днів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вкриваються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кіркою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і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зникають</a:t>
            </a:r>
            <a:r>
              <a:rPr lang="ru-RU" altLang="uk-UA" dirty="0" smtClean="0"/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Повторні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висипки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тривають</a:t>
            </a:r>
            <a:r>
              <a:rPr lang="ru-RU" altLang="uk-UA" dirty="0" smtClean="0"/>
              <a:t> до </a:t>
            </a:r>
            <a:r>
              <a:rPr lang="ru-RU" altLang="uk-UA" dirty="0" err="1" smtClean="0"/>
              <a:t>п’яти</a:t>
            </a:r>
            <a:r>
              <a:rPr lang="ru-RU" altLang="uk-UA" dirty="0" smtClean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днів</a:t>
            </a:r>
            <a:r>
              <a:rPr lang="ru-RU" altLang="uk-UA" dirty="0" smtClean="0"/>
              <a:t>. У </a:t>
            </a:r>
            <a:r>
              <a:rPr lang="ru-RU" altLang="uk-UA" dirty="0" err="1" smtClean="0"/>
              <a:t>половини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інфікованих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їх</a:t>
            </a:r>
            <a:r>
              <a:rPr lang="ru-RU" altLang="uk-UA" dirty="0" smtClean="0"/>
              <a:t> нема, </a:t>
            </a:r>
            <a:r>
              <a:rPr lang="ru-RU" altLang="uk-UA" dirty="0" err="1" smtClean="0"/>
              <a:t>але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вірус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залишається</a:t>
            </a:r>
            <a:r>
              <a:rPr lang="ru-RU" altLang="uk-UA" dirty="0" smtClean="0"/>
              <a:t> в </a:t>
            </a:r>
            <a:r>
              <a:rPr lang="ru-RU" altLang="uk-UA" dirty="0" err="1" smtClean="0"/>
              <a:t>організмі</a:t>
            </a:r>
            <a:r>
              <a:rPr lang="ru-RU" altLang="uk-UA" dirty="0" smtClean="0"/>
              <a:t>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err="1" smtClean="0"/>
              <a:t>Симптоми</a:t>
            </a:r>
            <a:r>
              <a:rPr lang="ru-RU" b="1" dirty="0" smtClean="0"/>
              <a:t> </a:t>
            </a:r>
            <a:r>
              <a:rPr lang="ru-RU" b="1" dirty="0" err="1" smtClean="0"/>
              <a:t>захворювання</a:t>
            </a:r>
            <a:r>
              <a:rPr lang="ru-RU" dirty="0" smtClean="0"/>
              <a:t>: </a:t>
            </a:r>
            <a:r>
              <a:rPr lang="ru-RU" dirty="0" err="1" smtClean="0"/>
              <a:t>характерні</a:t>
            </a:r>
            <a:r>
              <a:rPr lang="ru-RU" dirty="0" smtClean="0"/>
              <a:t> </a:t>
            </a:r>
            <a:r>
              <a:rPr lang="ru-RU" dirty="0" err="1" smtClean="0"/>
              <a:t>висипання</a:t>
            </a:r>
            <a:r>
              <a:rPr lang="ru-RU" dirty="0" smtClean="0"/>
              <a:t> - </a:t>
            </a:r>
            <a:r>
              <a:rPr lang="ru-RU" dirty="0" err="1" smtClean="0"/>
              <a:t>пухирці</a:t>
            </a:r>
            <a:r>
              <a:rPr lang="ru-RU" dirty="0" smtClean="0"/>
              <a:t> з </a:t>
            </a:r>
            <a:r>
              <a:rPr lang="ru-RU" dirty="0" err="1" smtClean="0"/>
              <a:t>прозорою</a:t>
            </a:r>
            <a:r>
              <a:rPr lang="ru-RU" dirty="0" smtClean="0"/>
              <a:t> </a:t>
            </a:r>
            <a:r>
              <a:rPr lang="ru-RU" dirty="0" err="1" smtClean="0"/>
              <a:t>рідиною</a:t>
            </a:r>
            <a:r>
              <a:rPr lang="ru-RU" dirty="0" smtClean="0"/>
              <a:t> на </a:t>
            </a:r>
            <a:r>
              <a:rPr lang="ru-RU" dirty="0" err="1" smtClean="0"/>
              <a:t>голівці</a:t>
            </a:r>
            <a:r>
              <a:rPr lang="ru-RU" dirty="0" smtClean="0"/>
              <a:t> </a:t>
            </a:r>
            <a:r>
              <a:rPr lang="ru-RU" dirty="0" err="1" smtClean="0"/>
              <a:t>статевого</a:t>
            </a:r>
            <a:r>
              <a:rPr lang="ru-RU" dirty="0" smtClean="0"/>
              <a:t> члена, на </a:t>
            </a:r>
            <a:r>
              <a:rPr lang="ru-RU" dirty="0" err="1" smtClean="0"/>
              <a:t>внутрішньому</a:t>
            </a:r>
            <a:r>
              <a:rPr lang="ru-RU" dirty="0" smtClean="0"/>
              <a:t> листку </a:t>
            </a:r>
            <a:r>
              <a:rPr lang="ru-RU" dirty="0" err="1" smtClean="0"/>
              <a:t>крайньої</a:t>
            </a:r>
            <a:r>
              <a:rPr lang="ru-RU" dirty="0" smtClean="0"/>
              <a:t> </a:t>
            </a:r>
            <a:r>
              <a:rPr lang="ru-RU" dirty="0" err="1" smtClean="0"/>
              <a:t>плоті</a:t>
            </a:r>
            <a:r>
              <a:rPr lang="ru-RU" dirty="0" smtClean="0"/>
              <a:t>, </a:t>
            </a:r>
            <a:r>
              <a:rPr lang="ru-RU" dirty="0" err="1" smtClean="0"/>
              <a:t>рідше</a:t>
            </a:r>
            <a:r>
              <a:rPr lang="ru-RU" dirty="0" smtClean="0"/>
              <a:t> в </a:t>
            </a:r>
            <a:r>
              <a:rPr lang="ru-RU" dirty="0" err="1" smtClean="0"/>
              <a:t>промежині</a:t>
            </a:r>
            <a:r>
              <a:rPr lang="ru-RU" dirty="0" smtClean="0"/>
              <a:t> і на </a:t>
            </a:r>
            <a:r>
              <a:rPr lang="ru-RU" dirty="0" err="1" smtClean="0"/>
              <a:t>мошонці</a:t>
            </a:r>
            <a:r>
              <a:rPr lang="ru-RU" dirty="0" smtClean="0"/>
              <a:t> в </a:t>
            </a:r>
            <a:r>
              <a:rPr lang="ru-RU" dirty="0" err="1" smtClean="0"/>
              <a:t>чоловіків</a:t>
            </a:r>
            <a:r>
              <a:rPr lang="ru-RU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 </a:t>
            </a:r>
            <a:r>
              <a:rPr lang="ru-RU" dirty="0" err="1" smtClean="0"/>
              <a:t>жінок</a:t>
            </a:r>
            <a:r>
              <a:rPr lang="ru-RU" dirty="0" smtClean="0"/>
              <a:t> -  на </a:t>
            </a:r>
            <a:r>
              <a:rPr lang="ru-RU" dirty="0" err="1" smtClean="0"/>
              <a:t>слизовій</a:t>
            </a:r>
            <a:r>
              <a:rPr lang="ru-RU" dirty="0" smtClean="0"/>
              <a:t> </a:t>
            </a:r>
            <a:r>
              <a:rPr lang="ru-RU" dirty="0" err="1" smtClean="0"/>
              <a:t>піхви</a:t>
            </a:r>
            <a:r>
              <a:rPr lang="ru-RU" dirty="0" smtClean="0"/>
              <a:t> , </a:t>
            </a:r>
            <a:r>
              <a:rPr lang="ru-RU" dirty="0" err="1" smtClean="0"/>
              <a:t>шийки</a:t>
            </a:r>
            <a:r>
              <a:rPr lang="ru-RU" dirty="0" smtClean="0"/>
              <a:t> матки, на </a:t>
            </a:r>
            <a:r>
              <a:rPr lang="ru-RU" dirty="0" err="1" smtClean="0"/>
              <a:t>шкірі</a:t>
            </a:r>
            <a:r>
              <a:rPr lang="ru-RU" dirty="0" smtClean="0"/>
              <a:t> </a:t>
            </a:r>
            <a:r>
              <a:rPr lang="ru-RU" dirty="0" err="1" smtClean="0"/>
              <a:t>промежини</a:t>
            </a:r>
            <a:r>
              <a:rPr lang="ru-RU" dirty="0" smtClean="0"/>
              <a:t>, стегон і </a:t>
            </a:r>
            <a:r>
              <a:rPr lang="ru-RU" dirty="0" err="1" smtClean="0"/>
              <a:t>сідниць</a:t>
            </a:r>
            <a:r>
              <a:rPr lang="ru-RU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При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збільшуватися</a:t>
            </a:r>
            <a:r>
              <a:rPr lang="ru-RU" dirty="0" smtClean="0"/>
              <a:t> </a:t>
            </a:r>
            <a:r>
              <a:rPr lang="ru-RU" dirty="0" err="1" smtClean="0"/>
              <a:t>пахові</a:t>
            </a:r>
            <a:r>
              <a:rPr lang="ru-RU" dirty="0" smtClean="0"/>
              <a:t> </a:t>
            </a:r>
            <a:r>
              <a:rPr lang="ru-RU" dirty="0" err="1" smtClean="0"/>
              <a:t>лімфатичні</a:t>
            </a:r>
            <a:r>
              <a:rPr lang="ru-RU" dirty="0" smtClean="0"/>
              <a:t> </a:t>
            </a:r>
            <a:r>
              <a:rPr lang="ru-RU" dirty="0" err="1" smtClean="0"/>
              <a:t>вузли</a:t>
            </a:r>
            <a:r>
              <a:rPr lang="ru-RU" dirty="0" smtClean="0"/>
              <a:t>,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підвищуватися</a:t>
            </a:r>
            <a:r>
              <a:rPr lang="ru-RU" dirty="0" smtClean="0"/>
              <a:t> температура,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виявлятися</a:t>
            </a:r>
            <a:r>
              <a:rPr lang="ru-RU" dirty="0" smtClean="0"/>
              <a:t> </a:t>
            </a:r>
            <a:r>
              <a:rPr lang="ru-RU" dirty="0" err="1" smtClean="0"/>
              <a:t>герпетичний</a:t>
            </a:r>
            <a:r>
              <a:rPr lang="ru-RU" dirty="0" smtClean="0"/>
              <a:t> цистит,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характеризується</a:t>
            </a:r>
            <a:r>
              <a:rPr lang="ru-RU" dirty="0" smtClean="0"/>
              <a:t> </a:t>
            </a:r>
            <a:r>
              <a:rPr lang="ru-RU" dirty="0" err="1" smtClean="0"/>
              <a:t>частими</a:t>
            </a:r>
            <a:r>
              <a:rPr lang="ru-RU" dirty="0" smtClean="0"/>
              <a:t> і </a:t>
            </a:r>
            <a:r>
              <a:rPr lang="ru-RU" dirty="0" err="1" smtClean="0"/>
              <a:t>болючими</a:t>
            </a:r>
            <a:r>
              <a:rPr lang="ru-RU" dirty="0" smtClean="0"/>
              <a:t> </a:t>
            </a:r>
            <a:r>
              <a:rPr lang="ru-RU" dirty="0" err="1" smtClean="0"/>
              <a:t>сечовипусканнями</a:t>
            </a:r>
            <a:r>
              <a:rPr lang="ru-RU" dirty="0" smtClean="0"/>
              <a:t>. Через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днів</a:t>
            </a:r>
            <a:r>
              <a:rPr lang="ru-RU" dirty="0" smtClean="0"/>
              <a:t> </a:t>
            </a:r>
            <a:r>
              <a:rPr lang="ru-RU" dirty="0" err="1" smtClean="0"/>
              <a:t>пухирці</a:t>
            </a:r>
            <a:r>
              <a:rPr lang="ru-RU" dirty="0" smtClean="0"/>
              <a:t> </a:t>
            </a:r>
            <a:r>
              <a:rPr lang="ru-RU" dirty="0" err="1" smtClean="0"/>
              <a:t>лопаються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на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місці</a:t>
            </a:r>
            <a:r>
              <a:rPr lang="ru-RU" dirty="0" smtClean="0"/>
              <a:t> </a:t>
            </a:r>
            <a:r>
              <a:rPr lang="ru-RU" dirty="0" err="1" smtClean="0"/>
              <a:t>утворюються</a:t>
            </a:r>
            <a:r>
              <a:rPr lang="ru-RU" dirty="0" smtClean="0"/>
              <a:t> </a:t>
            </a:r>
            <a:r>
              <a:rPr lang="ru-RU" dirty="0" err="1" smtClean="0"/>
              <a:t>хворобливі</a:t>
            </a:r>
            <a:r>
              <a:rPr lang="ru-RU" dirty="0" smtClean="0"/>
              <a:t> </a:t>
            </a:r>
            <a:r>
              <a:rPr lang="ru-RU" dirty="0" err="1" smtClean="0"/>
              <a:t>виразки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заживають</a:t>
            </a:r>
            <a:r>
              <a:rPr lang="ru-RU" dirty="0" smtClean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через </a:t>
            </a:r>
            <a:r>
              <a:rPr lang="ru-RU" dirty="0" err="1" smtClean="0"/>
              <a:t>тиждень</a:t>
            </a:r>
            <a:r>
              <a:rPr lang="ru-RU" dirty="0" smtClean="0"/>
              <a:t>. 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941168"/>
            <a:ext cx="2131839" cy="159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88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590"/>
            <a:ext cx="8229600" cy="65039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solidFill>
                  <a:srgbClr val="FF0000"/>
                </a:solidFill>
              </a:rPr>
              <a:t>Генітальний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b="1" dirty="0" err="1" smtClean="0">
                <a:solidFill>
                  <a:srgbClr val="FF0000"/>
                </a:solidFill>
              </a:rPr>
              <a:t>герпес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buNone/>
            </a:pPr>
            <a:r>
              <a:rPr lang="ru-RU" altLang="uk-UA" b="1" dirty="0" err="1" smtClean="0"/>
              <a:t>Наслідки</a:t>
            </a:r>
            <a:r>
              <a:rPr lang="ru-RU" altLang="uk-UA" b="1" dirty="0" smtClean="0"/>
              <a:t>: </a:t>
            </a:r>
            <a:r>
              <a:rPr lang="ru-RU" altLang="uk-UA" dirty="0" err="1" smtClean="0"/>
              <a:t>Загальновизнано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що</a:t>
            </a:r>
            <a:r>
              <a:rPr lang="ru-RU" altLang="uk-UA" dirty="0" smtClean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генітальний</a:t>
            </a:r>
            <a:r>
              <a:rPr lang="ru-RU" altLang="uk-UA" dirty="0" smtClean="0"/>
              <a:t> герпес особливо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небезпечний</a:t>
            </a:r>
            <a:r>
              <a:rPr lang="ru-RU" altLang="uk-UA" dirty="0" smtClean="0"/>
              <a:t>  для </a:t>
            </a:r>
            <a:r>
              <a:rPr lang="ru-RU" altLang="uk-UA" dirty="0" err="1" smtClean="0"/>
              <a:t>новонароджених</a:t>
            </a:r>
            <a:r>
              <a:rPr lang="ru-RU" altLang="uk-UA" dirty="0" smtClean="0"/>
              <a:t>, </a:t>
            </a:r>
            <a:r>
              <a:rPr lang="ru-RU" altLang="uk-UA" dirty="0" err="1" smtClean="0"/>
              <a:t>які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були</a:t>
            </a:r>
            <a:r>
              <a:rPr lang="ru-RU" altLang="uk-UA" dirty="0" smtClean="0"/>
              <a:t> в </a:t>
            </a:r>
            <a:r>
              <a:rPr lang="ru-RU" altLang="uk-UA" dirty="0" err="1" smtClean="0"/>
              <a:t>контакті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з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вірусом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під</a:t>
            </a:r>
            <a:r>
              <a:rPr lang="ru-RU" altLang="uk-UA" dirty="0" smtClean="0"/>
              <a:t> час </a:t>
            </a:r>
            <a:r>
              <a:rPr lang="ru-RU" altLang="uk-UA" dirty="0" err="1" smtClean="0"/>
              <a:t>пологів</a:t>
            </a:r>
            <a:r>
              <a:rPr lang="ru-RU" altLang="uk-UA" dirty="0" smtClean="0"/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smtClean="0"/>
              <a:t> У них  </a:t>
            </a:r>
            <a:r>
              <a:rPr lang="ru-RU" altLang="uk-UA" dirty="0" err="1" smtClean="0"/>
              <a:t>можливі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запалення</a:t>
            </a:r>
            <a:r>
              <a:rPr lang="ru-RU" altLang="uk-UA" dirty="0" smtClean="0"/>
              <a:t> очей, </a:t>
            </a:r>
            <a:r>
              <a:rPr lang="ru-RU" altLang="uk-UA" dirty="0" err="1" smtClean="0"/>
              <a:t>шкіри</a:t>
            </a:r>
            <a:r>
              <a:rPr lang="ru-RU" altLang="uk-UA" dirty="0" smtClean="0"/>
              <a:t>,  </a:t>
            </a:r>
            <a:r>
              <a:rPr lang="ru-RU" altLang="uk-UA" dirty="0" err="1" smtClean="0"/>
              <a:t>центральної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нервової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системи</a:t>
            </a:r>
            <a:r>
              <a:rPr lang="ru-RU" altLang="uk-UA" dirty="0" smtClean="0"/>
              <a:t>, а в  </a:t>
            </a:r>
            <a:r>
              <a:rPr lang="ru-RU" altLang="uk-UA" dirty="0" err="1" smtClean="0"/>
              <a:t>окремих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випадках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настає</a:t>
            </a:r>
            <a:r>
              <a:rPr lang="ru-RU" altLang="uk-UA" dirty="0" smtClean="0"/>
              <a:t> смерть.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b="1" dirty="0" err="1" smtClean="0"/>
              <a:t>Профілактика</a:t>
            </a:r>
            <a:r>
              <a:rPr lang="ru-RU" altLang="uk-UA" b="1" dirty="0" smtClean="0"/>
              <a:t>: </a:t>
            </a:r>
            <a:r>
              <a:rPr lang="ru-RU" altLang="uk-UA" dirty="0" err="1" smtClean="0"/>
              <a:t>Утримання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від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статевих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стосунків</a:t>
            </a:r>
            <a:r>
              <a:rPr lang="ru-RU" altLang="uk-UA" dirty="0" smtClean="0"/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Взаємна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подружня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вірність</a:t>
            </a:r>
            <a:r>
              <a:rPr lang="ru-RU" altLang="uk-UA" dirty="0" smtClean="0"/>
              <a:t>, а </a:t>
            </a:r>
            <a:r>
              <a:rPr lang="ru-RU" altLang="uk-UA" dirty="0" err="1" smtClean="0"/>
              <a:t>також</a:t>
            </a:r>
            <a:r>
              <a:rPr lang="ru-RU" altLang="uk-UA" dirty="0" smtClean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статевих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партнерів</a:t>
            </a:r>
            <a:r>
              <a:rPr lang="ru-RU" altLang="uk-UA" dirty="0" smtClean="0"/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Використання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контрацептивів</a:t>
            </a:r>
            <a:r>
              <a:rPr lang="ru-RU" altLang="uk-UA" dirty="0" smtClean="0"/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smtClean="0"/>
              <a:t>Для </a:t>
            </a:r>
            <a:r>
              <a:rPr lang="ru-RU" altLang="uk-UA" dirty="0" err="1" smtClean="0"/>
              <a:t>захисту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малюка</a:t>
            </a:r>
            <a:r>
              <a:rPr lang="ru-RU" altLang="uk-UA" dirty="0" smtClean="0"/>
              <a:t> - </a:t>
            </a:r>
            <a:r>
              <a:rPr lang="ru-RU" altLang="uk-UA" dirty="0" err="1" smtClean="0"/>
              <a:t>повідомити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лікарів</a:t>
            </a:r>
            <a:r>
              <a:rPr lang="ru-RU" altLang="uk-UA" dirty="0" smtClean="0"/>
              <a:t>.</a:t>
            </a:r>
          </a:p>
          <a:p>
            <a:pPr>
              <a:lnSpc>
                <a:spcPct val="80000"/>
              </a:lnSpc>
              <a:buNone/>
            </a:pPr>
            <a:r>
              <a:rPr lang="ru-RU" altLang="uk-UA" dirty="0" err="1" smtClean="0"/>
              <a:t>Зазвичай</a:t>
            </a:r>
            <a:r>
              <a:rPr lang="ru-RU" altLang="uk-UA" dirty="0" smtClean="0"/>
              <a:t> матерям </a:t>
            </a:r>
            <a:r>
              <a:rPr lang="ru-RU" altLang="uk-UA" dirty="0" err="1" smtClean="0"/>
              <a:t>з</a:t>
            </a:r>
            <a:r>
              <a:rPr lang="ru-RU" altLang="uk-UA" dirty="0" smtClean="0"/>
              <a:t> активною формою  </a:t>
            </a:r>
            <a:r>
              <a:rPr lang="ru-RU" altLang="uk-UA" dirty="0" err="1" smtClean="0"/>
              <a:t>герпесної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інфекції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призначають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кесарів</a:t>
            </a:r>
            <a:r>
              <a:rPr lang="ru-RU" altLang="uk-UA" dirty="0" smtClean="0"/>
              <a:t>  </a:t>
            </a:r>
            <a:r>
              <a:rPr lang="ru-RU" altLang="uk-UA" dirty="0" err="1" smtClean="0"/>
              <a:t>розтин</a:t>
            </a:r>
            <a:endParaRPr lang="ru-RU" altLang="uk-UA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b="1" dirty="0" err="1" smtClean="0"/>
              <a:t>Лікування</a:t>
            </a:r>
            <a:r>
              <a:rPr lang="ru-RU" dirty="0" smtClean="0"/>
              <a:t> </a:t>
            </a:r>
            <a:r>
              <a:rPr lang="ru-RU" dirty="0" err="1" smtClean="0"/>
              <a:t>генітального</a:t>
            </a:r>
            <a:r>
              <a:rPr lang="ru-RU" dirty="0" smtClean="0"/>
              <a:t> герпесу </a:t>
            </a:r>
            <a:r>
              <a:rPr lang="ru-RU" dirty="0" err="1" smtClean="0"/>
              <a:t>включає</a:t>
            </a:r>
            <a:r>
              <a:rPr lang="ru-RU" dirty="0" smtClean="0"/>
              <a:t> в себе </a:t>
            </a:r>
            <a:r>
              <a:rPr lang="ru-RU" dirty="0" err="1" smtClean="0"/>
              <a:t>застосування</a:t>
            </a:r>
            <a:r>
              <a:rPr lang="ru-RU" dirty="0" smtClean="0"/>
              <a:t> </a:t>
            </a:r>
            <a:r>
              <a:rPr lang="ru-RU" dirty="0" err="1" smtClean="0"/>
              <a:t>противірусних</a:t>
            </a:r>
            <a:r>
              <a:rPr lang="ru-RU" dirty="0" smtClean="0"/>
              <a:t> </a:t>
            </a:r>
            <a:r>
              <a:rPr lang="ru-RU" dirty="0" err="1" smtClean="0"/>
              <a:t>препаратів</a:t>
            </a:r>
            <a:r>
              <a:rPr lang="ru-RU" dirty="0" smtClean="0"/>
              <a:t>, </a:t>
            </a:r>
            <a:r>
              <a:rPr lang="ru-RU" dirty="0" err="1" smtClean="0"/>
              <a:t>імуномодулюючих</a:t>
            </a:r>
            <a:r>
              <a:rPr lang="ru-RU" dirty="0" smtClean="0"/>
              <a:t> </a:t>
            </a:r>
            <a:r>
              <a:rPr lang="ru-RU" dirty="0" err="1" smtClean="0"/>
              <a:t>ліків</a:t>
            </a:r>
            <a:r>
              <a:rPr lang="ru-RU" dirty="0" smtClean="0"/>
              <a:t>. </a:t>
            </a:r>
            <a:r>
              <a:rPr lang="ru-RU" dirty="0" err="1" smtClean="0"/>
              <a:t>Важливо</a:t>
            </a:r>
            <a:r>
              <a:rPr lang="ru-RU" dirty="0" smtClean="0"/>
              <a:t> </a:t>
            </a:r>
            <a:r>
              <a:rPr lang="ru-RU" dirty="0" err="1" smtClean="0"/>
              <a:t>розуміти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b="1" dirty="0" smtClean="0"/>
              <a:t>абсолютно </a:t>
            </a:r>
            <a:r>
              <a:rPr lang="ru-RU" b="1" dirty="0" err="1" smtClean="0"/>
              <a:t>вилікувати</a:t>
            </a:r>
            <a:r>
              <a:rPr lang="ru-RU" b="1" dirty="0" smtClean="0"/>
              <a:t> герпес </a:t>
            </a:r>
            <a:r>
              <a:rPr lang="ru-RU" b="1" dirty="0" err="1" smtClean="0"/>
              <a:t>неможливо</a:t>
            </a:r>
            <a:r>
              <a:rPr lang="ru-RU" dirty="0" smtClean="0"/>
              <a:t>, </a:t>
            </a:r>
            <a:r>
              <a:rPr lang="ru-RU" dirty="0" err="1" smtClean="0"/>
              <a:t>оскільки</a:t>
            </a:r>
            <a:r>
              <a:rPr lang="ru-RU" dirty="0" smtClean="0"/>
              <a:t>, </a:t>
            </a:r>
            <a:r>
              <a:rPr lang="ru-RU" dirty="0" err="1" smtClean="0"/>
              <a:t>потрапивши</a:t>
            </a:r>
            <a:r>
              <a:rPr lang="ru-RU" dirty="0" smtClean="0"/>
              <a:t> одного разу в </a:t>
            </a:r>
            <a:r>
              <a:rPr lang="ru-RU" dirty="0" err="1" smtClean="0"/>
              <a:t>організм</a:t>
            </a:r>
            <a:r>
              <a:rPr lang="ru-RU" dirty="0" smtClean="0"/>
              <a:t>,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залишається</a:t>
            </a:r>
            <a:r>
              <a:rPr lang="ru-RU" dirty="0" smtClean="0"/>
              <a:t> там </a:t>
            </a:r>
            <a:r>
              <a:rPr lang="ru-RU" dirty="0" err="1" smtClean="0"/>
              <a:t>назавжди</a:t>
            </a:r>
            <a:r>
              <a:rPr lang="ru-RU" dirty="0" smtClean="0"/>
              <a:t>. Для </a:t>
            </a:r>
            <a:r>
              <a:rPr lang="ru-RU" dirty="0" err="1" smtClean="0"/>
              <a:t>попередження</a:t>
            </a:r>
            <a:r>
              <a:rPr lang="ru-RU" dirty="0" smtClean="0"/>
              <a:t> </a:t>
            </a:r>
            <a:r>
              <a:rPr lang="ru-RU" dirty="0" err="1" smtClean="0"/>
              <a:t>рецидивів</a:t>
            </a:r>
            <a:r>
              <a:rPr lang="ru-RU" dirty="0" smtClean="0"/>
              <a:t> </a:t>
            </a:r>
            <a:r>
              <a:rPr lang="ru-RU" dirty="0" err="1" smtClean="0"/>
              <a:t>захворювання</a:t>
            </a:r>
            <a:r>
              <a:rPr lang="ru-RU" dirty="0" smtClean="0"/>
              <a:t> </a:t>
            </a:r>
            <a:r>
              <a:rPr lang="ru-RU" dirty="0" err="1" smtClean="0"/>
              <a:t>необхідна</a:t>
            </a:r>
            <a:r>
              <a:rPr lang="ru-RU" dirty="0" smtClean="0"/>
              <a:t> </a:t>
            </a:r>
            <a:r>
              <a:rPr lang="ru-RU" dirty="0" err="1" smtClean="0"/>
              <a:t>консультація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імунологом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призначить</a:t>
            </a:r>
            <a:r>
              <a:rPr lang="ru-RU" dirty="0" smtClean="0"/>
              <a:t> </a:t>
            </a:r>
            <a:r>
              <a:rPr lang="ru-RU" dirty="0" err="1" smtClean="0"/>
              <a:t>підтримуючий</a:t>
            </a:r>
            <a:r>
              <a:rPr lang="ru-RU" dirty="0" smtClean="0"/>
              <a:t> курс </a:t>
            </a:r>
            <a:r>
              <a:rPr lang="ru-RU" dirty="0" err="1" smtClean="0"/>
              <a:t>імуномодуляторів</a:t>
            </a:r>
            <a:r>
              <a:rPr lang="ru-RU" dirty="0" smtClean="0"/>
              <a:t> та </a:t>
            </a:r>
            <a:r>
              <a:rPr lang="ru-RU" dirty="0" err="1" smtClean="0"/>
              <a:t>проконсультує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приводу </a:t>
            </a:r>
            <a:r>
              <a:rPr lang="ru-RU" dirty="0" err="1" smtClean="0"/>
              <a:t>подальших</a:t>
            </a:r>
            <a:r>
              <a:rPr lang="ru-RU" dirty="0" smtClean="0"/>
              <a:t> </a:t>
            </a:r>
            <a:r>
              <a:rPr lang="ru-RU" dirty="0" err="1" smtClean="0"/>
              <a:t>дій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5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+mn-lt"/>
              </a:rPr>
              <a:t>ЩО Я ЗНАЮ ПРО ВІЛ-СНІД?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r>
              <a:rPr lang="uk-UA" b="1" dirty="0" smtClean="0"/>
              <a:t>1. ЯК РОЗШИФРОВУЄТЬСЯ  ВІЛ?</a:t>
            </a:r>
          </a:p>
          <a:p>
            <a:pPr fontAlgn="t"/>
            <a:r>
              <a:rPr lang="uk-UA" b="1" dirty="0" smtClean="0"/>
              <a:t>2. ЯК РОЗШИФРОВУЄТЬСЯ СНІД?</a:t>
            </a:r>
          </a:p>
          <a:p>
            <a:pPr fontAlgn="t"/>
            <a:r>
              <a:rPr lang="uk-UA" b="1" dirty="0" smtClean="0"/>
              <a:t>3. ЧЕРЕЗ ЩО ПЕРЕДАЄТЬСЯ ВІЛ?</a:t>
            </a:r>
          </a:p>
          <a:p>
            <a:pPr fontAlgn="t"/>
            <a:r>
              <a:rPr lang="uk-UA" b="1" dirty="0" smtClean="0"/>
              <a:t>4. ЧЕРЕЗ ЩО НЕ ПЕРЕДАЄТЬСЯ ВІЛ?</a:t>
            </a:r>
          </a:p>
          <a:p>
            <a:pPr fontAlgn="t"/>
            <a:r>
              <a:rPr lang="uk-UA" b="1" dirty="0" smtClean="0"/>
              <a:t>5. ЯК ЗАХИСТИТИСЯ ВІД ВІЛ?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40970" y="507218"/>
            <a:ext cx="6549050" cy="49725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Аутотренінг</a:t>
            </a: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207125" y="1322830"/>
            <a:ext cx="1186249" cy="28047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1800" b="1">
                <a:solidFill>
                  <a:schemeClr val="bg1"/>
                </a:solidFill>
              </a:rPr>
              <a:pPr algn="ctr"/>
              <a:t>12.03.2023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299801" y="97658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Сьогодні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374" y="1603303"/>
            <a:ext cx="3990110" cy="4422372"/>
          </a:xfrm>
          <a:prstGeom prst="rect">
            <a:avLst/>
          </a:prstGeom>
        </p:spPr>
      </p:pic>
      <p:sp>
        <p:nvSpPr>
          <p:cNvPr id="14" name="Облако 13"/>
          <p:cNvSpPr/>
          <p:nvPr/>
        </p:nvSpPr>
        <p:spPr>
          <a:xfrm>
            <a:off x="1649224" y="1158026"/>
            <a:ext cx="2556566" cy="131657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Я – учень.</a:t>
            </a:r>
          </a:p>
        </p:txBody>
      </p:sp>
      <p:sp>
        <p:nvSpPr>
          <p:cNvPr id="18" name="Облако 17"/>
          <p:cNvSpPr/>
          <p:nvPr/>
        </p:nvSpPr>
        <p:spPr>
          <a:xfrm>
            <a:off x="195966" y="2524867"/>
            <a:ext cx="2551636" cy="113331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Я – особистість творча.</a:t>
            </a:r>
          </a:p>
        </p:txBody>
      </p:sp>
      <p:sp>
        <p:nvSpPr>
          <p:cNvPr id="19" name="Облако 18"/>
          <p:cNvSpPr/>
          <p:nvPr/>
        </p:nvSpPr>
        <p:spPr>
          <a:xfrm>
            <a:off x="142011" y="3957594"/>
            <a:ext cx="2605591" cy="971996"/>
          </a:xfrm>
          <a:prstGeom prst="cloud">
            <a:avLst/>
          </a:prstGeom>
          <a:solidFill>
            <a:srgbClr val="E84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Я думаю, аналізую</a:t>
            </a:r>
            <a:r>
              <a:rPr lang="uk-UA" sz="1875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Облако 19"/>
          <p:cNvSpPr/>
          <p:nvPr/>
        </p:nvSpPr>
        <p:spPr>
          <a:xfrm>
            <a:off x="1176138" y="5184008"/>
            <a:ext cx="2400298" cy="142981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Шукаю істину.</a:t>
            </a:r>
          </a:p>
        </p:txBody>
      </p:sp>
      <p:sp>
        <p:nvSpPr>
          <p:cNvPr id="21" name="Облако 20"/>
          <p:cNvSpPr/>
          <p:nvPr/>
        </p:nvSpPr>
        <p:spPr>
          <a:xfrm>
            <a:off x="6067634" y="1115174"/>
            <a:ext cx="2513258" cy="159830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Я не </a:t>
            </a:r>
            <a:r>
              <a:rPr lang="ru-RU" sz="2000" b="1" dirty="0" err="1">
                <a:solidFill>
                  <a:schemeClr val="tx1"/>
                </a:solidFill>
              </a:rPr>
              <a:t>боюся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висловити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свої</a:t>
            </a:r>
            <a:r>
              <a:rPr lang="ru-RU" sz="2000" b="1" dirty="0">
                <a:solidFill>
                  <a:schemeClr val="tx1"/>
                </a:solidFill>
              </a:rPr>
              <a:t> думки.</a:t>
            </a:r>
            <a:endParaRPr lang="uk-UA" sz="2000" b="1" dirty="0">
              <a:solidFill>
                <a:schemeClr val="tx1"/>
              </a:solidFill>
            </a:endParaRPr>
          </a:p>
        </p:txBody>
      </p:sp>
      <p:sp>
        <p:nvSpPr>
          <p:cNvPr id="22" name="Облако 21"/>
          <p:cNvSpPr/>
          <p:nvPr/>
        </p:nvSpPr>
        <p:spPr>
          <a:xfrm>
            <a:off x="5691445" y="2796079"/>
            <a:ext cx="3317781" cy="1161515"/>
          </a:xfrm>
          <a:prstGeom prst="cloud">
            <a:avLst/>
          </a:prstGeom>
          <a:solidFill>
            <a:srgbClr val="E84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Помилившись, я міркую далі.</a:t>
            </a:r>
          </a:p>
        </p:txBody>
      </p:sp>
      <p:sp>
        <p:nvSpPr>
          <p:cNvPr id="23" name="Облако 22"/>
          <p:cNvSpPr/>
          <p:nvPr/>
        </p:nvSpPr>
        <p:spPr>
          <a:xfrm>
            <a:off x="5317570" y="4116295"/>
            <a:ext cx="2998950" cy="971996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Я хочу багато знати.</a:t>
            </a:r>
          </a:p>
        </p:txBody>
      </p:sp>
      <p:sp>
        <p:nvSpPr>
          <p:cNvPr id="24" name="Облако 23"/>
          <p:cNvSpPr/>
          <p:nvPr/>
        </p:nvSpPr>
        <p:spPr>
          <a:xfrm>
            <a:off x="5677229" y="5366664"/>
            <a:ext cx="2639291" cy="11324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Я сьогодні буду активним.</a:t>
            </a:r>
          </a:p>
        </p:txBody>
      </p:sp>
    </p:spTree>
    <p:extLst>
      <p:ext uri="{BB962C8B-B14F-4D97-AF65-F5344CB8AC3E}">
        <p14:creationId xmlns:p14="http://schemas.microsoft.com/office/powerpoint/2010/main" val="32515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ВІЛ та СНІД – міфи та реальність, 120_80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09400"/>
          </a:xfrm>
        </p:spPr>
      </p:pic>
    </p:spTree>
    <p:extLst>
      <p:ext uri="{BB962C8B-B14F-4D97-AF65-F5344CB8AC3E}">
        <p14:creationId xmlns:p14="http://schemas.microsoft.com/office/powerpoint/2010/main" val="20872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560"/>
            <a:ext cx="8229600" cy="114370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6600" b="1" dirty="0" smtClean="0"/>
              <a:t>ВІЛ/СНІД</a:t>
            </a:r>
            <a:endParaRPr lang="uk-UA" sz="6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14"/>
          <a:stretch/>
        </p:blipFill>
        <p:spPr>
          <a:xfrm>
            <a:off x="457200" y="1625590"/>
            <a:ext cx="8363390" cy="51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455" y="3998"/>
            <a:ext cx="7620000" cy="92211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5400" b="1" cap="all" dirty="0"/>
              <a:t>ВІЛ </a:t>
            </a:r>
            <a:r>
              <a:rPr lang="ru-RU" sz="5400" b="1" cap="all" dirty="0" err="1" smtClean="0"/>
              <a:t>передається</a:t>
            </a:r>
            <a:r>
              <a:rPr lang="ru-RU" sz="5400" b="1" cap="all" dirty="0"/>
              <a:t>:</a:t>
            </a:r>
            <a:endParaRPr lang="uk-UA" sz="5400" b="1" cap="all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000075191"/>
              </p:ext>
            </p:extLst>
          </p:nvPr>
        </p:nvGraphicFramePr>
        <p:xfrm>
          <a:off x="2555776" y="1196691"/>
          <a:ext cx="6120679" cy="53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67" b="96500" l="3543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2576" y="2078479"/>
            <a:ext cx="4176464" cy="49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60648"/>
            <a:ext cx="7620000" cy="8640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all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ВІЛ НЕ </a:t>
            </a:r>
            <a:r>
              <a:rPr kumimoji="0" lang="ru-RU" sz="4800" b="1" i="0" u="none" strike="noStrike" kern="1200" cap="all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передається</a:t>
            </a:r>
            <a:r>
              <a:rPr kumimoji="0" lang="ru-RU" sz="4800" b="1" i="0" u="none" strike="noStrike" kern="1200" cap="all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:</a:t>
            </a:r>
            <a:endParaRPr kumimoji="0" lang="uk-UA" sz="4000" b="1" i="0" u="none" strike="noStrike" kern="1200" cap="all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179512" y="1268760"/>
          <a:ext cx="81369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67" b="90000" l="55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225" y="2132856"/>
            <a:ext cx="43924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uk-UA" altLang="ru-RU" b="1" i="1" dirty="0" smtClean="0">
                <a:solidFill>
                  <a:srgbClr val="003300"/>
                </a:solidFill>
              </a:rPr>
              <a:t>ОЗНАКИ </a:t>
            </a:r>
            <a:r>
              <a:rPr lang="uk-UA" altLang="ru-RU" b="1" i="1" dirty="0" err="1" smtClean="0">
                <a:solidFill>
                  <a:srgbClr val="003300"/>
                </a:solidFill>
              </a:rPr>
              <a:t>СНІДу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400" y="1234440"/>
            <a:ext cx="7489040" cy="5290990"/>
          </a:xfrm>
        </p:spPr>
        <p:txBody>
          <a:bodyPr>
            <a:normAutofit fontScale="92500"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втрачає вагу;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людина відчуває постійну втому;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довго може триматися висока температура;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підвищена пітливість;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частий пронос;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спостерігаються сухий кашель і задишка;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легкі інфекції, наприклад, простуда протікають набагато серйозніше і тривають значно довше звичайного;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 хворих </a:t>
            </a:r>
            <a:r>
              <a:rPr lang="uk-UA" altLang="ru-RU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СНІДом</a:t>
            </a: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можуть початися пневмонія, коліт, </a:t>
            </a:r>
            <a:r>
              <a:rPr lang="uk-UA" altLang="ru-RU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герпес</a:t>
            </a: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грибкова інфекція в порожнині рота, горлі, стравоході і прямій кишці;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хворі </a:t>
            </a:r>
            <a:r>
              <a:rPr lang="uk-UA" altLang="ru-RU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СНІДом</a:t>
            </a:r>
            <a:r>
              <a:rPr lang="uk-UA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більш уразливі відносно раку.</a:t>
            </a:r>
            <a:endParaRPr lang="ru-RU" altLang="ru-RU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руглений прямокутник 1"/>
          <p:cNvSpPr/>
          <p:nvPr/>
        </p:nvSpPr>
        <p:spPr>
          <a:xfrm>
            <a:off x="684213" y="1125538"/>
            <a:ext cx="7920037" cy="43910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ФОРМУЛА ІНДИВІДУАЛЬНОГО ЗАХИСТУ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uk-U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ЗНАННЯ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uk-U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ДОТРИМАННЯ ПРАВИЛ ПОВЕДІНКИ 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uk-U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СВІДОМИЙ І ВІДПОВІДАЛЬНИЙ ВИБІР ДІЯЛЬНОСТІ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uk-U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КОНТРОЛЬ ЗА СТАНОМ </a:t>
            </a:r>
            <a:r>
              <a:rPr kumimoji="0" lang="uk-UA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СВОГО ЗДОРОВ’Я</a:t>
            </a:r>
            <a:endParaRPr kumimoji="0" lang="uk-U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1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14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+mn-lt"/>
              </a:rPr>
              <a:t>ВІЛ/СНІД: проблема людини і проблема людства.</a:t>
            </a:r>
            <a:endParaRPr lang="ru-RU" sz="4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34440"/>
            <a:ext cx="8229600" cy="4389120"/>
          </a:xfrm>
        </p:spPr>
        <p:txBody>
          <a:bodyPr/>
          <a:lstStyle/>
          <a:p>
            <a:r>
              <a:rPr lang="ru-RU" dirty="0" smtClean="0"/>
              <a:t>На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ВІЛ-інфекція</a:t>
            </a:r>
            <a:r>
              <a:rPr lang="ru-RU" dirty="0" smtClean="0"/>
              <a:t> </a:t>
            </a:r>
            <a:r>
              <a:rPr lang="ru-RU" dirty="0" err="1" smtClean="0"/>
              <a:t>поширена</a:t>
            </a:r>
            <a:r>
              <a:rPr lang="ru-RU" dirty="0" smtClean="0"/>
              <a:t> по </a:t>
            </a:r>
            <a:r>
              <a:rPr lang="ru-RU" dirty="0" err="1" smtClean="0"/>
              <a:t>країнам</a:t>
            </a:r>
            <a:r>
              <a:rPr lang="ru-RU" dirty="0" smtClean="0"/>
              <a:t>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континентів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поширення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 носить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пандемії</a:t>
            </a:r>
            <a:r>
              <a:rPr lang="ru-RU" dirty="0" smtClean="0"/>
              <a:t> ВІЛ/</a:t>
            </a:r>
            <a:r>
              <a:rPr lang="ru-RU" dirty="0" err="1" smtClean="0"/>
              <a:t>СНІДу</a:t>
            </a:r>
            <a:r>
              <a:rPr lang="ru-RU" dirty="0" smtClean="0"/>
              <a:t>, а </a:t>
            </a:r>
            <a:r>
              <a:rPr lang="ru-RU" b="1" dirty="0" smtClean="0"/>
              <a:t>в </a:t>
            </a:r>
            <a:r>
              <a:rPr lang="ru-RU" b="1" dirty="0" err="1" smtClean="0"/>
              <a:t>Україні</a:t>
            </a:r>
            <a:r>
              <a:rPr lang="ru-RU" b="1" dirty="0" smtClean="0"/>
              <a:t> </a:t>
            </a:r>
            <a:r>
              <a:rPr lang="ru-RU" b="1" dirty="0" err="1" smtClean="0"/>
              <a:t>розвивається</a:t>
            </a:r>
            <a:r>
              <a:rPr lang="ru-RU" b="1" dirty="0" smtClean="0"/>
              <a:t> </a:t>
            </a:r>
            <a:r>
              <a:rPr lang="ru-RU" b="1" dirty="0" err="1" smtClean="0"/>
              <a:t>епідемія</a:t>
            </a:r>
            <a:r>
              <a:rPr lang="ru-RU" b="1" dirty="0" smtClean="0"/>
              <a:t> ВІЛ/</a:t>
            </a:r>
            <a:r>
              <a:rPr lang="ru-RU" b="1" dirty="0" err="1" smtClean="0"/>
              <a:t>СНІДу</a:t>
            </a:r>
            <a:r>
              <a:rPr lang="ru-RU" b="1" dirty="0" smtClean="0"/>
              <a:t>, </a:t>
            </a:r>
            <a:r>
              <a:rPr lang="ru-RU" b="1" dirty="0" err="1" smtClean="0"/>
              <a:t>зокрема</a:t>
            </a:r>
            <a:r>
              <a:rPr lang="ru-RU" b="1" dirty="0" smtClean="0"/>
              <a:t> </a:t>
            </a:r>
            <a:r>
              <a:rPr lang="ru-RU" b="1" dirty="0" err="1" smtClean="0"/>
              <a:t>серед</a:t>
            </a:r>
            <a:r>
              <a:rPr lang="ru-RU" b="1" dirty="0" smtClean="0"/>
              <a:t> </a:t>
            </a:r>
            <a:r>
              <a:rPr lang="ru-RU" b="1" dirty="0" err="1" smtClean="0"/>
              <a:t>підлітків</a:t>
            </a:r>
            <a:r>
              <a:rPr lang="ru-RU" b="1" dirty="0" smtClean="0"/>
              <a:t> та </a:t>
            </a:r>
            <a:r>
              <a:rPr lang="ru-RU" b="1" dirty="0" err="1" smtClean="0"/>
              <a:t>молоді</a:t>
            </a:r>
            <a:r>
              <a:rPr lang="ru-RU" dirty="0" smtClean="0"/>
              <a:t>. </a:t>
            </a:r>
            <a:r>
              <a:rPr lang="ru-RU" dirty="0" err="1" smtClean="0"/>
              <a:t>Загальна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людей,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ВІЛ в </a:t>
            </a:r>
            <a:r>
              <a:rPr lang="ru-RU" dirty="0" err="1" smtClean="0"/>
              <a:t>Україні</a:t>
            </a:r>
            <a:r>
              <a:rPr lang="ru-RU" dirty="0" smtClean="0"/>
              <a:t>, </a:t>
            </a:r>
            <a:r>
              <a:rPr lang="ru-RU" dirty="0" err="1" smtClean="0"/>
              <a:t>сягає</a:t>
            </a:r>
            <a:r>
              <a:rPr lang="ru-RU" dirty="0" smtClean="0"/>
              <a:t> 377 600. </a:t>
            </a:r>
            <a:r>
              <a:rPr lang="ru-RU" dirty="0" err="1" smtClean="0"/>
              <a:t>але</a:t>
            </a:r>
            <a:r>
              <a:rPr lang="ru-RU" dirty="0" smtClean="0"/>
              <a:t> за </a:t>
            </a:r>
            <a:r>
              <a:rPr lang="ru-RU" dirty="0" err="1" smtClean="0"/>
              <a:t>підрахунками</a:t>
            </a:r>
            <a:r>
              <a:rPr lang="ru-RU" dirty="0" smtClean="0"/>
              <a:t> </a:t>
            </a:r>
            <a:r>
              <a:rPr lang="ru-RU" dirty="0" err="1" smtClean="0"/>
              <a:t>експертів</a:t>
            </a:r>
            <a:r>
              <a:rPr lang="ru-RU" dirty="0" smtClean="0"/>
              <a:t> про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ВІЛ-статус</a:t>
            </a:r>
            <a:r>
              <a:rPr lang="ru-RU" dirty="0" smtClean="0"/>
              <a:t> </a:t>
            </a:r>
            <a:r>
              <a:rPr lang="ru-RU" dirty="0" err="1" smtClean="0"/>
              <a:t>знає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третина</a:t>
            </a:r>
            <a:r>
              <a:rPr lang="ru-RU" dirty="0" smtClean="0"/>
              <a:t> </a:t>
            </a:r>
            <a:r>
              <a:rPr lang="ru-RU" dirty="0" err="1" smtClean="0"/>
              <a:t>інфікованих</a:t>
            </a:r>
            <a:r>
              <a:rPr lang="ru-RU" dirty="0" smtClean="0"/>
              <a:t>. </a:t>
            </a:r>
          </a:p>
          <a:p>
            <a:r>
              <a:rPr lang="uk-UA" dirty="0" smtClean="0"/>
              <a:t>(01.12.2021р.)</a:t>
            </a:r>
            <a:endParaRPr lang="ru-RU" dirty="0"/>
          </a:p>
        </p:txBody>
      </p:sp>
      <p:pic>
        <p:nvPicPr>
          <p:cNvPr id="4" name="Picture 2" descr="Map_e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430" y="4202472"/>
            <a:ext cx="4104570" cy="265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71750" y="4509150"/>
            <a:ext cx="2304320" cy="2039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/>
        </p:nvGraphicFramePr>
        <p:xfrm>
          <a:off x="107950" y="1052513"/>
          <a:ext cx="7632700" cy="5057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8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102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ОЗНАКА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ТРИВАЛЕ ЛІКУВАННЯ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02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ДОТРИМАННЯ ДЕЯКИХ ПРАВИЛ (ОБМЕЖЕНЬ) ЖИТТЄДІЯЛЬНОСТІ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ВИТРАЧАННЯ ЗНАЧНИХ КОШТІВ ДЛЯ  ПРИДБАННЯ ЛІКІВ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ПРОБЛЕМА ЗДОРОВОЇ ДИТИНИ (ПРОДОВЖЕННЯ РОДУ)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ПРОЯВИ ДИСКРИМІНАЦІЇ ТА СТИГМАТИЗАЦІЇ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КОШТИ НА РОЗРОБКУ НОВИХ ЛІКІВ ДЛЯ ВІЛ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ЛЮДИ ОБМЕЖЕНІ У РЕАЛІЗАЦІЇ СВОЇХ ПРАВ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МОЖЛИВІСТЬ ДИСКРИМІНУВАННЯ ЛЮДЕЙ З ВІЛ-СНІДОМ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ЗБІЛЬШЕННЯ КІЛЬКОСТІ ЛЕТАЛЬНИХ ВИПАДКІВ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5371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ЗМЕНШЕННЯ ПРИРОСТУ ЕКОНОМІКИ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Округлений прямокутник 2"/>
          <p:cNvSpPr/>
          <p:nvPr/>
        </p:nvSpPr>
        <p:spPr>
          <a:xfrm>
            <a:off x="179388" y="260350"/>
            <a:ext cx="8964612" cy="647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ПРОБЛЕМИ ЛЮДСТВА ТА ПРОБЛЕМИ ЛЮДИНИ …</a:t>
            </a: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/>
        </p:nvGraphicFramePr>
        <p:xfrm>
          <a:off x="7777163" y="1052513"/>
          <a:ext cx="1258887" cy="5057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102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СВІТ/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ЛЮДИНА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uk-UA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ЛЮДИНА 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02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ЛЮДИНА</a:t>
                      </a:r>
                    </a:p>
                    <a:p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ЛЮДИНА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ЛЮДИНА</a:t>
                      </a:r>
                      <a:r>
                        <a:rPr lang="uk-UA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ЛЮДИНА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СВІТ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СВІТ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СВІТ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СВІТ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5371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СВІТ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86" marR="91386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8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3850" y="260350"/>
            <a:ext cx="8569325" cy="6402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Де </a:t>
            </a:r>
            <a:r>
              <a:rPr kumimoji="0" lang="ru-RU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здати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аналіз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на ВІЛ в </a:t>
            </a:r>
            <a:r>
              <a:rPr kumimoji="0" lang="ru-RU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Тернополі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Тернопільський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обласний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центр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профілактики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та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боротьби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з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ВІЛ/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СНІДом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Адреса: м.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Тернопіль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вул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Купчинського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8.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Будні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–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з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9:00 до 16:00.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Обстежитися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на ВІЛ-СНІД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можна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в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усіх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лікуально-профілактичних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закладах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області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анонімно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безкоштовно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ru-RU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Посилання</a:t>
            </a:r>
            <a:r>
              <a: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на </a:t>
            </a:r>
            <a:r>
              <a:rPr kumimoji="0" lang="ru-RU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джерело</a:t>
            </a:r>
            <a:r>
              <a: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2"/>
              </a:rPr>
              <a:t>https://te.20minut.ua/Podii/u-ternopoli-budut-diyati-mobilni-laboratoriyi-dlya-perevirki-na-vil-sn-10746717.html</a:t>
            </a: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Яких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правил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необхідно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дотримуватися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під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час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здачі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крові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на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аналіз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(С. 116).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Чому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їх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слід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дотримуватися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4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>Знайди вихід з ситуації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 smtClean="0"/>
              <a:t>Ситуація № 1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    Вадимові 20 років. Він має статеві зв’язки з багатьма партнерами. На протязі останнього року він став почувати себе гірше: паморочилася голова, була велика слабкість, будь-яка застуда змушувала хворіти 1,5-2 місяці. Він схуд на 10 кг. У піхвах з’явилися збільшені лімфатичні вузли</a:t>
            </a:r>
          </a:p>
          <a:p>
            <a:pPr>
              <a:buFontTx/>
              <a:buChar char="-"/>
            </a:pPr>
            <a:r>
              <a:rPr lang="uk-UA" i="1" dirty="0" smtClean="0"/>
              <a:t>Яка хвороба у Вадима?</a:t>
            </a:r>
          </a:p>
          <a:p>
            <a:pPr>
              <a:buFontTx/>
              <a:buChar char="-"/>
            </a:pPr>
            <a:r>
              <a:rPr lang="uk-UA" i="1" dirty="0" smtClean="0"/>
              <a:t>- Яким шляхом заразився?</a:t>
            </a:r>
          </a:p>
          <a:p>
            <a:pPr>
              <a:buFontTx/>
              <a:buChar char="-"/>
            </a:pPr>
            <a:r>
              <a:rPr lang="uk-UA" i="1" dirty="0" smtClean="0"/>
              <a:t>- Що він має зробити?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78" y="692620"/>
            <a:ext cx="8229600" cy="648090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 smtClean="0"/>
              <a:t>Вправа « Незавершені речення» </a:t>
            </a:r>
            <a:endParaRPr lang="ru-RU" sz="40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2092" y="1340710"/>
            <a:ext cx="8110172" cy="4896680"/>
          </a:xfrm>
        </p:spPr>
        <p:txBody>
          <a:bodyPr>
            <a:normAutofit fontScale="92500" lnSpcReduction="10000"/>
          </a:bodyPr>
          <a:lstStyle/>
          <a:p>
            <a:pPr algn="ctr" fontAlgn="t"/>
            <a:r>
              <a:rPr lang="uk-UA" sz="3900" b="1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Причини початку раннього статевого життя – це…</a:t>
            </a:r>
            <a:r>
              <a:rPr lang="uk-UA" sz="39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fontAlgn="t">
              <a:buNone/>
            </a:pPr>
            <a:r>
              <a:rPr lang="uk-UA" sz="3900" dirty="0" smtClean="0">
                <a:latin typeface="+mj-lt"/>
                <a:cs typeface="Times New Roman" panose="02020603050405020304" pitchFamily="18" charset="0"/>
              </a:rPr>
              <a:t>-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Щоб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не "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відставати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"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від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друзів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fontAlgn="t">
              <a:buNone/>
            </a:pPr>
            <a:r>
              <a:rPr lang="uk-UA" sz="3900" b="1" dirty="0" smtClean="0">
                <a:latin typeface="+mj-lt"/>
                <a:cs typeface="Times New Roman" panose="02020603050405020304" pitchFamily="18" charset="0"/>
              </a:rPr>
              <a:t>-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Щоб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відчути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себе старшим.</a:t>
            </a:r>
          </a:p>
          <a:p>
            <a:pPr>
              <a:buNone/>
            </a:pP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-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Під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впливом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алкоголю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чи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наркотичних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речовин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-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Роблять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це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під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тиском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аби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не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втратити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atin typeface="+mj-lt"/>
                <a:cs typeface="Times New Roman" panose="02020603050405020304" pitchFamily="18" charset="0"/>
              </a:rPr>
              <a:t>коханого</a:t>
            </a:r>
            <a:r>
              <a:rPr lang="ru-RU" sz="3900" b="1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Знайди вихід з ситуації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 smtClean="0"/>
              <a:t>Ситуація № 2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   Під час обстеження у поліклініці троє дівчат відмовилися здати аналіз крові. Вони пояснювали це тим, що вони впевнені, що не хворіють на СНІД та бояться аналізів, тому що нещодавно лежали у лікарні:</a:t>
            </a:r>
            <a:endParaRPr lang="ru-RU" dirty="0" smtClean="0"/>
          </a:p>
          <a:p>
            <a:pPr lvl="0"/>
            <a:r>
              <a:rPr lang="uk-UA" i="1" dirty="0" smtClean="0"/>
              <a:t>Чи правильно чинять ці дівчата?</a:t>
            </a:r>
            <a:endParaRPr lang="ru-RU" dirty="0" smtClean="0"/>
          </a:p>
          <a:p>
            <a:pPr lvl="0"/>
            <a:r>
              <a:rPr lang="uk-UA" i="1" dirty="0" smtClean="0"/>
              <a:t>Як їх переконати пройти обстеження на ВІЛ.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Знайди вихід з ситуації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 smtClean="0"/>
              <a:t>Ситуація № 3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   Ти надумав зробити татуювання. Друг повіз тебе до свого знайомого. Коли ви прибули на місце, ти побачив, що приміщення неприбране й інструменти не стерилізовані. Ти знаєш про небезпеку інфекції і вирішив відмовитися робити татуювання. Друг і його знайомий почали тебе умовляти.</a:t>
            </a:r>
          </a:p>
          <a:p>
            <a:pPr>
              <a:buFontTx/>
              <a:buChar char="-"/>
            </a:pPr>
            <a:r>
              <a:rPr lang="uk-UA" i="1" dirty="0" smtClean="0"/>
              <a:t>Про яку хворобу згадав хлопець? </a:t>
            </a:r>
          </a:p>
          <a:p>
            <a:pPr>
              <a:buFontTx/>
              <a:buChar char="-"/>
            </a:pPr>
            <a:r>
              <a:rPr lang="uk-UA" i="1" dirty="0" smtClean="0"/>
              <a:t>Що йому можна порадити?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570"/>
            <a:ext cx="8229600" cy="492602"/>
          </a:xfrm>
        </p:spPr>
        <p:txBody>
          <a:bodyPr>
            <a:normAutofit fontScale="90000"/>
          </a:bodyPr>
          <a:lstStyle/>
          <a:p>
            <a:r>
              <a:rPr lang="uk-UA" sz="3600" b="1" i="1" dirty="0" smtClean="0">
                <a:latin typeface="+mn-lt"/>
              </a:rPr>
              <a:t>Підсумок уроку</a:t>
            </a:r>
            <a:endParaRPr lang="ru-RU" sz="36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650"/>
            <a:ext cx="8229600" cy="5949350"/>
          </a:xfrm>
        </p:spPr>
        <p:txBody>
          <a:bodyPr>
            <a:normAutofit fontScale="92500" lnSpcReduction="10000"/>
          </a:bodyPr>
          <a:lstStyle/>
          <a:p>
            <a:r>
              <a:rPr lang="uk-UA" i="1" dirty="0" smtClean="0"/>
              <a:t>Ніхто не застрахований від зараження ІПСШ та </a:t>
            </a:r>
            <a:r>
              <a:rPr lang="uk-UA" i="1" dirty="0" err="1" smtClean="0"/>
              <a:t>СНІДом</a:t>
            </a:r>
            <a:r>
              <a:rPr lang="uk-UA" i="1" dirty="0" smtClean="0"/>
              <a:t>.  Але люди кажуть</a:t>
            </a:r>
            <a:r>
              <a:rPr lang="uk-UA" b="1" i="1" dirty="0" smtClean="0"/>
              <a:t>: "Береженого – Бог </a:t>
            </a:r>
            <a:r>
              <a:rPr lang="uk-UA" b="1" i="1" dirty="0" err="1" smtClean="0"/>
              <a:t>береже”</a:t>
            </a:r>
            <a:r>
              <a:rPr lang="uk-UA" b="1" i="1" dirty="0" smtClean="0"/>
              <a:t>.</a:t>
            </a:r>
            <a:r>
              <a:rPr lang="uk-UA" i="1" dirty="0" smtClean="0"/>
              <a:t> Тому здоровий спосіб життя, дотримання гігієнічних і морально-етичних норм поведінки є першою і основною гарантією від зараження цими хворобами.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Отож, ця проблема — це проблема кожного!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  Який вихід?  </a:t>
            </a:r>
            <a:endParaRPr lang="ru-RU" dirty="0" smtClean="0"/>
          </a:p>
          <a:p>
            <a:pPr>
              <a:buNone/>
            </a:pPr>
            <a:r>
              <a:rPr lang="uk-UA" b="1" i="1" dirty="0" smtClean="0"/>
              <a:t>Здоровий спосіб життя!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 А хто відповідає за спосіб вашого життя? За ваше майбутнє? </a:t>
            </a:r>
            <a:endParaRPr lang="ru-RU" dirty="0" smtClean="0"/>
          </a:p>
          <a:p>
            <a:r>
              <a:rPr lang="uk-UA" i="1" dirty="0" smtClean="0"/>
              <a:t>Висновки, які ви зробите особисто для себе, — це ваше майбутнє: успішне, довге, блискуче, чи коротке та непримітне...</a:t>
            </a:r>
            <a:endParaRPr lang="ru-RU" dirty="0" smtClean="0"/>
          </a:p>
          <a:p>
            <a:pPr>
              <a:buNone/>
            </a:pPr>
            <a:r>
              <a:rPr lang="uk-UA" i="1" dirty="0" smtClean="0"/>
              <a:t>Ми не повинні бути байдужими до власного життя та життя інших людей.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0810"/>
            <a:ext cx="8229600" cy="1143000"/>
          </a:xfrm>
        </p:spPr>
        <p:txBody>
          <a:bodyPr>
            <a:noAutofit/>
          </a:bodyPr>
          <a:lstStyle/>
          <a:p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</a:t>
            </a:r>
            <a:r>
              <a:rPr lang="en-US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ятай</a:t>
            </a:r>
            <a: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b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Небезпека</a:t>
            </a:r>
            <a: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</a:t>
            </a:r>
            <a: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Твоє</a:t>
            </a:r>
            <a: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залежить</a:t>
            </a:r>
            <a: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твоїх</a:t>
            </a:r>
            <a: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обдуманих</a:t>
            </a:r>
            <a: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54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дій</a:t>
            </a:r>
            <a:r>
              <a:rPr lang="ru-RU" altLang="ru-RU" sz="5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5400" dirty="0"/>
          </a:p>
        </p:txBody>
      </p:sp>
      <p:pic>
        <p:nvPicPr>
          <p:cNvPr id="4" name="Picture 5" descr="img_576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221" y="3429000"/>
            <a:ext cx="4625558" cy="308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318" y="476590"/>
            <a:ext cx="8229600" cy="648090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/>
              <a:t>Вправа </a:t>
            </a:r>
            <a:r>
              <a:rPr lang="uk-UA" sz="4000" b="1" i="1" dirty="0" smtClean="0"/>
              <a:t>« Незавершені речення». </a:t>
            </a:r>
            <a:endParaRPr lang="ru-RU" sz="40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8718" y="1124680"/>
            <a:ext cx="8458200" cy="482467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sz="3200" i="1" dirty="0" smtClean="0">
                <a:solidFill>
                  <a:srgbClr val="7030A0"/>
                </a:solidFill>
              </a:rPr>
              <a:t> </a:t>
            </a:r>
            <a:endParaRPr lang="ru-RU" sz="7400" dirty="0" smtClean="0">
              <a:solidFill>
                <a:srgbClr val="7030A0"/>
              </a:solidFill>
            </a:endParaRPr>
          </a:p>
          <a:p>
            <a:pPr lvl="0" algn="ctr"/>
            <a:r>
              <a:rPr lang="uk-UA" sz="4300" b="1" i="1" dirty="0" smtClean="0">
                <a:solidFill>
                  <a:srgbClr val="FF0000"/>
                </a:solidFill>
                <a:latin typeface="+mj-lt"/>
              </a:rPr>
              <a:t>Ранні статеві відносини можуть призвести до…  </a:t>
            </a:r>
          </a:p>
          <a:p>
            <a:pPr marL="0" lvl="0" indent="0" algn="ctr">
              <a:buNone/>
            </a:pPr>
            <a:r>
              <a:rPr lang="uk-UA" sz="4300" b="1" i="1" dirty="0" smtClean="0">
                <a:solidFill>
                  <a:srgbClr val="FF0000"/>
                </a:solidFill>
                <a:latin typeface="+mj-lt"/>
              </a:rPr>
              <a:t>(вибрати правильні відповіді)</a:t>
            </a:r>
          </a:p>
          <a:p>
            <a:pPr fontAlgn="t">
              <a:buNone/>
            </a:pPr>
            <a:r>
              <a:rPr lang="uk-UA" sz="4300" b="1" dirty="0" smtClean="0">
                <a:latin typeface="+mj-lt"/>
              </a:rPr>
              <a:t>а)</a:t>
            </a:r>
            <a:r>
              <a:rPr lang="ru-RU" sz="4300" b="1" dirty="0" smtClean="0">
                <a:latin typeface="+mj-lt"/>
              </a:rPr>
              <a:t>хвороб</a:t>
            </a:r>
          </a:p>
          <a:p>
            <a:pPr fontAlgn="t">
              <a:buNone/>
            </a:pPr>
            <a:r>
              <a:rPr lang="uk-UA" sz="4300" b="1" dirty="0" smtClean="0">
                <a:latin typeface="+mj-lt"/>
              </a:rPr>
              <a:t>б) небажаної </a:t>
            </a:r>
            <a:r>
              <a:rPr lang="ru-RU" sz="4300" b="1" dirty="0" err="1" smtClean="0">
                <a:latin typeface="+mj-lt"/>
              </a:rPr>
              <a:t>вагітності</a:t>
            </a:r>
            <a:endParaRPr lang="ru-RU" sz="4300" b="1" dirty="0" smtClean="0">
              <a:latin typeface="+mj-lt"/>
            </a:endParaRPr>
          </a:p>
          <a:p>
            <a:pPr fontAlgn="t">
              <a:buNone/>
            </a:pPr>
            <a:r>
              <a:rPr lang="uk-UA" sz="4300" b="1" dirty="0" smtClean="0">
                <a:latin typeface="+mj-lt"/>
              </a:rPr>
              <a:t>в)</a:t>
            </a:r>
            <a:r>
              <a:rPr lang="ru-RU" sz="4300" b="1" dirty="0" err="1" smtClean="0">
                <a:latin typeface="+mj-lt"/>
              </a:rPr>
              <a:t>розчарування</a:t>
            </a:r>
            <a:r>
              <a:rPr lang="ru-RU" sz="4300" b="1" dirty="0" smtClean="0">
                <a:latin typeface="+mj-lt"/>
              </a:rPr>
              <a:t> в </a:t>
            </a:r>
            <a:r>
              <a:rPr lang="ru-RU" sz="4300" b="1" dirty="0" err="1" smtClean="0">
                <a:latin typeface="+mj-lt"/>
              </a:rPr>
              <a:t>коханні</a:t>
            </a:r>
            <a:r>
              <a:rPr lang="ru-RU" sz="4300" b="1" dirty="0" smtClean="0">
                <a:latin typeface="+mj-lt"/>
              </a:rPr>
              <a:t>.</a:t>
            </a:r>
          </a:p>
          <a:p>
            <a:pPr>
              <a:buNone/>
            </a:pPr>
            <a:r>
              <a:rPr lang="uk-UA" sz="4300" b="1" dirty="0" smtClean="0">
                <a:latin typeface="+mj-lt"/>
              </a:rPr>
              <a:t>г)</a:t>
            </a:r>
            <a:r>
              <a:rPr lang="ru-RU" sz="4300" b="1" dirty="0" err="1" smtClean="0">
                <a:latin typeface="+mj-lt"/>
              </a:rPr>
              <a:t>міцного</a:t>
            </a:r>
            <a:r>
              <a:rPr lang="ru-RU" sz="4300" b="1" dirty="0" smtClean="0">
                <a:latin typeface="+mj-lt"/>
              </a:rPr>
              <a:t> </a:t>
            </a:r>
            <a:r>
              <a:rPr lang="ru-RU" sz="4300" b="1" dirty="0" err="1" smtClean="0">
                <a:latin typeface="+mj-lt"/>
              </a:rPr>
              <a:t>кохання</a:t>
            </a:r>
            <a:endParaRPr lang="ru-RU" sz="4300" dirty="0" smtClean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5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635" y="1196690"/>
            <a:ext cx="8229600" cy="648090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/>
              <a:t>Вправа </a:t>
            </a:r>
            <a:r>
              <a:rPr lang="uk-UA" sz="4000" b="1" i="1" dirty="0" smtClean="0"/>
              <a:t>« Незавершені речення». </a:t>
            </a:r>
            <a:endParaRPr lang="ru-RU" sz="40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635" y="1844780"/>
            <a:ext cx="8686800" cy="35797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i="1" dirty="0" smtClean="0">
                <a:solidFill>
                  <a:srgbClr val="7030A0"/>
                </a:solidFill>
              </a:rPr>
              <a:t> </a:t>
            </a:r>
            <a:endParaRPr lang="ru-RU" sz="7400" dirty="0" smtClean="0">
              <a:solidFill>
                <a:srgbClr val="7030A0"/>
              </a:solidFill>
            </a:endParaRPr>
          </a:p>
          <a:p>
            <a:pPr lvl="0"/>
            <a:r>
              <a:rPr lang="ru-RU" sz="4000" b="1" i="1" dirty="0" err="1">
                <a:latin typeface="+mj-lt"/>
              </a:rPr>
              <a:t>Стосунки</a:t>
            </a:r>
            <a:r>
              <a:rPr lang="ru-RU" sz="4000" b="1" i="1" dirty="0">
                <a:latin typeface="+mj-lt"/>
              </a:rPr>
              <a:t>  </a:t>
            </a:r>
            <a:r>
              <a:rPr lang="ru-RU" sz="4000" b="1" i="1" dirty="0" err="1">
                <a:latin typeface="+mj-lt"/>
              </a:rPr>
              <a:t>між</a:t>
            </a:r>
            <a:r>
              <a:rPr lang="ru-RU" sz="4000" b="1" i="1" dirty="0">
                <a:latin typeface="+mj-lt"/>
              </a:rPr>
              <a:t> </a:t>
            </a:r>
            <a:r>
              <a:rPr lang="ru-RU" sz="4000" b="1" i="1" dirty="0" err="1">
                <a:latin typeface="+mj-lt"/>
              </a:rPr>
              <a:t>підлітками</a:t>
            </a:r>
            <a:r>
              <a:rPr lang="ru-RU" sz="4000" b="1" i="1" dirty="0">
                <a:latin typeface="+mj-lt"/>
              </a:rPr>
              <a:t>  </a:t>
            </a:r>
            <a:r>
              <a:rPr lang="ru-RU" sz="4000" b="1" i="1" dirty="0" err="1">
                <a:latin typeface="+mj-lt"/>
              </a:rPr>
              <a:t>повинні</a:t>
            </a:r>
            <a:r>
              <a:rPr lang="ru-RU" sz="4000" b="1" i="1" dirty="0">
                <a:latin typeface="+mj-lt"/>
              </a:rPr>
              <a:t> </a:t>
            </a:r>
            <a:r>
              <a:rPr lang="ru-RU" sz="4000" b="1" i="1" dirty="0" err="1">
                <a:latin typeface="+mj-lt"/>
              </a:rPr>
              <a:t>будуватись</a:t>
            </a:r>
            <a:r>
              <a:rPr lang="ru-RU" sz="4000" b="1" i="1" dirty="0">
                <a:latin typeface="+mj-lt"/>
              </a:rPr>
              <a:t> на засадах </a:t>
            </a:r>
            <a:r>
              <a:rPr lang="ru-RU" sz="4000" b="1" i="1" dirty="0" smtClean="0">
                <a:latin typeface="+mj-lt"/>
              </a:rPr>
              <a:t>…</a:t>
            </a:r>
            <a:endParaRPr lang="ru-RU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935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144" y="764630"/>
            <a:ext cx="8229600" cy="58513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Вправа </a:t>
            </a:r>
            <a:r>
              <a:rPr lang="uk-UA" b="1" dirty="0">
                <a:solidFill>
                  <a:srgbClr val="C00000"/>
                </a:solidFill>
              </a:rPr>
              <a:t>« Міфи чи факти»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90" y="1556740"/>
            <a:ext cx="8964610" cy="4824670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Відповідальна </a:t>
            </a:r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здатна відповідати за долю іншої людини.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 </a:t>
            </a:r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підлітків готовий до народження дітей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 </a:t>
            </a:r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стосунки опираються на вірність, відданість і щирість.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 </a:t>
            </a:r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статеві контакти підлітків зазвичай бувають випадковими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Статеве </a:t>
            </a:r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підлітки починають, тому що вважають себе дорослими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Попри </a:t>
            </a:r>
            <a:r>
              <a:rPr lang="uk-UA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удавану зрілість організм підлітків не готовий до народження дітей</a:t>
            </a:r>
            <a:r>
              <a:rPr lang="uk-UA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410" y="764630"/>
            <a:ext cx="8229600" cy="58513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Вправа </a:t>
            </a:r>
            <a:r>
              <a:rPr lang="uk-UA" b="1" dirty="0">
                <a:solidFill>
                  <a:srgbClr val="C00000"/>
                </a:solidFill>
              </a:rPr>
              <a:t>« Міфи чи факти»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104" y="1556740"/>
            <a:ext cx="8964610" cy="5112710"/>
          </a:xfrm>
        </p:spPr>
        <p:txBody>
          <a:bodyPr>
            <a:normAutofit fontScale="3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8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Ранні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статеві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стосунки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негативно </a:t>
            </a:r>
            <a:r>
              <a:rPr lang="ru-RU" sz="8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8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дівчат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Особисте </a:t>
            </a:r>
            <a:r>
              <a:rPr lang="uk-UA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підлітків – їхня особиста справа.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Слід </a:t>
            </a:r>
            <a:r>
              <a:rPr lang="uk-UA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уміти виявляти почуття симпатії без статевих стосунків.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підлітків достатньо життєвого досвіду, щоб зробити правильний </a:t>
            </a:r>
            <a:r>
              <a:rPr lang="uk-UA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 щодо </a:t>
            </a:r>
            <a:r>
              <a:rPr lang="uk-UA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початку статевого життя.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Слід </a:t>
            </a:r>
            <a:r>
              <a:rPr lang="uk-UA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уміти спокійно, але переконливо відмовлятися від </a:t>
            </a:r>
            <a:r>
              <a:rPr lang="uk-UA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небезпечної пропозиції </a:t>
            </a:r>
            <a:r>
              <a:rPr lang="uk-UA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щодо ранніх статевих стосунків.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14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3460" y="2708900"/>
            <a:ext cx="7851775" cy="1828800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rgbClr val="C00000"/>
                </a:solidFill>
              </a:rPr>
              <a:t>Тема: </a:t>
            </a:r>
            <a:r>
              <a:rPr lang="uk-UA" sz="4000" b="1" dirty="0" smtClean="0">
                <a:solidFill>
                  <a:srgbClr val="C00000"/>
                </a:solidFill>
              </a:rPr>
              <a:t>Небезпека інфікування ВІЛ, інфекціями, що передаються статевим шляхом (ІПСШ). ВІЛ/СНІД: проблема людини і проблема людства. 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Чому цю тему пропонують для підлітків 13-15 років?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uk-UA" sz="2800" b="1" dirty="0" smtClean="0"/>
              <a:t>Підлітки прагнуть спробувати багато нового і повинні знати про наслідки небезпек.</a:t>
            </a:r>
          </a:p>
          <a:p>
            <a:pPr algn="just">
              <a:defRPr/>
            </a:pPr>
            <a:r>
              <a:rPr lang="uk-UA" sz="2800" b="1" dirty="0" smtClean="0"/>
              <a:t> Відповідно до статистики перший статевий досвід отримують саме підлітки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седство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929</TotalTime>
  <Words>1448</Words>
  <Application>Microsoft Office PowerPoint</Application>
  <PresentationFormat>Экран (4:3)</PresentationFormat>
  <Paragraphs>224</Paragraphs>
  <Slides>33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Arial</vt:lpstr>
      <vt:lpstr>Calibri</vt:lpstr>
      <vt:lpstr>Cambria</vt:lpstr>
      <vt:lpstr>Constantia</vt:lpstr>
      <vt:lpstr>Times New Roman</vt:lpstr>
      <vt:lpstr>Wingdings</vt:lpstr>
      <vt:lpstr>Wingdings 2</vt:lpstr>
      <vt:lpstr>Поток</vt:lpstr>
      <vt:lpstr>Соседство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Вправа « Незавершені речення» </vt:lpstr>
      <vt:lpstr>Вправа « Незавершені речення». </vt:lpstr>
      <vt:lpstr>Вправа « Незавершені речення». </vt:lpstr>
      <vt:lpstr>Вправа « Міфи чи факти» </vt:lpstr>
      <vt:lpstr>Вправа « Міфи чи факти» </vt:lpstr>
      <vt:lpstr>Тема: Небезпека інфікування ВІЛ, інфекціями, що передаються статевим шляхом (ІПСШ). ВІЛ/СНІД: проблема людини і проблема людства. </vt:lpstr>
      <vt:lpstr>Чому цю тему пропонують для підлітків 13-15 років?</vt:lpstr>
      <vt:lpstr>Особливості ІПСШ</vt:lpstr>
      <vt:lpstr>Особливості ІПСШ</vt:lpstr>
      <vt:lpstr>Загальні ознаки ІПСШ</vt:lpstr>
      <vt:lpstr>Наслідки ІПСШ</vt:lpstr>
      <vt:lpstr>Гонорея</vt:lpstr>
      <vt:lpstr>Хламідіоз</vt:lpstr>
      <vt:lpstr>Сифіліс</vt:lpstr>
      <vt:lpstr>Вірусні ІПСШ:генітальний герпес</vt:lpstr>
      <vt:lpstr>Генітальний герпес</vt:lpstr>
      <vt:lpstr>ЩО Я ЗНАЮ ПРО ВІЛ-СНІД?</vt:lpstr>
      <vt:lpstr>Презентация PowerPoint</vt:lpstr>
      <vt:lpstr>ВІЛ/СНІД</vt:lpstr>
      <vt:lpstr>ВІЛ передається:</vt:lpstr>
      <vt:lpstr>Презентация PowerPoint</vt:lpstr>
      <vt:lpstr>ОЗНАКИ СНІДу</vt:lpstr>
      <vt:lpstr>Презентация PowerPoint</vt:lpstr>
      <vt:lpstr>ВІЛ/СНІД: проблема людини і проблема людства.</vt:lpstr>
      <vt:lpstr>Презентация PowerPoint</vt:lpstr>
      <vt:lpstr>Презентация PowerPoint</vt:lpstr>
      <vt:lpstr>Знайди вихід з ситуації </vt:lpstr>
      <vt:lpstr>Знайди вихід з ситуації</vt:lpstr>
      <vt:lpstr>Знайди вихід з ситуації</vt:lpstr>
      <vt:lpstr>Підсумок уроку</vt:lpstr>
      <vt:lpstr>Пам’ятай!  Небезпека поряд! Твоє життя залежить від твоїх обдуманих дій!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«Вплив алкоголю (І група), тютюну (ІІ група) та наркотиків (ІІІ група) на статевий розвиток підлітка»</dc:title>
  <dc:creator>PC</dc:creator>
  <cp:lastModifiedBy>admin</cp:lastModifiedBy>
  <cp:revision>51</cp:revision>
  <dcterms:created xsi:type="dcterms:W3CDTF">2022-02-05T12:19:54Z</dcterms:created>
  <dcterms:modified xsi:type="dcterms:W3CDTF">2023-03-12T06:24:36Z</dcterms:modified>
</cp:coreProperties>
</file>