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6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8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9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0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1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2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3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4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5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6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7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8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9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0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1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2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3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4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701" r:id="rId4"/>
    <p:sldMasterId id="2147483713" r:id="rId5"/>
    <p:sldMasterId id="2147483725" r:id="rId6"/>
    <p:sldMasterId id="2147483737" r:id="rId7"/>
    <p:sldMasterId id="2147483749" r:id="rId8"/>
    <p:sldMasterId id="2147483774" r:id="rId9"/>
    <p:sldMasterId id="2147483802" r:id="rId10"/>
    <p:sldMasterId id="2147483816" r:id="rId11"/>
    <p:sldMasterId id="2147483830" r:id="rId12"/>
    <p:sldMasterId id="2147483842" r:id="rId13"/>
    <p:sldMasterId id="2147483854" r:id="rId14"/>
    <p:sldMasterId id="2147483866" r:id="rId15"/>
    <p:sldMasterId id="2147483878" r:id="rId16"/>
    <p:sldMasterId id="2147483890" r:id="rId17"/>
    <p:sldMasterId id="2147483950" r:id="rId18"/>
    <p:sldMasterId id="2147483962" r:id="rId19"/>
    <p:sldMasterId id="2147483974" r:id="rId20"/>
    <p:sldMasterId id="2147483986" r:id="rId21"/>
    <p:sldMasterId id="2147483998" r:id="rId22"/>
    <p:sldMasterId id="2147484010" r:id="rId23"/>
    <p:sldMasterId id="2147484022" r:id="rId24"/>
    <p:sldMasterId id="2147484059" r:id="rId25"/>
    <p:sldMasterId id="2147484071" r:id="rId26"/>
    <p:sldMasterId id="2147484083" r:id="rId27"/>
    <p:sldMasterId id="2147484095" r:id="rId28"/>
    <p:sldMasterId id="2147484107" r:id="rId29"/>
    <p:sldMasterId id="2147484119" r:id="rId30"/>
    <p:sldMasterId id="2147484131" r:id="rId31"/>
    <p:sldMasterId id="2147484143" r:id="rId32"/>
    <p:sldMasterId id="2147484155" r:id="rId33"/>
    <p:sldMasterId id="2147484169" r:id="rId34"/>
    <p:sldMasterId id="2147484181" r:id="rId35"/>
  </p:sldMasterIdLst>
  <p:notesMasterIdLst>
    <p:notesMasterId r:id="rId81"/>
  </p:notesMasterIdLst>
  <p:sldIdLst>
    <p:sldId id="256" r:id="rId36"/>
    <p:sldId id="259" r:id="rId37"/>
    <p:sldId id="257" r:id="rId38"/>
    <p:sldId id="260" r:id="rId39"/>
    <p:sldId id="308" r:id="rId40"/>
    <p:sldId id="264" r:id="rId41"/>
    <p:sldId id="265" r:id="rId42"/>
    <p:sldId id="272" r:id="rId43"/>
    <p:sldId id="267" r:id="rId44"/>
    <p:sldId id="268" r:id="rId45"/>
    <p:sldId id="270" r:id="rId46"/>
    <p:sldId id="276" r:id="rId47"/>
    <p:sldId id="275" r:id="rId48"/>
    <p:sldId id="277" r:id="rId49"/>
    <p:sldId id="266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9" r:id="rId64"/>
    <p:sldId id="301" r:id="rId65"/>
    <p:sldId id="300" r:id="rId66"/>
    <p:sldId id="306" r:id="rId67"/>
    <p:sldId id="302" r:id="rId68"/>
    <p:sldId id="291" r:id="rId69"/>
    <p:sldId id="293" r:id="rId70"/>
    <p:sldId id="292" r:id="rId71"/>
    <p:sldId id="296" r:id="rId72"/>
    <p:sldId id="295" r:id="rId73"/>
    <p:sldId id="294" r:id="rId74"/>
    <p:sldId id="297" r:id="rId75"/>
    <p:sldId id="298" r:id="rId76"/>
    <p:sldId id="303" r:id="rId77"/>
    <p:sldId id="304" r:id="rId78"/>
    <p:sldId id="305" r:id="rId79"/>
    <p:sldId id="307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AAD"/>
    <a:srgbClr val="F4623A"/>
    <a:srgbClr val="BD3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63" Type="http://schemas.openxmlformats.org/officeDocument/2006/relationships/slide" Target="slides/slide28.xml"/><Relationship Id="rId68" Type="http://schemas.openxmlformats.org/officeDocument/2006/relationships/slide" Target="slides/slide33.xml"/><Relationship Id="rId76" Type="http://schemas.openxmlformats.org/officeDocument/2006/relationships/slide" Target="slides/slide41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slide" Target="slides/slide18.xml"/><Relationship Id="rId58" Type="http://schemas.openxmlformats.org/officeDocument/2006/relationships/slide" Target="slides/slide23.xml"/><Relationship Id="rId66" Type="http://schemas.openxmlformats.org/officeDocument/2006/relationships/slide" Target="slides/slide31.xml"/><Relationship Id="rId74" Type="http://schemas.openxmlformats.org/officeDocument/2006/relationships/slide" Target="slides/slide39.xml"/><Relationship Id="rId79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6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slide" Target="slides/slide21.xml"/><Relationship Id="rId64" Type="http://schemas.openxmlformats.org/officeDocument/2006/relationships/slide" Target="slides/slide29.xml"/><Relationship Id="rId69" Type="http://schemas.openxmlformats.org/officeDocument/2006/relationships/slide" Target="slides/slide34.xml"/><Relationship Id="rId77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72" Type="http://schemas.openxmlformats.org/officeDocument/2006/relationships/slide" Target="slides/slide37.xml"/><Relationship Id="rId80" Type="http://schemas.openxmlformats.org/officeDocument/2006/relationships/slide" Target="slides/slide45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slide" Target="slides/slide24.xml"/><Relationship Id="rId67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6.xml"/><Relationship Id="rId54" Type="http://schemas.openxmlformats.org/officeDocument/2006/relationships/slide" Target="slides/slide19.xml"/><Relationship Id="rId62" Type="http://schemas.openxmlformats.org/officeDocument/2006/relationships/slide" Target="slides/slide27.xml"/><Relationship Id="rId70" Type="http://schemas.openxmlformats.org/officeDocument/2006/relationships/slide" Target="slides/slide35.xml"/><Relationship Id="rId75" Type="http://schemas.openxmlformats.org/officeDocument/2006/relationships/slide" Target="slides/slide40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60" Type="http://schemas.openxmlformats.org/officeDocument/2006/relationships/slide" Target="slides/slide25.xml"/><Relationship Id="rId65" Type="http://schemas.openxmlformats.org/officeDocument/2006/relationships/slide" Target="slides/slide30.xml"/><Relationship Id="rId73" Type="http://schemas.openxmlformats.org/officeDocument/2006/relationships/slide" Target="slides/slide38.xml"/><Relationship Id="rId78" Type="http://schemas.openxmlformats.org/officeDocument/2006/relationships/slide" Target="slides/slide43.xml"/><Relationship Id="rId8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E52FA-B48D-4760-A42A-FF5ADA154D48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C02B17C-6C2A-4D41-855D-4142DE1B6263}">
      <dgm:prSet phldrT="[Текст]"/>
      <dgm:spPr/>
      <dgm:t>
        <a:bodyPr/>
        <a:lstStyle/>
        <a:p>
          <a:r>
            <a:rPr lang="ru-RU" b="1" dirty="0" smtClean="0"/>
            <a:t>жирна</a:t>
          </a:r>
          <a:endParaRPr lang="ru-RU" b="1" dirty="0"/>
        </a:p>
      </dgm:t>
    </dgm:pt>
    <dgm:pt modelId="{262FE9A7-0613-45DE-854D-E177691EA7A4}" type="parTrans" cxnId="{7533B28C-1BDA-4F06-91E9-3C54D74DAE8C}">
      <dgm:prSet/>
      <dgm:spPr/>
      <dgm:t>
        <a:bodyPr/>
        <a:lstStyle/>
        <a:p>
          <a:endParaRPr lang="ru-RU"/>
        </a:p>
      </dgm:t>
    </dgm:pt>
    <dgm:pt modelId="{0C1AEEAE-EC93-4DEC-891F-83AA63A9C57E}" type="sibTrans" cxnId="{7533B28C-1BDA-4F06-91E9-3C54D74DAE8C}">
      <dgm:prSet/>
      <dgm:spPr/>
      <dgm:t>
        <a:bodyPr/>
        <a:lstStyle/>
        <a:p>
          <a:endParaRPr lang="ru-RU"/>
        </a:p>
      </dgm:t>
    </dgm:pt>
    <dgm:pt modelId="{665D19CB-787B-4610-B075-928E7F56ECA0}">
      <dgm:prSet phldrT="[Текст]"/>
      <dgm:spPr/>
      <dgm:t>
        <a:bodyPr/>
        <a:lstStyle/>
        <a:p>
          <a:r>
            <a:rPr lang="ru-RU" b="1" dirty="0" smtClean="0"/>
            <a:t>суха</a:t>
          </a:r>
          <a:endParaRPr lang="ru-RU" b="1" dirty="0"/>
        </a:p>
      </dgm:t>
    </dgm:pt>
    <dgm:pt modelId="{57C4EFF3-91BC-4648-9775-F437253C87E6}" type="parTrans" cxnId="{17F3301F-745B-4849-B0C1-2F9DAC9A24E8}">
      <dgm:prSet/>
      <dgm:spPr/>
      <dgm:t>
        <a:bodyPr/>
        <a:lstStyle/>
        <a:p>
          <a:endParaRPr lang="ru-RU"/>
        </a:p>
      </dgm:t>
    </dgm:pt>
    <dgm:pt modelId="{CFB500EB-C559-4D59-87C9-E6DC356A4EE5}" type="sibTrans" cxnId="{17F3301F-745B-4849-B0C1-2F9DAC9A24E8}">
      <dgm:prSet/>
      <dgm:spPr/>
      <dgm:t>
        <a:bodyPr/>
        <a:lstStyle/>
        <a:p>
          <a:endParaRPr lang="ru-RU"/>
        </a:p>
      </dgm:t>
    </dgm:pt>
    <dgm:pt modelId="{7DB5648B-AAFA-44B3-9015-EF9F0B0202FC}">
      <dgm:prSet phldrT="[Текст]"/>
      <dgm:spPr/>
      <dgm:t>
        <a:bodyPr/>
        <a:lstStyle/>
        <a:p>
          <a:r>
            <a:rPr lang="uk-UA" b="1" noProof="0" dirty="0" smtClean="0"/>
            <a:t>комбінована</a:t>
          </a:r>
          <a:endParaRPr lang="uk-UA" b="1" noProof="0" dirty="0"/>
        </a:p>
      </dgm:t>
    </dgm:pt>
    <dgm:pt modelId="{0505C6D4-6806-4FFB-A52E-FE6E33DD2D6A}" type="parTrans" cxnId="{B6985567-406F-403C-9683-F8BAF7AE83D7}">
      <dgm:prSet/>
      <dgm:spPr/>
      <dgm:t>
        <a:bodyPr/>
        <a:lstStyle/>
        <a:p>
          <a:endParaRPr lang="ru-RU"/>
        </a:p>
      </dgm:t>
    </dgm:pt>
    <dgm:pt modelId="{88597E8A-15CF-42B7-97F5-EFBFC841449A}" type="sibTrans" cxnId="{B6985567-406F-403C-9683-F8BAF7AE83D7}">
      <dgm:prSet/>
      <dgm:spPr/>
      <dgm:t>
        <a:bodyPr/>
        <a:lstStyle/>
        <a:p>
          <a:endParaRPr lang="ru-RU"/>
        </a:p>
      </dgm:t>
    </dgm:pt>
    <dgm:pt modelId="{0E8123D4-9F9C-4F90-87F6-71B142E71BA5}">
      <dgm:prSet/>
      <dgm:spPr/>
      <dgm:t>
        <a:bodyPr/>
        <a:lstStyle/>
        <a:p>
          <a:r>
            <a:rPr lang="ru-RU" b="1" dirty="0" smtClean="0"/>
            <a:t>нормальна</a:t>
          </a:r>
          <a:endParaRPr lang="ru-RU" b="1" dirty="0"/>
        </a:p>
      </dgm:t>
    </dgm:pt>
    <dgm:pt modelId="{C30636D6-493F-470B-B69E-0993CB8397CC}" type="parTrans" cxnId="{0A8C3AFE-F76C-4B46-A105-D42E316A8CEA}">
      <dgm:prSet/>
      <dgm:spPr/>
      <dgm:t>
        <a:bodyPr/>
        <a:lstStyle/>
        <a:p>
          <a:endParaRPr lang="ru-RU"/>
        </a:p>
      </dgm:t>
    </dgm:pt>
    <dgm:pt modelId="{F4944273-B5A5-4D9D-8257-A7C66FE981C8}" type="sibTrans" cxnId="{0A8C3AFE-F76C-4B46-A105-D42E316A8CEA}">
      <dgm:prSet/>
      <dgm:spPr/>
      <dgm:t>
        <a:bodyPr/>
        <a:lstStyle/>
        <a:p>
          <a:endParaRPr lang="ru-RU"/>
        </a:p>
      </dgm:t>
    </dgm:pt>
    <dgm:pt modelId="{23E2954F-090B-46B3-BF5A-9EEDE64CF4C0}" type="pres">
      <dgm:prSet presAssocID="{65EE52FA-B48D-4760-A42A-FF5ADA154D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0102C-3E53-471F-8FA6-C623F7D54A70}" type="pres">
      <dgm:prSet presAssocID="{1C02B17C-6C2A-4D41-855D-4142DE1B6263}" presName="linNode" presStyleCnt="0"/>
      <dgm:spPr/>
    </dgm:pt>
    <dgm:pt modelId="{81DD2F70-AA45-4ECE-B457-744BB1E731D7}" type="pres">
      <dgm:prSet presAssocID="{1C02B17C-6C2A-4D41-855D-4142DE1B6263}" presName="parentText" presStyleLbl="node1" presStyleIdx="0" presStyleCnt="4" custLinFactNeighborX="-49017" custLinFactNeighborY="203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676E9-1196-4481-B4E1-5E548987C871}" type="pres">
      <dgm:prSet presAssocID="{0C1AEEAE-EC93-4DEC-891F-83AA63A9C57E}" presName="sp" presStyleCnt="0"/>
      <dgm:spPr/>
    </dgm:pt>
    <dgm:pt modelId="{75529B1A-E6E5-47C3-83A2-121496DA7DDF}" type="pres">
      <dgm:prSet presAssocID="{665D19CB-787B-4610-B075-928E7F56ECA0}" presName="linNode" presStyleCnt="0"/>
      <dgm:spPr/>
    </dgm:pt>
    <dgm:pt modelId="{5F64B40E-AC02-47E0-85A2-2363B0566E4F}" type="pres">
      <dgm:prSet presAssocID="{665D19CB-787B-4610-B075-928E7F56ECA0}" presName="parentText" presStyleLbl="node1" presStyleIdx="1" presStyleCnt="4" custLinFactNeighborX="70592" custLinFactNeighborY="-26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88D9A-763D-492B-AD4C-19F97F2253D0}" type="pres">
      <dgm:prSet presAssocID="{CFB500EB-C559-4D59-87C9-E6DC356A4EE5}" presName="sp" presStyleCnt="0"/>
      <dgm:spPr/>
    </dgm:pt>
    <dgm:pt modelId="{72A480D5-66B0-4DE0-B037-F4E76514964D}" type="pres">
      <dgm:prSet presAssocID="{7DB5648B-AAFA-44B3-9015-EF9F0B0202FC}" presName="linNode" presStyleCnt="0"/>
      <dgm:spPr/>
    </dgm:pt>
    <dgm:pt modelId="{13BB285D-F419-4413-A4F6-8555DD80B27E}" type="pres">
      <dgm:prSet presAssocID="{7DB5648B-AAFA-44B3-9015-EF9F0B0202FC}" presName="parentText" presStyleLbl="node1" presStyleIdx="2" presStyleCnt="4" custLinFactNeighborX="40690" custLinFactNeighborY="760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C9AA-5057-43D3-872E-D3E6A6E60D89}" type="pres">
      <dgm:prSet presAssocID="{88597E8A-15CF-42B7-97F5-EFBFC841449A}" presName="sp" presStyleCnt="0"/>
      <dgm:spPr/>
    </dgm:pt>
    <dgm:pt modelId="{78275962-BA01-4C4D-A11C-A9994737ED5F}" type="pres">
      <dgm:prSet presAssocID="{0E8123D4-9F9C-4F90-87F6-71B142E71BA5}" presName="linNode" presStyleCnt="0"/>
      <dgm:spPr/>
    </dgm:pt>
    <dgm:pt modelId="{B560E3A4-85C7-479E-886F-F654101E421E}" type="pres">
      <dgm:prSet presAssocID="{0E8123D4-9F9C-4F90-87F6-71B142E71BA5}" presName="parentText" presStyleLbl="node1" presStyleIdx="3" presStyleCnt="4" custLinFactY="-46128" custLinFactNeighborX="-5173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70A3B5-FC91-4F62-B4DA-80B6F9F67D83}" type="presOf" srcId="{7DB5648B-AAFA-44B3-9015-EF9F0B0202FC}" destId="{13BB285D-F419-4413-A4F6-8555DD80B27E}" srcOrd="0" destOrd="0" presId="urn:microsoft.com/office/officeart/2005/8/layout/vList5"/>
    <dgm:cxn modelId="{17F3301F-745B-4849-B0C1-2F9DAC9A24E8}" srcId="{65EE52FA-B48D-4760-A42A-FF5ADA154D48}" destId="{665D19CB-787B-4610-B075-928E7F56ECA0}" srcOrd="1" destOrd="0" parTransId="{57C4EFF3-91BC-4648-9775-F437253C87E6}" sibTransId="{CFB500EB-C559-4D59-87C9-E6DC356A4EE5}"/>
    <dgm:cxn modelId="{0A8C3AFE-F76C-4B46-A105-D42E316A8CEA}" srcId="{65EE52FA-B48D-4760-A42A-FF5ADA154D48}" destId="{0E8123D4-9F9C-4F90-87F6-71B142E71BA5}" srcOrd="3" destOrd="0" parTransId="{C30636D6-493F-470B-B69E-0993CB8397CC}" sibTransId="{F4944273-B5A5-4D9D-8257-A7C66FE981C8}"/>
    <dgm:cxn modelId="{B6985567-406F-403C-9683-F8BAF7AE83D7}" srcId="{65EE52FA-B48D-4760-A42A-FF5ADA154D48}" destId="{7DB5648B-AAFA-44B3-9015-EF9F0B0202FC}" srcOrd="2" destOrd="0" parTransId="{0505C6D4-6806-4FFB-A52E-FE6E33DD2D6A}" sibTransId="{88597E8A-15CF-42B7-97F5-EFBFC841449A}"/>
    <dgm:cxn modelId="{393F0E44-EAAD-431C-A6C4-4F830FC02C54}" type="presOf" srcId="{0E8123D4-9F9C-4F90-87F6-71B142E71BA5}" destId="{B560E3A4-85C7-479E-886F-F654101E421E}" srcOrd="0" destOrd="0" presId="urn:microsoft.com/office/officeart/2005/8/layout/vList5"/>
    <dgm:cxn modelId="{75644034-E2F2-436E-A935-AF132D8CAB1E}" type="presOf" srcId="{65EE52FA-B48D-4760-A42A-FF5ADA154D48}" destId="{23E2954F-090B-46B3-BF5A-9EEDE64CF4C0}" srcOrd="0" destOrd="0" presId="urn:microsoft.com/office/officeart/2005/8/layout/vList5"/>
    <dgm:cxn modelId="{50627F55-F7AC-4FF4-A6FF-D4CC87D7796D}" type="presOf" srcId="{665D19CB-787B-4610-B075-928E7F56ECA0}" destId="{5F64B40E-AC02-47E0-85A2-2363B0566E4F}" srcOrd="0" destOrd="0" presId="urn:microsoft.com/office/officeart/2005/8/layout/vList5"/>
    <dgm:cxn modelId="{7533B28C-1BDA-4F06-91E9-3C54D74DAE8C}" srcId="{65EE52FA-B48D-4760-A42A-FF5ADA154D48}" destId="{1C02B17C-6C2A-4D41-855D-4142DE1B6263}" srcOrd="0" destOrd="0" parTransId="{262FE9A7-0613-45DE-854D-E177691EA7A4}" sibTransId="{0C1AEEAE-EC93-4DEC-891F-83AA63A9C57E}"/>
    <dgm:cxn modelId="{B6A238F2-B0EC-4C68-8A78-F08CAE732F0E}" type="presOf" srcId="{1C02B17C-6C2A-4D41-855D-4142DE1B6263}" destId="{81DD2F70-AA45-4ECE-B457-744BB1E731D7}" srcOrd="0" destOrd="0" presId="urn:microsoft.com/office/officeart/2005/8/layout/vList5"/>
    <dgm:cxn modelId="{D41BD797-79CD-4091-A4FA-436B9CD0BB62}" type="presParOf" srcId="{23E2954F-090B-46B3-BF5A-9EEDE64CF4C0}" destId="{8730102C-3E53-471F-8FA6-C623F7D54A70}" srcOrd="0" destOrd="0" presId="urn:microsoft.com/office/officeart/2005/8/layout/vList5"/>
    <dgm:cxn modelId="{BDEA7300-11CB-4F19-9E78-77D0D5431159}" type="presParOf" srcId="{8730102C-3E53-471F-8FA6-C623F7D54A70}" destId="{81DD2F70-AA45-4ECE-B457-744BB1E731D7}" srcOrd="0" destOrd="0" presId="urn:microsoft.com/office/officeart/2005/8/layout/vList5"/>
    <dgm:cxn modelId="{223A9213-5A05-4980-A5F9-EC41B5B5AB5D}" type="presParOf" srcId="{23E2954F-090B-46B3-BF5A-9EEDE64CF4C0}" destId="{195676E9-1196-4481-B4E1-5E548987C871}" srcOrd="1" destOrd="0" presId="urn:microsoft.com/office/officeart/2005/8/layout/vList5"/>
    <dgm:cxn modelId="{1F8E8D5B-553F-4052-AC47-EA970F3BFF14}" type="presParOf" srcId="{23E2954F-090B-46B3-BF5A-9EEDE64CF4C0}" destId="{75529B1A-E6E5-47C3-83A2-121496DA7DDF}" srcOrd="2" destOrd="0" presId="urn:microsoft.com/office/officeart/2005/8/layout/vList5"/>
    <dgm:cxn modelId="{20A4E886-6D3A-4FD3-BF16-8CA24BEE3E27}" type="presParOf" srcId="{75529B1A-E6E5-47C3-83A2-121496DA7DDF}" destId="{5F64B40E-AC02-47E0-85A2-2363B0566E4F}" srcOrd="0" destOrd="0" presId="urn:microsoft.com/office/officeart/2005/8/layout/vList5"/>
    <dgm:cxn modelId="{B56AFD1A-BCD5-4991-AC5A-3F3CDE403BD0}" type="presParOf" srcId="{23E2954F-090B-46B3-BF5A-9EEDE64CF4C0}" destId="{2A988D9A-763D-492B-AD4C-19F97F2253D0}" srcOrd="3" destOrd="0" presId="urn:microsoft.com/office/officeart/2005/8/layout/vList5"/>
    <dgm:cxn modelId="{D9DC4D9C-A422-4CA5-B36F-BA726CE5294D}" type="presParOf" srcId="{23E2954F-090B-46B3-BF5A-9EEDE64CF4C0}" destId="{72A480D5-66B0-4DE0-B037-F4E76514964D}" srcOrd="4" destOrd="0" presId="urn:microsoft.com/office/officeart/2005/8/layout/vList5"/>
    <dgm:cxn modelId="{91A722C9-BDA3-4CA4-BBE9-36D3C4AFE666}" type="presParOf" srcId="{72A480D5-66B0-4DE0-B037-F4E76514964D}" destId="{13BB285D-F419-4413-A4F6-8555DD80B27E}" srcOrd="0" destOrd="0" presId="urn:microsoft.com/office/officeart/2005/8/layout/vList5"/>
    <dgm:cxn modelId="{CDED6403-0D09-4F39-A0EE-803E72E233A0}" type="presParOf" srcId="{23E2954F-090B-46B3-BF5A-9EEDE64CF4C0}" destId="{6E26C9AA-5057-43D3-872E-D3E6A6E60D89}" srcOrd="5" destOrd="0" presId="urn:microsoft.com/office/officeart/2005/8/layout/vList5"/>
    <dgm:cxn modelId="{FF7A09EF-4FBD-45E1-A841-1D4B1750B25C}" type="presParOf" srcId="{23E2954F-090B-46B3-BF5A-9EEDE64CF4C0}" destId="{78275962-BA01-4C4D-A11C-A9994737ED5F}" srcOrd="6" destOrd="0" presId="urn:microsoft.com/office/officeart/2005/8/layout/vList5"/>
    <dgm:cxn modelId="{E1C4B009-A875-40E5-B178-2CF7F13F1012}" type="presParOf" srcId="{78275962-BA01-4C4D-A11C-A9994737ED5F}" destId="{B560E3A4-85C7-479E-886F-F654101E42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E52FA-B48D-4760-A42A-FF5ADA154D48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C02B17C-6C2A-4D41-855D-4142DE1B6263}">
      <dgm:prSet phldrT="[Текст]"/>
      <dgm:spPr>
        <a:solidFill>
          <a:srgbClr val="F4623A"/>
        </a:solidFill>
      </dgm:spPr>
      <dgm:t>
        <a:bodyPr/>
        <a:lstStyle/>
        <a:p>
          <a:r>
            <a:rPr lang="ru-RU" b="1" dirty="0" smtClean="0"/>
            <a:t>жирна</a:t>
          </a:r>
          <a:endParaRPr lang="ru-RU" b="1" dirty="0"/>
        </a:p>
      </dgm:t>
    </dgm:pt>
    <dgm:pt modelId="{262FE9A7-0613-45DE-854D-E177691EA7A4}" type="parTrans" cxnId="{7533B28C-1BDA-4F06-91E9-3C54D74DAE8C}">
      <dgm:prSet/>
      <dgm:spPr/>
      <dgm:t>
        <a:bodyPr/>
        <a:lstStyle/>
        <a:p>
          <a:endParaRPr lang="ru-RU"/>
        </a:p>
      </dgm:t>
    </dgm:pt>
    <dgm:pt modelId="{0C1AEEAE-EC93-4DEC-891F-83AA63A9C57E}" type="sibTrans" cxnId="{7533B28C-1BDA-4F06-91E9-3C54D74DAE8C}">
      <dgm:prSet/>
      <dgm:spPr/>
      <dgm:t>
        <a:bodyPr/>
        <a:lstStyle/>
        <a:p>
          <a:endParaRPr lang="ru-RU"/>
        </a:p>
      </dgm:t>
    </dgm:pt>
    <dgm:pt modelId="{5430BBD1-7903-42A8-AD3D-90E9911E2660}">
      <dgm:prSet phldrT="[Текст]" custT="1"/>
      <dgm:spPr>
        <a:solidFill>
          <a:srgbClr val="EDCAAD">
            <a:alpha val="89804"/>
          </a:srgbClr>
        </a:solidFill>
      </dgm:spPr>
      <dgm:t>
        <a:bodyPr/>
        <a:lstStyle/>
        <a:p>
          <a:pPr algn="l"/>
          <a:r>
            <a:rPr lang="uk-UA" sz="3600" b="1" noProof="0" dirty="0" smtClean="0"/>
            <a:t>Має розширені пори, блищить</a:t>
          </a:r>
          <a:endParaRPr lang="uk-UA" sz="3600" b="1" noProof="0" dirty="0"/>
        </a:p>
      </dgm:t>
    </dgm:pt>
    <dgm:pt modelId="{6DB460A1-6C94-4066-B7E0-08E12AFCA29B}" type="parTrans" cxnId="{0868BE0D-DBAD-41F1-84EB-8BEFDCA3F37E}">
      <dgm:prSet/>
      <dgm:spPr/>
      <dgm:t>
        <a:bodyPr/>
        <a:lstStyle/>
        <a:p>
          <a:endParaRPr lang="ru-RU"/>
        </a:p>
      </dgm:t>
    </dgm:pt>
    <dgm:pt modelId="{437F0FD0-D8BB-41AC-9568-475A507F0C07}" type="sibTrans" cxnId="{0868BE0D-DBAD-41F1-84EB-8BEFDCA3F37E}">
      <dgm:prSet/>
      <dgm:spPr/>
      <dgm:t>
        <a:bodyPr/>
        <a:lstStyle/>
        <a:p>
          <a:endParaRPr lang="ru-RU"/>
        </a:p>
      </dgm:t>
    </dgm:pt>
    <dgm:pt modelId="{4F2FFEDD-6C0C-483B-AB71-BA12AB2C2D97}">
      <dgm:prSet phldrT="[Текст]" custT="1"/>
      <dgm:spPr>
        <a:solidFill>
          <a:srgbClr val="EDCAAD">
            <a:alpha val="89804"/>
          </a:srgbClr>
        </a:solidFill>
      </dgm:spPr>
      <dgm:t>
        <a:bodyPr/>
        <a:lstStyle/>
        <a:p>
          <a:pPr algn="l"/>
          <a:r>
            <a:rPr lang="uk-UA" sz="3600" b="1" noProof="0" dirty="0" smtClean="0"/>
            <a:t>Вимагає постійного очищення, гігієнічного догляду</a:t>
          </a:r>
          <a:endParaRPr lang="uk-UA" sz="3600" b="1" noProof="0" dirty="0"/>
        </a:p>
      </dgm:t>
    </dgm:pt>
    <dgm:pt modelId="{19808CAD-E8FF-4A18-A350-5A6F23A3675F}" type="parTrans" cxnId="{5CB842C4-EFFF-41AC-8411-22CB58E191AB}">
      <dgm:prSet/>
      <dgm:spPr/>
      <dgm:t>
        <a:bodyPr/>
        <a:lstStyle/>
        <a:p>
          <a:endParaRPr lang="uk-UA"/>
        </a:p>
      </dgm:t>
    </dgm:pt>
    <dgm:pt modelId="{4FF75682-447E-4380-B1E8-D2E6E3449613}" type="sibTrans" cxnId="{5CB842C4-EFFF-41AC-8411-22CB58E191AB}">
      <dgm:prSet/>
      <dgm:spPr/>
      <dgm:t>
        <a:bodyPr/>
        <a:lstStyle/>
        <a:p>
          <a:endParaRPr lang="uk-UA"/>
        </a:p>
      </dgm:t>
    </dgm:pt>
    <dgm:pt modelId="{23E2954F-090B-46B3-BF5A-9EEDE64CF4C0}" type="pres">
      <dgm:prSet presAssocID="{65EE52FA-B48D-4760-A42A-FF5ADA154D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0102C-3E53-471F-8FA6-C623F7D54A70}" type="pres">
      <dgm:prSet presAssocID="{1C02B17C-6C2A-4D41-855D-4142DE1B6263}" presName="linNode" presStyleCnt="0"/>
      <dgm:spPr/>
    </dgm:pt>
    <dgm:pt modelId="{81DD2F70-AA45-4ECE-B457-744BB1E731D7}" type="pres">
      <dgm:prSet presAssocID="{1C02B17C-6C2A-4D41-855D-4142DE1B6263}" presName="parentText" presStyleLbl="node1" presStyleIdx="0" presStyleCnt="1" custLinFactNeighborX="-639" custLinFactNeighborY="-12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AE86C-CAF7-4B08-BFFA-3EF92CA85041}" type="pres">
      <dgm:prSet presAssocID="{1C02B17C-6C2A-4D41-855D-4142DE1B626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33B28C-1BDA-4F06-91E9-3C54D74DAE8C}" srcId="{65EE52FA-B48D-4760-A42A-FF5ADA154D48}" destId="{1C02B17C-6C2A-4D41-855D-4142DE1B6263}" srcOrd="0" destOrd="0" parTransId="{262FE9A7-0613-45DE-854D-E177691EA7A4}" sibTransId="{0C1AEEAE-EC93-4DEC-891F-83AA63A9C57E}"/>
    <dgm:cxn modelId="{3BC89C3B-AF82-44E4-A2D7-CF2923B5AEA2}" type="presOf" srcId="{1C02B17C-6C2A-4D41-855D-4142DE1B6263}" destId="{81DD2F70-AA45-4ECE-B457-744BB1E731D7}" srcOrd="0" destOrd="0" presId="urn:microsoft.com/office/officeart/2005/8/layout/vList5"/>
    <dgm:cxn modelId="{0868BE0D-DBAD-41F1-84EB-8BEFDCA3F37E}" srcId="{1C02B17C-6C2A-4D41-855D-4142DE1B6263}" destId="{5430BBD1-7903-42A8-AD3D-90E9911E2660}" srcOrd="0" destOrd="0" parTransId="{6DB460A1-6C94-4066-B7E0-08E12AFCA29B}" sibTransId="{437F0FD0-D8BB-41AC-9568-475A507F0C07}"/>
    <dgm:cxn modelId="{75A9B92F-0851-4187-9D15-391DF6AA469A}" type="presOf" srcId="{4F2FFEDD-6C0C-483B-AB71-BA12AB2C2D97}" destId="{BB6AE86C-CAF7-4B08-BFFA-3EF92CA85041}" srcOrd="0" destOrd="1" presId="urn:microsoft.com/office/officeart/2005/8/layout/vList5"/>
    <dgm:cxn modelId="{CD037A04-A75C-45CC-A0DD-DEFF0F0FA372}" type="presOf" srcId="{65EE52FA-B48D-4760-A42A-FF5ADA154D48}" destId="{23E2954F-090B-46B3-BF5A-9EEDE64CF4C0}" srcOrd="0" destOrd="0" presId="urn:microsoft.com/office/officeart/2005/8/layout/vList5"/>
    <dgm:cxn modelId="{5CB842C4-EFFF-41AC-8411-22CB58E191AB}" srcId="{1C02B17C-6C2A-4D41-855D-4142DE1B6263}" destId="{4F2FFEDD-6C0C-483B-AB71-BA12AB2C2D97}" srcOrd="1" destOrd="0" parTransId="{19808CAD-E8FF-4A18-A350-5A6F23A3675F}" sibTransId="{4FF75682-447E-4380-B1E8-D2E6E3449613}"/>
    <dgm:cxn modelId="{EACEE987-2606-408B-9186-428962B594D3}" type="presOf" srcId="{5430BBD1-7903-42A8-AD3D-90E9911E2660}" destId="{BB6AE86C-CAF7-4B08-BFFA-3EF92CA85041}" srcOrd="0" destOrd="0" presId="urn:microsoft.com/office/officeart/2005/8/layout/vList5"/>
    <dgm:cxn modelId="{FAD41BBF-AED0-4BA6-9894-076A9D1AF81D}" type="presParOf" srcId="{23E2954F-090B-46B3-BF5A-9EEDE64CF4C0}" destId="{8730102C-3E53-471F-8FA6-C623F7D54A70}" srcOrd="0" destOrd="0" presId="urn:microsoft.com/office/officeart/2005/8/layout/vList5"/>
    <dgm:cxn modelId="{F41A4D2C-F20F-43BA-AC89-F21A1320F973}" type="presParOf" srcId="{8730102C-3E53-471F-8FA6-C623F7D54A70}" destId="{81DD2F70-AA45-4ECE-B457-744BB1E731D7}" srcOrd="0" destOrd="0" presId="urn:microsoft.com/office/officeart/2005/8/layout/vList5"/>
    <dgm:cxn modelId="{E5ECCB37-23AE-4F91-81FE-4277F9B15911}" type="presParOf" srcId="{8730102C-3E53-471F-8FA6-C623F7D54A70}" destId="{BB6AE86C-CAF7-4B08-BFFA-3EF92CA850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EE52FA-B48D-4760-A42A-FF5ADA154D48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65D19CB-787B-4610-B075-928E7F56ECA0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smtClean="0"/>
            <a:t>суха</a:t>
          </a:r>
          <a:endParaRPr lang="ru-RU" b="1" dirty="0"/>
        </a:p>
      </dgm:t>
    </dgm:pt>
    <dgm:pt modelId="{57C4EFF3-91BC-4648-9775-F437253C87E6}" type="parTrans" cxnId="{17F3301F-745B-4849-B0C1-2F9DAC9A24E8}">
      <dgm:prSet/>
      <dgm:spPr/>
      <dgm:t>
        <a:bodyPr/>
        <a:lstStyle/>
        <a:p>
          <a:endParaRPr lang="ru-RU"/>
        </a:p>
      </dgm:t>
    </dgm:pt>
    <dgm:pt modelId="{CFB500EB-C559-4D59-87C9-E6DC356A4EE5}" type="sibTrans" cxnId="{17F3301F-745B-4849-B0C1-2F9DAC9A24E8}">
      <dgm:prSet/>
      <dgm:spPr/>
      <dgm:t>
        <a:bodyPr/>
        <a:lstStyle/>
        <a:p>
          <a:endParaRPr lang="ru-RU"/>
        </a:p>
      </dgm:t>
    </dgm:pt>
    <dgm:pt modelId="{2EA7A454-A2FD-4845-BDD2-F2ECB2A73567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3600" b="1" noProof="0" dirty="0" smtClean="0"/>
            <a:t>Тонка, матова, часто бліда, чутлива до подразнень</a:t>
          </a:r>
          <a:endParaRPr lang="uk-UA" sz="3600" b="1" noProof="0" dirty="0"/>
        </a:p>
      </dgm:t>
    </dgm:pt>
    <dgm:pt modelId="{6DD3E061-5A45-4698-BFDC-C7822502E6BB}" type="parTrans" cxnId="{54D45C62-859E-4C2D-BAE3-D10931A2B8A9}">
      <dgm:prSet/>
      <dgm:spPr/>
      <dgm:t>
        <a:bodyPr/>
        <a:lstStyle/>
        <a:p>
          <a:endParaRPr lang="ru-RU"/>
        </a:p>
      </dgm:t>
    </dgm:pt>
    <dgm:pt modelId="{551C6643-02C5-4828-8825-7739E7BA84FE}" type="sibTrans" cxnId="{54D45C62-859E-4C2D-BAE3-D10931A2B8A9}">
      <dgm:prSet/>
      <dgm:spPr/>
      <dgm:t>
        <a:bodyPr/>
        <a:lstStyle/>
        <a:p>
          <a:endParaRPr lang="ru-RU"/>
        </a:p>
      </dgm:t>
    </dgm:pt>
    <dgm:pt modelId="{B7C35D85-C1DE-4E3A-883B-1C181CAFF220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3600" b="1" noProof="0" dirty="0" smtClean="0"/>
            <a:t>Вимагає постійного зволоження</a:t>
          </a:r>
          <a:endParaRPr lang="uk-UA" sz="3600" b="1" noProof="0" dirty="0"/>
        </a:p>
      </dgm:t>
    </dgm:pt>
    <dgm:pt modelId="{CC3CDB48-DE56-43DA-905C-2CC91756BE67}" type="parTrans" cxnId="{965765A8-0CE7-4341-8AFD-490C95489D08}">
      <dgm:prSet/>
      <dgm:spPr/>
      <dgm:t>
        <a:bodyPr/>
        <a:lstStyle/>
        <a:p>
          <a:endParaRPr lang="uk-UA"/>
        </a:p>
      </dgm:t>
    </dgm:pt>
    <dgm:pt modelId="{8FDC5DB3-8956-4E54-AE07-F909217AC8A3}" type="sibTrans" cxnId="{965765A8-0CE7-4341-8AFD-490C95489D08}">
      <dgm:prSet/>
      <dgm:spPr/>
      <dgm:t>
        <a:bodyPr/>
        <a:lstStyle/>
        <a:p>
          <a:endParaRPr lang="uk-UA"/>
        </a:p>
      </dgm:t>
    </dgm:pt>
    <dgm:pt modelId="{23E2954F-090B-46B3-BF5A-9EEDE64CF4C0}" type="pres">
      <dgm:prSet presAssocID="{65EE52FA-B48D-4760-A42A-FF5ADA154D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529B1A-E6E5-47C3-83A2-121496DA7DDF}" type="pres">
      <dgm:prSet presAssocID="{665D19CB-787B-4610-B075-928E7F56ECA0}" presName="linNode" presStyleCnt="0"/>
      <dgm:spPr/>
    </dgm:pt>
    <dgm:pt modelId="{5F64B40E-AC02-47E0-85A2-2363B0566E4F}" type="pres">
      <dgm:prSet presAssocID="{665D19CB-787B-4610-B075-928E7F56ECA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EF217-9454-4B27-8E5A-6303860252B8}" type="pres">
      <dgm:prSet presAssocID="{665D19CB-787B-4610-B075-928E7F56ECA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765A8-0CE7-4341-8AFD-490C95489D08}" srcId="{665D19CB-787B-4610-B075-928E7F56ECA0}" destId="{B7C35D85-C1DE-4E3A-883B-1C181CAFF220}" srcOrd="1" destOrd="0" parTransId="{CC3CDB48-DE56-43DA-905C-2CC91756BE67}" sibTransId="{8FDC5DB3-8956-4E54-AE07-F909217AC8A3}"/>
    <dgm:cxn modelId="{54D45C62-859E-4C2D-BAE3-D10931A2B8A9}" srcId="{665D19CB-787B-4610-B075-928E7F56ECA0}" destId="{2EA7A454-A2FD-4845-BDD2-F2ECB2A73567}" srcOrd="0" destOrd="0" parTransId="{6DD3E061-5A45-4698-BFDC-C7822502E6BB}" sibTransId="{551C6643-02C5-4828-8825-7739E7BA84FE}"/>
    <dgm:cxn modelId="{2820A4C2-1334-486F-959C-3B098C575E7B}" type="presOf" srcId="{2EA7A454-A2FD-4845-BDD2-F2ECB2A73567}" destId="{D1DEF217-9454-4B27-8E5A-6303860252B8}" srcOrd="0" destOrd="0" presId="urn:microsoft.com/office/officeart/2005/8/layout/vList5"/>
    <dgm:cxn modelId="{17F3301F-745B-4849-B0C1-2F9DAC9A24E8}" srcId="{65EE52FA-B48D-4760-A42A-FF5ADA154D48}" destId="{665D19CB-787B-4610-B075-928E7F56ECA0}" srcOrd="0" destOrd="0" parTransId="{57C4EFF3-91BC-4648-9775-F437253C87E6}" sibTransId="{CFB500EB-C559-4D59-87C9-E6DC356A4EE5}"/>
    <dgm:cxn modelId="{568C0C6C-E5B3-471C-95B1-A5FF9C0D2211}" type="presOf" srcId="{65EE52FA-B48D-4760-A42A-FF5ADA154D48}" destId="{23E2954F-090B-46B3-BF5A-9EEDE64CF4C0}" srcOrd="0" destOrd="0" presId="urn:microsoft.com/office/officeart/2005/8/layout/vList5"/>
    <dgm:cxn modelId="{45767D28-8F21-43C9-9421-8FA5A76DB8E8}" type="presOf" srcId="{B7C35D85-C1DE-4E3A-883B-1C181CAFF220}" destId="{D1DEF217-9454-4B27-8E5A-6303860252B8}" srcOrd="0" destOrd="1" presId="urn:microsoft.com/office/officeart/2005/8/layout/vList5"/>
    <dgm:cxn modelId="{121CABC1-20F0-4C74-B7ED-B7BB9D4BB166}" type="presOf" srcId="{665D19CB-787B-4610-B075-928E7F56ECA0}" destId="{5F64B40E-AC02-47E0-85A2-2363B0566E4F}" srcOrd="0" destOrd="0" presId="urn:microsoft.com/office/officeart/2005/8/layout/vList5"/>
    <dgm:cxn modelId="{D8C2C92A-2E19-46D6-B3AF-AEA800A22E5B}" type="presParOf" srcId="{23E2954F-090B-46B3-BF5A-9EEDE64CF4C0}" destId="{75529B1A-E6E5-47C3-83A2-121496DA7DDF}" srcOrd="0" destOrd="0" presId="urn:microsoft.com/office/officeart/2005/8/layout/vList5"/>
    <dgm:cxn modelId="{FAB79893-7430-4EDC-BACB-46C2A5C0B4C2}" type="presParOf" srcId="{75529B1A-E6E5-47C3-83A2-121496DA7DDF}" destId="{5F64B40E-AC02-47E0-85A2-2363B0566E4F}" srcOrd="0" destOrd="0" presId="urn:microsoft.com/office/officeart/2005/8/layout/vList5"/>
    <dgm:cxn modelId="{6D6A6337-EC51-4B27-BCB5-BE8BF4CC6179}" type="presParOf" srcId="{75529B1A-E6E5-47C3-83A2-121496DA7DDF}" destId="{D1DEF217-9454-4B27-8E5A-6303860252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EE52FA-B48D-4760-A42A-FF5ADA154D48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E8123D4-9F9C-4F90-87F6-71B142E71BA5}">
      <dgm:prSet custT="1"/>
      <dgm:spPr/>
      <dgm:t>
        <a:bodyPr/>
        <a:lstStyle/>
        <a:p>
          <a:r>
            <a:rPr lang="ru-RU" sz="4000" b="1" dirty="0" smtClean="0"/>
            <a:t>нормальна</a:t>
          </a:r>
          <a:endParaRPr lang="ru-RU" sz="4000" b="1" dirty="0"/>
        </a:p>
      </dgm:t>
    </dgm:pt>
    <dgm:pt modelId="{C30636D6-493F-470B-B69E-0993CB8397CC}" type="parTrans" cxnId="{0A8C3AFE-F76C-4B46-A105-D42E316A8CEA}">
      <dgm:prSet/>
      <dgm:spPr/>
      <dgm:t>
        <a:bodyPr/>
        <a:lstStyle/>
        <a:p>
          <a:endParaRPr lang="ru-RU"/>
        </a:p>
      </dgm:t>
    </dgm:pt>
    <dgm:pt modelId="{F4944273-B5A5-4D9D-8257-A7C66FE981C8}" type="sibTrans" cxnId="{0A8C3AFE-F76C-4B46-A105-D42E316A8CEA}">
      <dgm:prSet/>
      <dgm:spPr/>
      <dgm:t>
        <a:bodyPr/>
        <a:lstStyle/>
        <a:p>
          <a:endParaRPr lang="ru-RU"/>
        </a:p>
      </dgm:t>
    </dgm:pt>
    <dgm:pt modelId="{122E2CAA-B3E0-438B-9A4D-542884223B3F}">
      <dgm:prSet custT="1"/>
      <dgm:spPr/>
      <dgm:t>
        <a:bodyPr/>
        <a:lstStyle/>
        <a:p>
          <a:r>
            <a:rPr lang="uk-UA" sz="3600" b="1" noProof="0" smtClean="0"/>
            <a:t>Свіжа, гладка</a:t>
          </a:r>
          <a:r>
            <a:rPr lang="uk-UA" sz="3600" b="1" noProof="0" dirty="0" smtClean="0"/>
            <a:t>, еластична, добре зволожена</a:t>
          </a:r>
          <a:endParaRPr lang="uk-UA" sz="3600" b="1" noProof="0" dirty="0"/>
        </a:p>
      </dgm:t>
    </dgm:pt>
    <dgm:pt modelId="{B7A714F4-5B42-4284-BE50-17A8FD12ECD8}" type="parTrans" cxnId="{1354CAA6-FC6C-45AD-A741-F10B70EB7D62}">
      <dgm:prSet/>
      <dgm:spPr/>
      <dgm:t>
        <a:bodyPr/>
        <a:lstStyle/>
        <a:p>
          <a:endParaRPr lang="ru-RU"/>
        </a:p>
      </dgm:t>
    </dgm:pt>
    <dgm:pt modelId="{ABFF0076-2A9D-4914-B308-3D823B5D8DE9}" type="sibTrans" cxnId="{1354CAA6-FC6C-45AD-A741-F10B70EB7D62}">
      <dgm:prSet/>
      <dgm:spPr/>
      <dgm:t>
        <a:bodyPr/>
        <a:lstStyle/>
        <a:p>
          <a:endParaRPr lang="ru-RU"/>
        </a:p>
      </dgm:t>
    </dgm:pt>
    <dgm:pt modelId="{724CF42B-0A69-4F24-953C-A36B349D84B5}">
      <dgm:prSet custT="1"/>
      <dgm:spPr/>
      <dgm:t>
        <a:bodyPr/>
        <a:lstStyle/>
        <a:p>
          <a:r>
            <a:rPr lang="uk-UA" sz="3600" b="1" noProof="0" dirty="0" smtClean="0"/>
            <a:t>Вимагає звичайного гігієнічного догляду</a:t>
          </a:r>
          <a:endParaRPr lang="uk-UA" sz="3600" b="1" noProof="0" dirty="0"/>
        </a:p>
      </dgm:t>
    </dgm:pt>
    <dgm:pt modelId="{A269735E-F0D0-4287-B82F-59B581B38C65}" type="parTrans" cxnId="{7CF60604-6E71-4234-B306-8418DFCE165A}">
      <dgm:prSet/>
      <dgm:spPr/>
      <dgm:t>
        <a:bodyPr/>
        <a:lstStyle/>
        <a:p>
          <a:endParaRPr lang="uk-UA"/>
        </a:p>
      </dgm:t>
    </dgm:pt>
    <dgm:pt modelId="{9A8A7D13-E0BF-48E8-AD95-92493F323482}" type="sibTrans" cxnId="{7CF60604-6E71-4234-B306-8418DFCE165A}">
      <dgm:prSet/>
      <dgm:spPr/>
      <dgm:t>
        <a:bodyPr/>
        <a:lstStyle/>
        <a:p>
          <a:endParaRPr lang="uk-UA"/>
        </a:p>
      </dgm:t>
    </dgm:pt>
    <dgm:pt modelId="{23E2954F-090B-46B3-BF5A-9EEDE64CF4C0}" type="pres">
      <dgm:prSet presAssocID="{65EE52FA-B48D-4760-A42A-FF5ADA154D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275962-BA01-4C4D-A11C-A9994737ED5F}" type="pres">
      <dgm:prSet presAssocID="{0E8123D4-9F9C-4F90-87F6-71B142E71BA5}" presName="linNode" presStyleCnt="0"/>
      <dgm:spPr/>
    </dgm:pt>
    <dgm:pt modelId="{B560E3A4-85C7-479E-886F-F654101E421E}" type="pres">
      <dgm:prSet presAssocID="{0E8123D4-9F9C-4F90-87F6-71B142E71BA5}" presName="parentText" presStyleLbl="node1" presStyleIdx="0" presStyleCnt="1" custScaleX="147544" custLinFactNeighborX="345" custLinFactNeighborY="8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D91E5-8DCE-4B2A-8898-FB7BAA9D399F}" type="pres">
      <dgm:prSet presAssocID="{0E8123D4-9F9C-4F90-87F6-71B142E71BA5}" presName="descendantText" presStyleLbl="alignAccFollowNode1" presStyleIdx="0" presStyleCnt="1" custLinFactNeighborX="-3042" custLinFactNeighborY="-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837172-4AE0-4AD3-BB2B-705DDBC8D80C}" type="presOf" srcId="{0E8123D4-9F9C-4F90-87F6-71B142E71BA5}" destId="{B560E3A4-85C7-479E-886F-F654101E421E}" srcOrd="0" destOrd="0" presId="urn:microsoft.com/office/officeart/2005/8/layout/vList5"/>
    <dgm:cxn modelId="{7CF60604-6E71-4234-B306-8418DFCE165A}" srcId="{0E8123D4-9F9C-4F90-87F6-71B142E71BA5}" destId="{724CF42B-0A69-4F24-953C-A36B349D84B5}" srcOrd="1" destOrd="0" parTransId="{A269735E-F0D0-4287-B82F-59B581B38C65}" sibTransId="{9A8A7D13-E0BF-48E8-AD95-92493F323482}"/>
    <dgm:cxn modelId="{443B0520-1784-4757-9B73-EAA506803FAD}" type="presOf" srcId="{724CF42B-0A69-4F24-953C-A36B349D84B5}" destId="{E7FD91E5-8DCE-4B2A-8898-FB7BAA9D399F}" srcOrd="0" destOrd="1" presId="urn:microsoft.com/office/officeart/2005/8/layout/vList5"/>
    <dgm:cxn modelId="{F4F62166-3C6C-4B42-87A0-85D56B028505}" type="presOf" srcId="{122E2CAA-B3E0-438B-9A4D-542884223B3F}" destId="{E7FD91E5-8DCE-4B2A-8898-FB7BAA9D399F}" srcOrd="0" destOrd="0" presId="urn:microsoft.com/office/officeart/2005/8/layout/vList5"/>
    <dgm:cxn modelId="{2E074749-1CD4-470C-9D90-A46221B9EF1D}" type="presOf" srcId="{65EE52FA-B48D-4760-A42A-FF5ADA154D48}" destId="{23E2954F-090B-46B3-BF5A-9EEDE64CF4C0}" srcOrd="0" destOrd="0" presId="urn:microsoft.com/office/officeart/2005/8/layout/vList5"/>
    <dgm:cxn modelId="{0A8C3AFE-F76C-4B46-A105-D42E316A8CEA}" srcId="{65EE52FA-B48D-4760-A42A-FF5ADA154D48}" destId="{0E8123D4-9F9C-4F90-87F6-71B142E71BA5}" srcOrd="0" destOrd="0" parTransId="{C30636D6-493F-470B-B69E-0993CB8397CC}" sibTransId="{F4944273-B5A5-4D9D-8257-A7C66FE981C8}"/>
    <dgm:cxn modelId="{1354CAA6-FC6C-45AD-A741-F10B70EB7D62}" srcId="{0E8123D4-9F9C-4F90-87F6-71B142E71BA5}" destId="{122E2CAA-B3E0-438B-9A4D-542884223B3F}" srcOrd="0" destOrd="0" parTransId="{B7A714F4-5B42-4284-BE50-17A8FD12ECD8}" sibTransId="{ABFF0076-2A9D-4914-B308-3D823B5D8DE9}"/>
    <dgm:cxn modelId="{0CA59689-67E8-41C1-B601-9901FB12CD3B}" type="presParOf" srcId="{23E2954F-090B-46B3-BF5A-9EEDE64CF4C0}" destId="{78275962-BA01-4C4D-A11C-A9994737ED5F}" srcOrd="0" destOrd="0" presId="urn:microsoft.com/office/officeart/2005/8/layout/vList5"/>
    <dgm:cxn modelId="{B000CC20-B25A-48CA-8995-90A93DD604CE}" type="presParOf" srcId="{78275962-BA01-4C4D-A11C-A9994737ED5F}" destId="{B560E3A4-85C7-479E-886F-F654101E421E}" srcOrd="0" destOrd="0" presId="urn:microsoft.com/office/officeart/2005/8/layout/vList5"/>
    <dgm:cxn modelId="{12FEE607-B7E3-4F13-8748-B24110DD1184}" type="presParOf" srcId="{78275962-BA01-4C4D-A11C-A9994737ED5F}" destId="{E7FD91E5-8DCE-4B2A-8898-FB7BAA9D39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EE52FA-B48D-4760-A42A-FF5ADA154D48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DB5648B-AAFA-44B3-9015-EF9F0B0202FC}">
      <dgm:prSet phldrT="[Текст]" custT="1"/>
      <dgm:spPr/>
      <dgm:t>
        <a:bodyPr/>
        <a:lstStyle/>
        <a:p>
          <a:r>
            <a:rPr lang="uk-UA" sz="4000" b="1" noProof="0" dirty="0" smtClean="0"/>
            <a:t>комбінована</a:t>
          </a:r>
          <a:endParaRPr lang="uk-UA" sz="4000" b="1" noProof="0" dirty="0"/>
        </a:p>
      </dgm:t>
    </dgm:pt>
    <dgm:pt modelId="{0505C6D4-6806-4FFB-A52E-FE6E33DD2D6A}" type="parTrans" cxnId="{B6985567-406F-403C-9683-F8BAF7AE83D7}">
      <dgm:prSet/>
      <dgm:spPr/>
      <dgm:t>
        <a:bodyPr/>
        <a:lstStyle/>
        <a:p>
          <a:endParaRPr lang="ru-RU"/>
        </a:p>
      </dgm:t>
    </dgm:pt>
    <dgm:pt modelId="{88597E8A-15CF-42B7-97F5-EFBFC841449A}" type="sibTrans" cxnId="{B6985567-406F-403C-9683-F8BAF7AE83D7}">
      <dgm:prSet/>
      <dgm:spPr/>
      <dgm:t>
        <a:bodyPr/>
        <a:lstStyle/>
        <a:p>
          <a:endParaRPr lang="ru-RU"/>
        </a:p>
      </dgm:t>
    </dgm:pt>
    <dgm:pt modelId="{7E7FEB14-B784-4D2D-B9A6-BAD8CB656C28}">
      <dgm:prSet phldrT="[Текст]" custT="1"/>
      <dgm:spPr/>
      <dgm:t>
        <a:bodyPr/>
        <a:lstStyle/>
        <a:p>
          <a:r>
            <a:rPr lang="uk-UA" sz="3600" b="1" noProof="0" dirty="0" smtClean="0"/>
            <a:t>Наявність сухих і жирних ділянок шкіри, вимагає відповідного догляду за ними</a:t>
          </a:r>
          <a:endParaRPr lang="uk-UA" sz="3600" b="1" noProof="0" dirty="0"/>
        </a:p>
      </dgm:t>
    </dgm:pt>
    <dgm:pt modelId="{8DB4F9C0-9A72-4D9C-B602-187A023E67F0}" type="parTrans" cxnId="{BE01612E-B718-4064-852A-8B206D9A7213}">
      <dgm:prSet/>
      <dgm:spPr/>
      <dgm:t>
        <a:bodyPr/>
        <a:lstStyle/>
        <a:p>
          <a:endParaRPr lang="ru-RU"/>
        </a:p>
      </dgm:t>
    </dgm:pt>
    <dgm:pt modelId="{6D6BEFA3-F57C-4809-BFC6-7D24715CC362}" type="sibTrans" cxnId="{BE01612E-B718-4064-852A-8B206D9A7213}">
      <dgm:prSet/>
      <dgm:spPr/>
      <dgm:t>
        <a:bodyPr/>
        <a:lstStyle/>
        <a:p>
          <a:endParaRPr lang="ru-RU"/>
        </a:p>
      </dgm:t>
    </dgm:pt>
    <dgm:pt modelId="{23E2954F-090B-46B3-BF5A-9EEDE64CF4C0}" type="pres">
      <dgm:prSet presAssocID="{65EE52FA-B48D-4760-A42A-FF5ADA154D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480D5-66B0-4DE0-B037-F4E76514964D}" type="pres">
      <dgm:prSet presAssocID="{7DB5648B-AAFA-44B3-9015-EF9F0B0202FC}" presName="linNode" presStyleCnt="0"/>
      <dgm:spPr/>
    </dgm:pt>
    <dgm:pt modelId="{13BB285D-F419-4413-A4F6-8555DD80B27E}" type="pres">
      <dgm:prSet presAssocID="{7DB5648B-AAFA-44B3-9015-EF9F0B0202FC}" presName="parentText" presStyleLbl="node1" presStyleIdx="0" presStyleCnt="1" custScaleX="1487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54629-568F-4BC8-A036-966E0F7732D3}" type="pres">
      <dgm:prSet presAssocID="{7DB5648B-AAFA-44B3-9015-EF9F0B0202FC}" presName="descendantText" presStyleLbl="alignAccFollowNode1" presStyleIdx="0" presStyleCnt="1" custScaleY="118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70D0C-8F32-4F83-B2A5-169F390EAC46}" type="presOf" srcId="{7DB5648B-AAFA-44B3-9015-EF9F0B0202FC}" destId="{13BB285D-F419-4413-A4F6-8555DD80B27E}" srcOrd="0" destOrd="0" presId="urn:microsoft.com/office/officeart/2005/8/layout/vList5"/>
    <dgm:cxn modelId="{4CA054C0-9291-4E8C-AD83-6EBF5927D24B}" type="presOf" srcId="{7E7FEB14-B784-4D2D-B9A6-BAD8CB656C28}" destId="{A8154629-568F-4BC8-A036-966E0F7732D3}" srcOrd="0" destOrd="0" presId="urn:microsoft.com/office/officeart/2005/8/layout/vList5"/>
    <dgm:cxn modelId="{BE01612E-B718-4064-852A-8B206D9A7213}" srcId="{7DB5648B-AAFA-44B3-9015-EF9F0B0202FC}" destId="{7E7FEB14-B784-4D2D-B9A6-BAD8CB656C28}" srcOrd="0" destOrd="0" parTransId="{8DB4F9C0-9A72-4D9C-B602-187A023E67F0}" sibTransId="{6D6BEFA3-F57C-4809-BFC6-7D24715CC362}"/>
    <dgm:cxn modelId="{3DC9DFC4-F2FB-49DD-B944-6774A272AD39}" type="presOf" srcId="{65EE52FA-B48D-4760-A42A-FF5ADA154D48}" destId="{23E2954F-090B-46B3-BF5A-9EEDE64CF4C0}" srcOrd="0" destOrd="0" presId="urn:microsoft.com/office/officeart/2005/8/layout/vList5"/>
    <dgm:cxn modelId="{B6985567-406F-403C-9683-F8BAF7AE83D7}" srcId="{65EE52FA-B48D-4760-A42A-FF5ADA154D48}" destId="{7DB5648B-AAFA-44B3-9015-EF9F0B0202FC}" srcOrd="0" destOrd="0" parTransId="{0505C6D4-6806-4FFB-A52E-FE6E33DD2D6A}" sibTransId="{88597E8A-15CF-42B7-97F5-EFBFC841449A}"/>
    <dgm:cxn modelId="{C0DD8F7E-CE67-4290-A4AB-5FE80E8415BE}" type="presParOf" srcId="{23E2954F-090B-46B3-BF5A-9EEDE64CF4C0}" destId="{72A480D5-66B0-4DE0-B037-F4E76514964D}" srcOrd="0" destOrd="0" presId="urn:microsoft.com/office/officeart/2005/8/layout/vList5"/>
    <dgm:cxn modelId="{3DED200D-A738-42A2-86A0-FF9FC757C310}" type="presParOf" srcId="{72A480D5-66B0-4DE0-B037-F4E76514964D}" destId="{13BB285D-F419-4413-A4F6-8555DD80B27E}" srcOrd="0" destOrd="0" presId="urn:microsoft.com/office/officeart/2005/8/layout/vList5"/>
    <dgm:cxn modelId="{F68F4DE9-001C-4086-90B1-6A83ABBECE21}" type="presParOf" srcId="{72A480D5-66B0-4DE0-B037-F4E76514964D}" destId="{A8154629-568F-4BC8-A036-966E0F7732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D2F70-AA45-4ECE-B457-744BB1E731D7}">
      <dsp:nvSpPr>
        <dsp:cNvPr id="0" name=""/>
        <dsp:cNvSpPr/>
      </dsp:nvSpPr>
      <dsp:spPr>
        <a:xfrm>
          <a:off x="1056174" y="285745"/>
          <a:ext cx="2648921" cy="13929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жирна</a:t>
          </a:r>
          <a:endParaRPr lang="ru-RU" sz="2800" b="1" kern="1200" dirty="0"/>
        </a:p>
      </dsp:txBody>
      <dsp:txXfrm>
        <a:off x="1124172" y="353743"/>
        <a:ext cx="2512925" cy="1256940"/>
      </dsp:txXfrm>
    </dsp:sp>
    <dsp:sp modelId="{5F64B40E-AC02-47E0-85A2-2363B0566E4F}">
      <dsp:nvSpPr>
        <dsp:cNvPr id="0" name=""/>
        <dsp:cNvSpPr/>
      </dsp:nvSpPr>
      <dsp:spPr>
        <a:xfrm>
          <a:off x="4224522" y="1428301"/>
          <a:ext cx="2648921" cy="13929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суха</a:t>
          </a:r>
          <a:endParaRPr lang="ru-RU" sz="2800" b="1" kern="1200" dirty="0"/>
        </a:p>
      </dsp:txBody>
      <dsp:txXfrm>
        <a:off x="4292520" y="1496299"/>
        <a:ext cx="2512925" cy="1256940"/>
      </dsp:txXfrm>
    </dsp:sp>
    <dsp:sp modelId="{13BB285D-F419-4413-A4F6-8555DD80B27E}">
      <dsp:nvSpPr>
        <dsp:cNvPr id="0" name=""/>
        <dsp:cNvSpPr/>
      </dsp:nvSpPr>
      <dsp:spPr>
        <a:xfrm>
          <a:off x="3432442" y="3987724"/>
          <a:ext cx="2648921" cy="13929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/>
            <a:t>комбінована</a:t>
          </a:r>
          <a:endParaRPr lang="uk-UA" sz="2800" b="1" kern="1200" noProof="0" dirty="0"/>
        </a:p>
      </dsp:txBody>
      <dsp:txXfrm>
        <a:off x="3500440" y="4055722"/>
        <a:ext cx="2512925" cy="1256940"/>
      </dsp:txXfrm>
    </dsp:sp>
    <dsp:sp modelId="{B560E3A4-85C7-479E-886F-F654101E421E}">
      <dsp:nvSpPr>
        <dsp:cNvPr id="0" name=""/>
        <dsp:cNvSpPr/>
      </dsp:nvSpPr>
      <dsp:spPr>
        <a:xfrm>
          <a:off x="984177" y="2355175"/>
          <a:ext cx="2648921" cy="13929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нормальна</a:t>
          </a:r>
          <a:endParaRPr lang="ru-RU" sz="2800" b="1" kern="1200" dirty="0"/>
        </a:p>
      </dsp:txBody>
      <dsp:txXfrm>
        <a:off x="1052175" y="2423173"/>
        <a:ext cx="2512925" cy="1256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AE86C-CAF7-4B08-BFFA-3EF92CA85041}">
      <dsp:nvSpPr>
        <dsp:cNvPr id="0" name=""/>
        <dsp:cNvSpPr/>
      </dsp:nvSpPr>
      <dsp:spPr>
        <a:xfrm rot="5400000">
          <a:off x="2688926" y="538642"/>
          <a:ext cx="4629182" cy="4709192"/>
        </a:xfrm>
        <a:prstGeom prst="round2SameRect">
          <a:avLst/>
        </a:prstGeom>
        <a:solidFill>
          <a:srgbClr val="EDCAAD">
            <a:alpha val="89804"/>
          </a:srgbClr>
        </a:solidFill>
        <a:ln w="4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noProof="0" dirty="0" smtClean="0"/>
            <a:t>Має розширені пори, блищить</a:t>
          </a:r>
          <a:endParaRPr lang="uk-UA" sz="3600" b="1" kern="1200" noProof="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noProof="0" dirty="0" smtClean="0"/>
            <a:t>Вимагає постійного очищення, гігієнічного догляду</a:t>
          </a:r>
          <a:endParaRPr lang="uk-UA" sz="3600" b="1" kern="1200" noProof="0" dirty="0"/>
        </a:p>
      </dsp:txBody>
      <dsp:txXfrm rot="-5400000">
        <a:off x="2648921" y="804625"/>
        <a:ext cx="4483214" cy="4177226"/>
      </dsp:txXfrm>
    </dsp:sp>
    <dsp:sp modelId="{81DD2F70-AA45-4ECE-B457-744BB1E731D7}">
      <dsp:nvSpPr>
        <dsp:cNvPr id="0" name=""/>
        <dsp:cNvSpPr/>
      </dsp:nvSpPr>
      <dsp:spPr>
        <a:xfrm>
          <a:off x="0" y="0"/>
          <a:ext cx="2648921" cy="5786478"/>
        </a:xfrm>
        <a:prstGeom prst="roundRect">
          <a:avLst/>
        </a:prstGeom>
        <a:solidFill>
          <a:srgbClr val="F4623A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жирна</a:t>
          </a:r>
          <a:endParaRPr lang="ru-RU" sz="5000" b="1" kern="1200" dirty="0"/>
        </a:p>
      </dsp:txBody>
      <dsp:txXfrm>
        <a:off x="129310" y="129310"/>
        <a:ext cx="2390301" cy="5527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EF217-9454-4B27-8E5A-6303860252B8}">
      <dsp:nvSpPr>
        <dsp:cNvPr id="0" name=""/>
        <dsp:cNvSpPr/>
      </dsp:nvSpPr>
      <dsp:spPr>
        <a:xfrm rot="5400000">
          <a:off x="2688926" y="538642"/>
          <a:ext cx="4629182" cy="4709192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4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noProof="0" dirty="0" smtClean="0"/>
            <a:t>Тонка, матова, часто бліда, чутлива до подразнень</a:t>
          </a:r>
          <a:endParaRPr lang="uk-UA" sz="3600" b="1" kern="1200" noProof="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noProof="0" dirty="0" smtClean="0"/>
            <a:t>Вимагає постійного зволоження</a:t>
          </a:r>
          <a:endParaRPr lang="uk-UA" sz="3600" b="1" kern="1200" noProof="0" dirty="0"/>
        </a:p>
      </dsp:txBody>
      <dsp:txXfrm rot="-5400000">
        <a:off x="2648921" y="804625"/>
        <a:ext cx="4483214" cy="4177226"/>
      </dsp:txXfrm>
    </dsp:sp>
    <dsp:sp modelId="{5F64B40E-AC02-47E0-85A2-2363B0566E4F}">
      <dsp:nvSpPr>
        <dsp:cNvPr id="0" name=""/>
        <dsp:cNvSpPr/>
      </dsp:nvSpPr>
      <dsp:spPr>
        <a:xfrm>
          <a:off x="0" y="0"/>
          <a:ext cx="2648921" cy="5786478"/>
        </a:xfrm>
        <a:prstGeom prst="roundRect">
          <a:avLst/>
        </a:prstGeom>
        <a:solidFill>
          <a:schemeClr val="accent5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суха</a:t>
          </a:r>
          <a:endParaRPr lang="ru-RU" sz="6500" b="1" kern="1200" dirty="0"/>
        </a:p>
      </dsp:txBody>
      <dsp:txXfrm>
        <a:off x="129310" y="129310"/>
        <a:ext cx="2390301" cy="5527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D91E5-8DCE-4B2A-8898-FB7BAA9D399F}">
      <dsp:nvSpPr>
        <dsp:cNvPr id="0" name=""/>
        <dsp:cNvSpPr/>
      </dsp:nvSpPr>
      <dsp:spPr>
        <a:xfrm rot="5400000">
          <a:off x="2965857" y="812195"/>
          <a:ext cx="4624661" cy="401936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noProof="0" smtClean="0"/>
            <a:t>Свіжа, гладка</a:t>
          </a:r>
          <a:r>
            <a:rPr lang="uk-UA" sz="3600" b="1" kern="1200" noProof="0" dirty="0" smtClean="0"/>
            <a:t>, еластична, добре зволожена</a:t>
          </a:r>
          <a:endParaRPr lang="uk-UA" sz="3600" b="1" kern="1200" noProof="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noProof="0" dirty="0" smtClean="0"/>
            <a:t>Вимагає звичайного гігієнічного догляду</a:t>
          </a:r>
          <a:endParaRPr lang="uk-UA" sz="3600" b="1" kern="1200" noProof="0" dirty="0"/>
        </a:p>
      </dsp:txBody>
      <dsp:txXfrm rot="-5400000">
        <a:off x="3268503" y="705759"/>
        <a:ext cx="3823160" cy="4232243"/>
      </dsp:txXfrm>
    </dsp:sp>
    <dsp:sp modelId="{B560E3A4-85C7-479E-886F-F654101E421E}">
      <dsp:nvSpPr>
        <dsp:cNvPr id="0" name=""/>
        <dsp:cNvSpPr/>
      </dsp:nvSpPr>
      <dsp:spPr>
        <a:xfrm>
          <a:off x="15331" y="5650"/>
          <a:ext cx="3335815" cy="57808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нормальна</a:t>
          </a:r>
          <a:endParaRPr lang="ru-RU" sz="4000" b="1" kern="1200" dirty="0"/>
        </a:p>
      </dsp:txBody>
      <dsp:txXfrm>
        <a:off x="178172" y="168491"/>
        <a:ext cx="3010133" cy="5455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54629-568F-4BC8-A036-966E0F7732D3}">
      <dsp:nvSpPr>
        <dsp:cNvPr id="0" name=""/>
        <dsp:cNvSpPr/>
      </dsp:nvSpPr>
      <dsp:spPr>
        <a:xfrm rot="5400000">
          <a:off x="2608662" y="890452"/>
          <a:ext cx="5492664" cy="400557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noProof="0" dirty="0" smtClean="0"/>
            <a:t>Наявність сухих і жирних ділянок шкіри, вимагає відповідного догляду за ними</a:t>
          </a:r>
          <a:endParaRPr lang="uk-UA" sz="3600" b="1" kern="1200" noProof="0" dirty="0"/>
        </a:p>
      </dsp:txBody>
      <dsp:txXfrm rot="-5400000">
        <a:off x="3352207" y="342443"/>
        <a:ext cx="3810037" cy="5101592"/>
      </dsp:txXfrm>
    </dsp:sp>
    <dsp:sp modelId="{13BB285D-F419-4413-A4F6-8555DD80B27E}">
      <dsp:nvSpPr>
        <dsp:cNvPr id="0" name=""/>
        <dsp:cNvSpPr/>
      </dsp:nvSpPr>
      <dsp:spPr>
        <a:xfrm>
          <a:off x="332" y="2825"/>
          <a:ext cx="3351876" cy="57808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noProof="0" dirty="0" smtClean="0"/>
            <a:t>комбінована</a:t>
          </a:r>
          <a:endParaRPr lang="uk-UA" sz="4000" b="1" kern="1200" noProof="0" dirty="0"/>
        </a:p>
      </dsp:txBody>
      <dsp:txXfrm>
        <a:off x="163957" y="166450"/>
        <a:ext cx="3024626" cy="5453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7D05E-98FD-4BDD-B7E3-25E27135D19E}" type="datetimeFigureOut">
              <a:rPr lang="uk-UA" smtClean="0"/>
              <a:t>11.12.2012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9DF1E-4AB7-4199-B701-015587C626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3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9DF1E-4AB7-4199-B701-015587C6268D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37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9DF1E-4AB7-4199-B701-015587C6268D}" type="slidenum">
              <a:rPr lang="uk-UA" smtClean="0">
                <a:solidFill>
                  <a:prstClr val="black"/>
                </a:solidFill>
              </a:rPr>
              <a:pPr/>
              <a:t>34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7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4580C-2BF3-47F4-81B5-7594CF7EA4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73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1B52-4AC0-42A8-B27F-929AE03645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236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1F6CC-B7F8-4626-8248-2375773EFF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291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0B0EC-9236-4D04-9112-4985E18097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184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B871E-2ADC-4F8A-BB16-A815AA0743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037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A94172-3E1B-4F57-99BC-4A9D354BBB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78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A11A70-E21F-4FDB-823D-EEFA9BCAA5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067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34A59-9DDF-41B2-856A-5480ABA79B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958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DE66-968B-4E96-8BAC-8AD836E2AD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069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7231F-1B99-43AD-9EC4-628B7587E6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5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E1DC4-F6C9-4AAF-A2AE-2763F6B06E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42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24CA2-C00C-43A7-9F55-4B3523491C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25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F88A5-F9BD-4643-8C56-4D98B831FD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238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6E6D2-87EF-4E7B-A455-3CD36BF144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72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D0D70-5045-4B6A-AF8D-D56684CC5A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757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5F765-B8D5-4D80-B895-A28F3368BF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619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8B6ED-81EA-4D66-A05A-233CAB0BBF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628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F93BC-1757-46FF-B8B7-04D3C9C36F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313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C3B133-E0F9-4900-92FC-EC5362549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551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75355D-9434-41DC-9C19-EAC508509D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00F7C3-CCCC-4F4F-87FB-87042BFB41C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7596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34A59-9DDF-41B2-856A-5480ABA79B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633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DE66-968B-4E96-8BAC-8AD836E2AD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137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7231F-1B99-43AD-9EC4-628B7587E6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652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E1DC4-F6C9-4AAF-A2AE-2763F6B06E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451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24CA2-C00C-43A7-9F55-4B3523491C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326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F88A5-F9BD-4643-8C56-4D98B831FD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377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6E6D2-87EF-4E7B-A455-3CD36BF144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257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D0D70-5045-4B6A-AF8D-D56684CC5A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133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5F765-B8D5-4D80-B895-A28F3368BF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548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8B6ED-81EA-4D66-A05A-233CAB0BBF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0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E38E5-503D-477C-9A33-278DCC11C3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743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F93BC-1757-46FF-B8B7-04D3C9C36F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639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C3B133-E0F9-4900-92FC-EC5362549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415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75355D-9434-41DC-9C19-EAC508509D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903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1101-0F8B-4D9E-BBA0-748B9A8B819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EBA04C-F243-44AB-9762-E3AE22ED065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405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DAB8-1B35-43CB-A584-D8FE434FFE7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4225-404E-4E1D-B439-A872B6355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535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E992-FF84-4C31-BDAD-2C5BF98EA42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B406-0DE9-43C8-9A6F-0574B1955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904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8385-B8FF-42EA-B051-9BB140898DA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C5B7-BDA6-4D66-919F-9E627ABD2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0CE937-6253-4F4E-A2EA-054C4316FB1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83DC64-9620-4E2E-BA47-98318B5A2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890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D303-E4C3-49F8-9A1F-A5004D1C548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E633-0110-4C19-BEE3-8D79BD685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515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21B7-0D1D-45C1-B87C-A8B375B02AB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E63E-ED1C-44C1-BB27-7321285D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22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9C568-2D48-4E79-B216-5616CE90806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526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CB0B-3E23-4A08-9DEA-F74D59BD3D0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C85A-824D-4CA0-83F6-2B0F71829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904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74F3-31DB-438A-980C-6212BB8F562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7A7E-F62F-43D3-ABFA-C38651C23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072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12B5-97E2-4A32-A9DC-5FCA835F34B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735E-5FE3-40FE-96B0-D6F6E9DB5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09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103D-82CC-47CB-8517-7E73ED591D7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9A65-1270-4349-BD80-184A5BA74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368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1101-0F8B-4D9E-BBA0-748B9A8B819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EBA04C-F243-44AB-9762-E3AE22ED065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629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DAB8-1B35-43CB-A584-D8FE434FFE7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4225-404E-4E1D-B439-A872B6355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878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E992-FF84-4C31-BDAD-2C5BF98EA42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B406-0DE9-43C8-9A6F-0574B1955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67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8385-B8FF-42EA-B051-9BB140898DA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C5B7-BDA6-4D66-919F-9E627ABD2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680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0CE937-6253-4F4E-A2EA-054C4316FB1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83DC64-9620-4E2E-BA47-98318B5A2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13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D303-E4C3-49F8-9A1F-A5004D1C548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E633-0110-4C19-BEE3-8D79BD685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5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0DCF1-04AC-4453-8EC1-C6152A8BE8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20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21B7-0D1D-45C1-B87C-A8B375B02AB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E63E-ED1C-44C1-BB27-7321285D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744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CB0B-3E23-4A08-9DEA-F74D59BD3D0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C85A-824D-4CA0-83F6-2B0F71829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122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74F3-31DB-438A-980C-6212BB8F562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7A7E-F62F-43D3-ABFA-C38651C23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472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12B5-97E2-4A32-A9DC-5FCA835F34B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735E-5FE3-40FE-96B0-D6F6E9DB5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146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103D-82CC-47CB-8517-7E73ED591D7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9A65-1270-4349-BD80-184A5BA74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472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1101-0F8B-4D9E-BBA0-748B9A8B819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EBA04C-F243-44AB-9762-E3AE22ED065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252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DAB8-1B35-43CB-A584-D8FE434FFE7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4225-404E-4E1D-B439-A872B6355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596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E992-FF84-4C31-BDAD-2C5BF98EA42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B406-0DE9-43C8-9A6F-0574B1955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775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8385-B8FF-42EA-B051-9BB140898DA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C5B7-BDA6-4D66-919F-9E627ABD2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09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0CE937-6253-4F4E-A2EA-054C4316FB1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83DC64-9620-4E2E-BA47-98318B5A2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4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A04A4-0DCE-41E5-893B-3BB32BF0FE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942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D303-E4C3-49F8-9A1F-A5004D1C548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E633-0110-4C19-BEE3-8D79BD685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218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21B7-0D1D-45C1-B87C-A8B375B02AB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E63E-ED1C-44C1-BB27-7321285D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335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CB0B-3E23-4A08-9DEA-F74D59BD3D0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C85A-824D-4CA0-83F6-2B0F71829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76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74F3-31DB-438A-980C-6212BB8F562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7A7E-F62F-43D3-ABFA-C38651C23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728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12B5-97E2-4A32-A9DC-5FCA835F34B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735E-5FE3-40FE-96B0-D6F6E9DB5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53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103D-82CC-47CB-8517-7E73ED591D7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9A65-1270-4349-BD80-184A5BA74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452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1101-0F8B-4D9E-BBA0-748B9A8B819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EBA04C-F243-44AB-9762-E3AE22ED065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93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DAB8-1B35-43CB-A584-D8FE434FFE7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4225-404E-4E1D-B439-A872B6355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073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E992-FF84-4C31-BDAD-2C5BF98EA42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B406-0DE9-43C8-9A6F-0574B1955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848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8385-B8FF-42EA-B051-9BB140898DA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C5B7-BDA6-4D66-919F-9E627ABD2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4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5DC43-F232-4F70-9CF5-96E56BD96A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338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0CE937-6253-4F4E-A2EA-054C4316FB1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83DC64-9620-4E2E-BA47-98318B5A2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7663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D303-E4C3-49F8-9A1F-A5004D1C548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E633-0110-4C19-BEE3-8D79BD685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728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21B7-0D1D-45C1-B87C-A8B375B02AB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E63E-ED1C-44C1-BB27-7321285D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337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CB0B-3E23-4A08-9DEA-F74D59BD3D0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C85A-824D-4CA0-83F6-2B0F71829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067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74F3-31DB-438A-980C-6212BB8F562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7A7E-F62F-43D3-ABFA-C38651C23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113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12B5-97E2-4A32-A9DC-5FCA835F34B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735E-5FE3-40FE-96B0-D6F6E9DB5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140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103D-82CC-47CB-8517-7E73ED591D7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9A65-1270-4349-BD80-184A5BA74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89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1101-0F8B-4D9E-BBA0-748B9A8B819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EBA04C-F243-44AB-9762-E3AE22ED065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583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DAB8-1B35-43CB-A584-D8FE434FFE7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4225-404E-4E1D-B439-A872B6355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464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E992-FF84-4C31-BDAD-2C5BF98EA42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B406-0DE9-43C8-9A6F-0574B1955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96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25B55-AE09-49C4-BB47-47386C39B3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06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8385-B8FF-42EA-B051-9BB140898DA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C5B7-BDA6-4D66-919F-9E627ABD2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081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0CE937-6253-4F4E-A2EA-054C4316FB1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83DC64-9620-4E2E-BA47-98318B5A2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0160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D303-E4C3-49F8-9A1F-A5004D1C548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E633-0110-4C19-BEE3-8D79BD685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512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21B7-0D1D-45C1-B87C-A8B375B02AB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E63E-ED1C-44C1-BB27-7321285D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4162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CB0B-3E23-4A08-9DEA-F74D59BD3D0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C85A-824D-4CA0-83F6-2B0F71829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670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74F3-31DB-438A-980C-6212BB8F562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7A7E-F62F-43D3-ABFA-C38651C23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8852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12B5-97E2-4A32-A9DC-5FCA835F34B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735E-5FE3-40FE-96B0-D6F6E9DB5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2238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103D-82CC-47CB-8517-7E73ED591D7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9A65-1270-4349-BD80-184A5BA74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578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1101-0F8B-4D9E-BBA0-748B9A8B819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EBA04C-F243-44AB-9762-E3AE22ED065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8483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DAB8-1B35-43CB-A584-D8FE434FFE7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4225-404E-4E1D-B439-A872B6355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5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8768E-1291-455A-B5AD-BC032AD3D1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463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E992-FF84-4C31-BDAD-2C5BF98EA42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B406-0DE9-43C8-9A6F-0574B1955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423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8385-B8FF-42EA-B051-9BB140898DA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C5B7-BDA6-4D66-919F-9E627ABD2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8320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0CE937-6253-4F4E-A2EA-054C4316FB1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83DC64-9620-4E2E-BA47-98318B5A2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0100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D303-E4C3-49F8-9A1F-A5004D1C548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E633-0110-4C19-BEE3-8D79BD685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8635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21B7-0D1D-45C1-B87C-A8B375B02AB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E63E-ED1C-44C1-BB27-7321285D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192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CB0B-3E23-4A08-9DEA-F74D59BD3D0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C85A-824D-4CA0-83F6-2B0F71829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5677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74F3-31DB-438A-980C-6212BB8F562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7A7E-F62F-43D3-ABFA-C38651C23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553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12B5-97E2-4A32-A9DC-5FCA835F34B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735E-5FE3-40FE-96B0-D6F6E9DB5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94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103D-82CC-47CB-8517-7E73ED591D7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9A65-1270-4349-BD80-184A5BA74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9264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CC29B4D-1E00-4052-88D2-C20B952F83EB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E26C7FD-9845-4BF4-9C80-AE41410A4984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844E2-84FE-45BA-AE92-020B3E5E2A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1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D8AB74-855B-4214-A1A1-1B9161CFA9BE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0042D0-0112-4963-A8B3-B985C0A0E3F5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5CE359B-5BEB-43A0-8D4C-886F1FF3E7DE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30E49C4D-1F17-4C3B-B199-5BB7E2B85405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246604-09AF-46F4-ABF4-80941918531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5D8E1B-8D26-4935-92DF-214289964ED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3C7748-850E-4552-8EA9-A8712EB9EB66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FF333F-223B-4F42-B1F3-2AEA614C078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C04EC8-C523-4741-917D-57113C32A74E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A37D09-6B85-4733-9031-A51B2A2F295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29316CD-C5CB-4D6B-A6D3-5C3C47A1F6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F687C3-7CD6-42A6-9DDE-1C45840E5FD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99488A-623E-4548-9632-878A8DAB1506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8587CD-D7D0-4AEC-92B1-451C6D94968C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94E5F2-9780-4EC6-AA93-CF1A1C51C1C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9546D8-DB97-4697-97E5-228EC5DE1A0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C09729-315E-4DC9-B33B-B1276873DDB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8B058E-66BB-490D-88D8-2417C3563F5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5F336642-20D0-4303-B66E-5C54B313258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11.12.2012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360C7DE-AB4B-471C-BA06-D3FF51D7423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50C1F-86EF-455A-9BFF-34EE36947E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7359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469EC-7009-4DDC-B240-28F1E1EC01E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1A64F-B26A-4953-AB3D-2C03B73F17F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456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E1D0-87B1-4C50-A574-E5FB921206D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54B7-E0C6-425F-BBFC-6EC036E26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730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DB79A-A43C-406B-9059-46DFE0DC1B2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20F9-7DFF-40E6-990F-801B94FFC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6348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B1B2-D5FD-4D56-8BBA-4B9342A13D88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1E09-9068-4779-BD0F-A4D06180E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66413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AC9950-9387-40A7-9A48-7E3008053BC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EF9FE4-582E-4C9E-AFA2-F877BE7ED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3747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4EC5B-0EAE-44A2-9FA8-E0C60852811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B815-174C-48CA-9D97-DFF26D057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959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F043-C7FA-4C53-B1C1-B1A42455F88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5E0E-09CA-4B2A-AC17-73A63A977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3202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E79F-DD4B-49C2-AB00-E5EEE448A85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276EF-CD88-48F5-85F1-E5E33C39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4497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0F0E-D2AD-4812-949B-AC17B03CFA8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604A-8DEF-44D2-8CD7-60E499972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2240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111C-0F68-4961-B80B-2A1C6DC0000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D06B-9C48-4D84-8979-CF7558769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7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17A33-2975-4B52-B164-CA0301C982D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6531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A1F8-60EC-4805-B715-5A559B6F53F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D2E7-ADDC-4947-BA87-0A2B4C06D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1050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469EC-7009-4DDC-B240-28F1E1EC01E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1A64F-B26A-4953-AB3D-2C03B73F17F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3040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E1D0-87B1-4C50-A574-E5FB921206D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54B7-E0C6-425F-BBFC-6EC036E26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4219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DB79A-A43C-406B-9059-46DFE0DC1B2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20F9-7DFF-40E6-990F-801B94FFC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294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B1B2-D5FD-4D56-8BBA-4B9342A13D88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1E09-9068-4779-BD0F-A4D06180E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3585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AC9950-9387-40A7-9A48-7E3008053BC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EF9FE4-582E-4C9E-AFA2-F877BE7ED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0437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4EC5B-0EAE-44A2-9FA8-E0C60852811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B815-174C-48CA-9D97-DFF26D057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4267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F043-C7FA-4C53-B1C1-B1A42455F88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5E0E-09CA-4B2A-AC17-73A63A977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753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E79F-DD4B-49C2-AB00-E5EEE448A85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276EF-CD88-48F5-85F1-E5E33C39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1582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0F0E-D2AD-4812-949B-AC17B03CFA8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604A-8DEF-44D2-8CD7-60E499972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02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9C0B7-13B5-46E8-8AAE-8ED7E5C70C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8432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111C-0F68-4961-B80B-2A1C6DC0000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D06B-9C48-4D84-8979-CF7558769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5290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A1F8-60EC-4805-B715-5A559B6F53F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D2E7-ADDC-4947-BA87-0A2B4C06D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9389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469EC-7009-4DDC-B240-28F1E1EC01E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1A64F-B26A-4953-AB3D-2C03B73F17F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0973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E1D0-87B1-4C50-A574-E5FB921206D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54B7-E0C6-425F-BBFC-6EC036E26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1796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DB79A-A43C-406B-9059-46DFE0DC1B2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20F9-7DFF-40E6-990F-801B94FFC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3307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B1B2-D5FD-4D56-8BBA-4B9342A13D88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1E09-9068-4779-BD0F-A4D06180E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0221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AC9950-9387-40A7-9A48-7E3008053BC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EF9FE4-582E-4C9E-AFA2-F877BE7ED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0711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4EC5B-0EAE-44A2-9FA8-E0C60852811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B815-174C-48CA-9D97-DFF26D057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5220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F043-C7FA-4C53-B1C1-B1A42455F88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5E0E-09CA-4B2A-AC17-73A63A977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3064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E79F-DD4B-49C2-AB00-E5EEE448A85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276EF-CD88-48F5-85F1-E5E33C39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32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00F7C3-CCCC-4F4F-87FB-87042BFB41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616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0F0E-D2AD-4812-949B-AC17B03CFA8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604A-8DEF-44D2-8CD7-60E499972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534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111C-0F68-4961-B80B-2A1C6DC0000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D06B-9C48-4D84-8979-CF7558769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36111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A1F8-60EC-4805-B715-5A559B6F53F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D2E7-ADDC-4947-BA87-0A2B4C06D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8483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469EC-7009-4DDC-B240-28F1E1EC01E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1A64F-B26A-4953-AB3D-2C03B73F17F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0227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E1D0-87B1-4C50-A574-E5FB921206D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54B7-E0C6-425F-BBFC-6EC036E26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6498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DB79A-A43C-406B-9059-46DFE0DC1B2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20F9-7DFF-40E6-990F-801B94FFC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9294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B1B2-D5FD-4D56-8BBA-4B9342A13D88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1E09-9068-4779-BD0F-A4D06180E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5828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AC9950-9387-40A7-9A48-7E3008053BC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EF9FE4-582E-4C9E-AFA2-F877BE7ED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3461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4EC5B-0EAE-44A2-9FA8-E0C60852811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B815-174C-48CA-9D97-DFF26D057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8832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F043-C7FA-4C53-B1C1-B1A42455F88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5E0E-09CA-4B2A-AC17-73A63A977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74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4A01AF-0E96-4CBC-8B97-06169439A3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7259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E79F-DD4B-49C2-AB00-E5EEE448A85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276EF-CD88-48F5-85F1-E5E33C39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0583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0F0E-D2AD-4812-949B-AC17B03CFA8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604A-8DEF-44D2-8CD7-60E499972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3807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111C-0F68-4961-B80B-2A1C6DC0000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D06B-9C48-4D84-8979-CF7558769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6125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A1F8-60EC-4805-B715-5A559B6F53F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D2E7-ADDC-4947-BA87-0A2B4C06D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3694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469EC-7009-4DDC-B240-28F1E1EC01E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1A64F-B26A-4953-AB3D-2C03B73F17F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3719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E1D0-87B1-4C50-A574-E5FB921206D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54B7-E0C6-425F-BBFC-6EC036E26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2437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DB79A-A43C-406B-9059-46DFE0DC1B2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20F9-7DFF-40E6-990F-801B94FFC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4922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B1B2-D5FD-4D56-8BBA-4B9342A13D88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1E09-9068-4779-BD0F-A4D06180E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0918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AC9950-9387-40A7-9A48-7E3008053BC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EF9FE4-582E-4C9E-AFA2-F877BE7ED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6740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4EC5B-0EAE-44A2-9FA8-E0C60852811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B815-174C-48CA-9D97-DFF26D057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69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E38E5-503D-477C-9A33-278DCC11C3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1684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F043-C7FA-4C53-B1C1-B1A42455F88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5E0E-09CA-4B2A-AC17-73A63A977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597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E79F-DD4B-49C2-AB00-E5EEE448A85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276EF-CD88-48F5-85F1-E5E33C39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4131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0F0E-D2AD-4812-949B-AC17B03CFA8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604A-8DEF-44D2-8CD7-60E499972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687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111C-0F68-4961-B80B-2A1C6DC0000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D06B-9C48-4D84-8979-CF7558769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9874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A1F8-60EC-4805-B715-5A559B6F53F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D2E7-ADDC-4947-BA87-0A2B4C06D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6101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469EC-7009-4DDC-B240-28F1E1EC01E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1A64F-B26A-4953-AB3D-2C03B73F17F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5113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E1D0-87B1-4C50-A574-E5FB921206D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54B7-E0C6-425F-BBFC-6EC036E26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1914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DB79A-A43C-406B-9059-46DFE0DC1B2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20F9-7DFF-40E6-990F-801B94FFC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0219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B1B2-D5FD-4D56-8BBA-4B9342A13D88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1E09-9068-4779-BD0F-A4D06180E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901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AC9950-9387-40A7-9A48-7E3008053BC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EF9FE4-582E-4C9E-AFA2-F877BE7ED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31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9C568-2D48-4E79-B216-5616CE90806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9250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4EC5B-0EAE-44A2-9FA8-E0C60852811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B815-174C-48CA-9D97-DFF26D057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9283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F043-C7FA-4C53-B1C1-B1A42455F88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5E0E-09CA-4B2A-AC17-73A63A977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757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E79F-DD4B-49C2-AB00-E5EEE448A85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276EF-CD88-48F5-85F1-E5E33C39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1167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0F0E-D2AD-4812-949B-AC17B03CFA8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604A-8DEF-44D2-8CD7-60E499972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9939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111C-0F68-4961-B80B-2A1C6DC0000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D06B-9C48-4D84-8979-CF7558769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5301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A1F8-60EC-4805-B715-5A559B6F53F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D2E7-ADDC-4947-BA87-0A2B4C06D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6429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60C622-9604-496C-9C6F-34B746DF3BE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E7F88-DFBB-4AD4-B2C5-B3B2C4CB620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FA333A6-467D-45FE-B094-1F850C40467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719C209-E8E1-4530-83CC-4F3578FACC4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0DCF1-04AC-4453-8EC1-C6152A8BE8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5061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EC057C0-CA21-4C7E-AEAF-C679E8CA83A7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8DF62A-3D50-4A49-992A-E63B892F9577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43791-E56A-4264-A263-5A6890B1F53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AF1A5F-5831-4C02-9D82-89E4146AC6C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1F9F42-88AC-4DD6-A835-3FD8CBAACCA0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32BD0-EB9C-409F-BF74-2C093F8EBBD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70082C-AF33-4BAD-8D79-6886232CDFC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2144-DB83-4BFE-BF4C-E602E294C50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28281-F813-4EB4-891F-9000DA3B3CB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5930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2EF6-19D2-4340-9575-9ABF7537B6C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5277-E61D-4390-9369-6F76753A7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390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FA4D-386C-4969-8EC2-E3EE31A6AC3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D937-0094-445B-B43F-2630D3523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76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A04A4-0DCE-41E5-893B-3BB32BF0FE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7504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D29F-729E-47C1-ACF3-52B50B07655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1B22-E8A9-4D1D-91E8-0C248FD5C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911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659FAE-B9FD-49C1-9AE5-265F4835E2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75C440-38D4-4428-B55F-9548B00ED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9869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BCE6-E460-4838-BE4B-3836BAE50486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B44F-D26A-4CC4-B609-000A4AB6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6180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B4C6-2B5E-460C-BE64-D7E1ED681EA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F4BB-AB3D-4784-B0ED-F105176D2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0305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0630-6417-46D5-AC9F-90CE19CBD87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893B-1742-44C4-A8D9-A4EEAFA11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1296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BADA-E4B5-45F4-BD9A-DFEE6E3633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C086-ECA2-4797-BF74-53493DFB8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2073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1623-577A-486F-913B-D63720E011F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26B7-3E88-47B8-9234-DFFCCE39A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6344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F63C-0AE6-418E-97E7-26D61251A12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C51E-BC97-48FA-89C6-9353E5BDE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0854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2144-DB83-4BFE-BF4C-E602E294C50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28281-F813-4EB4-891F-9000DA3B3CB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2664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2EF6-19D2-4340-9575-9ABF7537B6C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5277-E61D-4390-9369-6F76753A7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1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5DC43-F232-4F70-9CF5-96E56BD96AD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1641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FA4D-386C-4969-8EC2-E3EE31A6AC3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D937-0094-445B-B43F-2630D3523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4650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D29F-729E-47C1-ACF3-52B50B07655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1B22-E8A9-4D1D-91E8-0C248FD5C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3112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659FAE-B9FD-49C1-9AE5-265F4835E2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75C440-38D4-4428-B55F-9548B00ED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6717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BCE6-E460-4838-BE4B-3836BAE50486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B44F-D26A-4CC4-B609-000A4AB6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9160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B4C6-2B5E-460C-BE64-D7E1ED681EA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F4BB-AB3D-4784-B0ED-F105176D2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3476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0630-6417-46D5-AC9F-90CE19CBD87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893B-1742-44C4-A8D9-A4EEAFA11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3746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BADA-E4B5-45F4-BD9A-DFEE6E3633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C086-ECA2-4797-BF74-53493DFB8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7051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1623-577A-486F-913B-D63720E011F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26B7-3E88-47B8-9234-DFFCCE39A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6386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F63C-0AE6-418E-97E7-26D61251A12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C51E-BC97-48FA-89C6-9353E5BDE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0177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2144-DB83-4BFE-BF4C-E602E294C50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28281-F813-4EB4-891F-9000DA3B3CB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84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25B55-AE09-49C4-BB47-47386C39B3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6506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2EF6-19D2-4340-9575-9ABF7537B6C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5277-E61D-4390-9369-6F76753A7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4154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FA4D-386C-4969-8EC2-E3EE31A6AC3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D937-0094-445B-B43F-2630D3523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5122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D29F-729E-47C1-ACF3-52B50B07655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1B22-E8A9-4D1D-91E8-0C248FD5C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4161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659FAE-B9FD-49C1-9AE5-265F4835E2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75C440-38D4-4428-B55F-9548B00ED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2030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BCE6-E460-4838-BE4B-3836BAE50486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B44F-D26A-4CC4-B609-000A4AB6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6061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B4C6-2B5E-460C-BE64-D7E1ED681EA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F4BB-AB3D-4784-B0ED-F105176D2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8395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0630-6417-46D5-AC9F-90CE19CBD87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893B-1742-44C4-A8D9-A4EEAFA11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3426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BADA-E4B5-45F4-BD9A-DFEE6E3633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C086-ECA2-4797-BF74-53493DFB8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0316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1623-577A-486F-913B-D63720E011F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26B7-3E88-47B8-9234-DFFCCE39A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6939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F63C-0AE6-418E-97E7-26D61251A12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C51E-BC97-48FA-89C6-9353E5BDE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99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8768E-1291-455A-B5AD-BC032AD3D1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866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2144-DB83-4BFE-BF4C-E602E294C50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28281-F813-4EB4-891F-9000DA3B3CB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9254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2EF6-19D2-4340-9575-9ABF7537B6C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5277-E61D-4390-9369-6F76753A7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3293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FA4D-386C-4969-8EC2-E3EE31A6AC3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D937-0094-445B-B43F-2630D3523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5539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D29F-729E-47C1-ACF3-52B50B07655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1B22-E8A9-4D1D-91E8-0C248FD5C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8453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659FAE-B9FD-49C1-9AE5-265F4835E2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75C440-38D4-4428-B55F-9548B00ED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5184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BCE6-E460-4838-BE4B-3836BAE50486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B44F-D26A-4CC4-B609-000A4AB6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1656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B4C6-2B5E-460C-BE64-D7E1ED681EA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F4BB-AB3D-4784-B0ED-F105176D2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6995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0630-6417-46D5-AC9F-90CE19CBD87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893B-1742-44C4-A8D9-A4EEAFA11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5868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BADA-E4B5-45F4-BD9A-DFEE6E3633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C086-ECA2-4797-BF74-53493DFB8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9942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1623-577A-486F-913B-D63720E011F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26B7-3E88-47B8-9234-DFFCCE39A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51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844E2-84FE-45BA-AE92-020B3E5E2A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8346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F63C-0AE6-418E-97E7-26D61251A12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C51E-BC97-48FA-89C6-9353E5BDE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3610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2144-DB83-4BFE-BF4C-E602E294C50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28281-F813-4EB4-891F-9000DA3B3CB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488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2EF6-19D2-4340-9575-9ABF7537B6C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5277-E61D-4390-9369-6F76753A7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8346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FA4D-386C-4969-8EC2-E3EE31A6AC3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D937-0094-445B-B43F-2630D3523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0172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D29F-729E-47C1-ACF3-52B50B07655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1B22-E8A9-4D1D-91E8-0C248FD5C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3206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659FAE-B9FD-49C1-9AE5-265F4835E2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75C440-38D4-4428-B55F-9548B00ED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5221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BCE6-E460-4838-BE4B-3836BAE50486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B44F-D26A-4CC4-B609-000A4AB6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3310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B4C6-2B5E-460C-BE64-D7E1ED681EA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F4BB-AB3D-4784-B0ED-F105176D2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6658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0630-6417-46D5-AC9F-90CE19CBD87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893B-1742-44C4-A8D9-A4EEAFA11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1948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BADA-E4B5-45F4-BD9A-DFEE6E3633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C086-ECA2-4797-BF74-53493DFB8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5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50C1F-86EF-455A-9BFF-34EE36947E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8227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1623-577A-486F-913B-D63720E011F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26B7-3E88-47B8-9234-DFFCCE39A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6011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F63C-0AE6-418E-97E7-26D61251A12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C51E-BC97-48FA-89C6-9353E5BDE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2192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2144-DB83-4BFE-BF4C-E602E294C50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28281-F813-4EB4-891F-9000DA3B3CB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2136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2EF6-19D2-4340-9575-9ABF7537B6C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5277-E61D-4390-9369-6F76753A7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1836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FA4D-386C-4969-8EC2-E3EE31A6AC3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D937-0094-445B-B43F-2630D3523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3378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D29F-729E-47C1-ACF3-52B50B07655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1B22-E8A9-4D1D-91E8-0C248FD5C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3291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659FAE-B9FD-49C1-9AE5-265F4835E2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75C440-38D4-4428-B55F-9548B00ED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606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BCE6-E460-4838-BE4B-3836BAE50486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B44F-D26A-4CC4-B609-000A4AB6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8134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B4C6-2B5E-460C-BE64-D7E1ED681EA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F4BB-AB3D-4784-B0ED-F105176D2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9764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0630-6417-46D5-AC9F-90CE19CBD87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893B-1742-44C4-A8D9-A4EEAFA11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42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17A33-2975-4B52-B164-CA0301C982D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0278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BADA-E4B5-45F4-BD9A-DFEE6E3633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C086-ECA2-4797-BF74-53493DFB8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52620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1623-577A-486F-913B-D63720E011F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26B7-3E88-47B8-9234-DFFCCE39A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1362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F63C-0AE6-418E-97E7-26D61251A12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C51E-BC97-48FA-89C6-9353E5BDE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5685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2144-DB83-4BFE-BF4C-E602E294C50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28281-F813-4EB4-891F-9000DA3B3CB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2385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2EF6-19D2-4340-9575-9ABF7537B6C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5277-E61D-4390-9369-6F76753A7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09342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FA4D-386C-4969-8EC2-E3EE31A6AC3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D937-0094-445B-B43F-2630D3523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7206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D29F-729E-47C1-ACF3-52B50B07655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1B22-E8A9-4D1D-91E8-0C248FD5C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6017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659FAE-B9FD-49C1-9AE5-265F4835E2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75C440-38D4-4428-B55F-9548B00ED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8487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BCE6-E460-4838-BE4B-3836BAE50486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B44F-D26A-4CC4-B609-000A4AB6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1497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B4C6-2B5E-460C-BE64-D7E1ED681EA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F4BB-AB3D-4784-B0ED-F105176D2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31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9C0B7-13B5-46E8-8AAE-8ED7E5C70C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575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0630-6417-46D5-AC9F-90CE19CBD87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893B-1742-44C4-A8D9-A4EEAFA11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9579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BADA-E4B5-45F4-BD9A-DFEE6E36333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C086-ECA2-4797-BF74-53493DFB8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6433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1623-577A-486F-913B-D63720E011F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26B7-3E88-47B8-9234-DFFCCE39A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2047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F63C-0AE6-418E-97E7-26D61251A12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C51E-BC97-48FA-89C6-9353E5BDE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6846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563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63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44DC72-AE37-42EB-B387-87B8A393E4B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91443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3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63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329" grpId="0"/>
    </p:bld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6B800-8FB7-405F-A282-315D78B4644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06678"/>
      </p:ext>
    </p:extLst>
  </p:cSld>
  <p:clrMapOvr>
    <a:masterClrMapping/>
  </p:clrMapOvr>
  <p:transition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2795A-1064-40EF-9E74-875FE0CF0E3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19156"/>
      </p:ext>
    </p:extLst>
  </p:cSld>
  <p:clrMapOvr>
    <a:masterClrMapping/>
  </p:clrMapOvr>
  <p:transition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F2091-992D-4DC5-839C-CD97F9C8A7B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4227"/>
      </p:ext>
    </p:extLst>
  </p:cSld>
  <p:clrMapOvr>
    <a:masterClrMapping/>
  </p:clrMapOvr>
  <p:transition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694F3-26A4-4177-8EAF-D8365478FFC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32453"/>
      </p:ext>
    </p:extLst>
  </p:cSld>
  <p:clrMapOvr>
    <a:masterClrMapping/>
  </p:clrMapOvr>
  <p:transition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9BDB5-FF92-4952-BD15-073974FE9DE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892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00F7C3-CCCC-4F4F-87FB-87042BFB41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1347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1862D-9A27-452A-8DBA-265047C6D6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42672"/>
      </p:ext>
    </p:extLst>
  </p:cSld>
  <p:clrMapOvr>
    <a:masterClrMapping/>
  </p:clrMapOvr>
  <p:transition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FADC0-04A2-4828-B9D5-D09FF804708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56931"/>
      </p:ext>
    </p:extLst>
  </p:cSld>
  <p:clrMapOvr>
    <a:masterClrMapping/>
  </p:clrMapOvr>
  <p:transition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CCF0E-ECE4-4CCC-AF5B-11107C226A7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54999"/>
      </p:ext>
    </p:extLst>
  </p:cSld>
  <p:clrMapOvr>
    <a:masterClrMapping/>
  </p:clrMapOvr>
  <p:transition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388A2-D56E-489E-8667-E4D67E6027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05348"/>
      </p:ext>
    </p:extLst>
  </p:cSld>
  <p:clrMapOvr>
    <a:masterClrMapping/>
  </p:clrMapOvr>
  <p:transition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8700F-8ADA-441C-B94A-EC67D7062ED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55949"/>
      </p:ext>
    </p:extLst>
  </p:cSld>
  <p:clrMapOvr>
    <a:masterClrMapping/>
  </p:clrMapOvr>
  <p:transition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722E6A-CCF8-4642-9EBC-A6CC785CAB4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63960"/>
      </p:ext>
    </p:extLst>
  </p:cSld>
  <p:clrMapOvr>
    <a:masterClrMapping/>
  </p:clrMapOvr>
  <p:transition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AF66147-1773-447B-B121-6A0D6E9B58B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30202"/>
      </p:ext>
    </p:extLst>
  </p:cSld>
  <p:clrMapOvr>
    <a:masterClrMapping/>
  </p:clrMapOvr>
  <p:transition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7DE7-0A5F-45A3-A72C-B9392999BBD0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F9D634-0128-4134-B6FC-E6AABDAFF51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3884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8E94-AB62-48D8-9BDD-1D19C9A6A9F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C87C4-B43E-43FE-BA9E-3A5A2159D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9658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9FAF-33B3-4A48-BA1B-B0814BAE949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1AD26-5EDB-452F-9C22-29F05936E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24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4A01AF-0E96-4CBC-8B97-06169439A3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0130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0831-DB7F-4D61-99C9-03DC2779073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4546-C5EE-4B01-842D-B95E99CE1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3709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319C9A-695F-4375-B4BA-B311DFA70943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5DD7F1-B7A7-4BD9-9EE4-098DF7F6B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4593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58BA-1CA1-47E3-AF64-E4E582C627D8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8CA40-49A5-4F4C-9BD2-2CC24F3C6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3426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CE51-8634-4BF3-A61C-4746B28F436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74C3-13DB-46F4-8407-8D362DB02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1268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CF7AE-38BE-472D-9646-5E407CEFF43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D767-86E4-4E31-9DC5-0178F3C05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1969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5B7C-570E-4835-B0F3-C129A9E1461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1FE2-626B-47C3-94F9-4A054390C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2886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0BA7-68DD-4801-96A5-2ABEEAA1F32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0401-E1A8-4FDE-9BC3-68B9C86CA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5883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72CC-92F2-4EE4-8E33-F37173B4933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5F04-024A-4BA2-B94F-0E0916D96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7601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1CA9-33C3-4056-968C-4DC3242C38E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E8B773-C3D6-4DD1-BB35-D9019802C5B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5535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7595-1D8E-47A0-B4D7-583C32CF72D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5F760-6DFC-4613-8DBD-904032177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63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66455-8430-4F42-A085-0C84EB2C1C1B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4F9F0D-8FE7-4528-9E0B-DF71FEB3D24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2920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79A2-F047-4A0D-A2DF-EC31F60B301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D6DB-78BC-4457-8D31-C6C3FAECB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6140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AE1DC-2E9E-494E-A26E-A8A0DC7DB0B3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95C33-FD65-4192-AA94-C7C955E00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4921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0BF790-1166-4858-8780-F5E2E7D9095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04FC02-9985-4918-A2F5-302691192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6802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16BE9-F501-4AA4-8174-19A595F23E9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C7E9-494A-49E9-B892-672AD1E37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0463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82A7-3238-4DB5-8187-84123C4311B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BECD-87B4-49DA-993D-7D3BB0FCC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7946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C393-0118-480A-9742-304CDE896B7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641E-E619-41E7-B902-DAE33DA1C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0111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DA7D-EAE6-4490-8D1D-48D84E9565F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543E1-E6AA-47DF-B320-0BDDA1672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6970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D766-773B-410C-971D-2EF0C13AABA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D02F-4905-4F94-88F1-A762A9AFA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81993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9A82-4CF9-4612-BA82-FFB3628C7E7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3692-A993-4212-8AE8-B2E13F02B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0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F0CB9-3DC9-451D-948E-EA5DD46F1C6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8545-DF82-403D-91EA-74CAA31D2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93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55612-00EF-4BEB-8BA8-93497947A558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C688-EAA2-4D10-A7BF-15F507D7A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02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3C5C-1DA8-411F-9A70-28AC03C642F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B527-47C6-4514-8576-CEB913AA9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6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30070B-3EEC-44B0-AA5B-BACA2168EE5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F73D05-F89A-4CF7-B02E-F8098FFAA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00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4B51-A7CF-4E93-97DF-6BB354D8BC7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78827-B773-4FFA-937F-232856D36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33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880A-443E-4F77-85A0-437AAD9421D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B656-A2E3-47C2-B8CE-B0AAF3228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73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05A6-787E-4D51-9651-BF2B31B03442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44DA-6F7A-46FD-95AF-462219F96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41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A00ED-A010-4837-9C5D-AD00147147C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015D8-7A69-4A34-BD3C-D67942975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47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DCDB-3D0C-41AE-88E4-5A935495DC7C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280B-6B79-4726-8391-B8949DB80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05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AB27-6851-41B6-8BF0-297C5B333E83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8A31-3445-4D19-8438-4CF8AE0DD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DAA84-DE12-4021-B2FB-D9CE7949855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97E5E1-7807-4786-869C-3BCAA71D90E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87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5EBA-74ED-4003-BB83-1F3F68986D1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A113-69D5-4FD2-A2B0-07D88845A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44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6A56-FDF0-4CAA-8513-55F5C86ED3A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36EE-C0FA-497B-8DD0-C1C4A469A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32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61D6-DBBB-401F-8A54-31F236FE59B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F28A-4A6A-44F6-AE00-759D66138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40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1F7EE3-0399-4786-904C-FA2338C41F58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F8C4B4-EEC9-4E97-9F2E-D1769BD47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64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4D43-37EE-4186-A655-1FECDE2BE2B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D012-9EB4-42E1-A5C0-2B0F381CB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942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1B5F-3E51-4ADD-9213-21DFA92829D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BFE1-B352-47BE-A45A-1128E1770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12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78FC-2104-4D22-B68A-32D49A39EE1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EA14-6696-4F49-A547-84164BEDB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43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30CD-8585-45CA-8594-177CC0CDC7D6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39E4-D736-4ADE-AC48-2A616FD8E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49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9552-C6EC-417B-A5E5-B6CAA2957CA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0984-6CBA-409F-BA0D-290B53BB8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BD33-F60B-4F45-9634-F061C5809040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86B2-2E1B-4FEA-AF11-B7AC2D42A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465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DAA84-DE12-4021-B2FB-D9CE7949855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97E5E1-7807-4786-869C-3BCAA71D90E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58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5EBA-74ED-4003-BB83-1F3F68986D1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A113-69D5-4FD2-A2B0-07D88845A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09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6A56-FDF0-4CAA-8513-55F5C86ED3A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36EE-C0FA-497B-8DD0-C1C4A469A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47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61D6-DBBB-401F-8A54-31F236FE59B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F28A-4A6A-44F6-AE00-759D66138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014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1F7EE3-0399-4786-904C-FA2338C41F58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F8C4B4-EEC9-4E97-9F2E-D1769BD47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910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4D43-37EE-4186-A655-1FECDE2BE2B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D012-9EB4-42E1-A5C0-2B0F381CB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49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1B5F-3E51-4ADD-9213-21DFA92829D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BFE1-B352-47BE-A45A-1128E1770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28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78FC-2104-4D22-B68A-32D49A39EE1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EA14-6696-4F49-A547-84164BEDB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67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30CD-8585-45CA-8594-177CC0CDC7D6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39E4-D736-4ADE-AC48-2A616FD8E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3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9552-C6EC-417B-A5E5-B6CAA2957CA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0984-6CBA-409F-BA0D-290B53BB8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719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BD33-F60B-4F45-9634-F061C5809040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86B2-2E1B-4FEA-AF11-B7AC2D42A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20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DAA84-DE12-4021-B2FB-D9CE7949855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97E5E1-7807-4786-869C-3BCAA71D90E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6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5EBA-74ED-4003-BB83-1F3F68986D1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A113-69D5-4FD2-A2B0-07D88845A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623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6A56-FDF0-4CAA-8513-55F5C86ED3A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36EE-C0FA-497B-8DD0-C1C4A469A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286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61D6-DBBB-401F-8A54-31F236FE59B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F28A-4A6A-44F6-AE00-759D66138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07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1F7EE3-0399-4786-904C-FA2338C41F58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F8C4B4-EEC9-4E97-9F2E-D1769BD47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16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4D43-37EE-4186-A655-1FECDE2BE2B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D012-9EB4-42E1-A5C0-2B0F381CB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46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1B5F-3E51-4ADD-9213-21DFA92829D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BFE1-B352-47BE-A45A-1128E1770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994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78FC-2104-4D22-B68A-32D49A39EE1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EA14-6696-4F49-A547-84164BEDB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9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30CD-8585-45CA-8594-177CC0CDC7D6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39E4-D736-4ADE-AC48-2A616FD8E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066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9552-C6EC-417B-A5E5-B6CAA2957CA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0984-6CBA-409F-BA0D-290B53BB8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56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BD33-F60B-4F45-9634-F061C5809040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86B2-2E1B-4FEA-AF11-B7AC2D42A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982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DAA84-DE12-4021-B2FB-D9CE7949855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97E5E1-7807-4786-869C-3BCAA71D90E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969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5EBA-74ED-4003-BB83-1F3F68986D1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A113-69D5-4FD2-A2B0-07D88845A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9326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6A56-FDF0-4CAA-8513-55F5C86ED3A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36EE-C0FA-497B-8DD0-C1C4A469A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04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61D6-DBBB-401F-8A54-31F236FE59BF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F28A-4A6A-44F6-AE00-759D66138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25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1F7EE3-0399-4786-904C-FA2338C41F58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F8C4B4-EEC9-4E97-9F2E-D1769BD47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180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4D43-37EE-4186-A655-1FECDE2BE2B9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D012-9EB4-42E1-A5C0-2B0F381CB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126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1B5F-3E51-4ADD-9213-21DFA92829DA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BFE1-B352-47BE-A45A-1128E1770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3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78FC-2104-4D22-B68A-32D49A39EE1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EA14-6696-4F49-A547-84164BEDB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325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30CD-8585-45CA-8594-177CC0CDC7D6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39E4-D736-4ADE-AC48-2A616FD8E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412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9552-C6EC-417B-A5E5-B6CAA2957CA7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0984-6CBA-409F-BA0D-290B53BB8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293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BD33-F60B-4F45-9634-F061C5809040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86B2-2E1B-4FEA-AF11-B7AC2D42A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363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2C814-B64E-482C-AECE-3411694BF7B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420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E9D8-54B4-4FF0-8841-035930B334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864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2B490-8CAF-4FB4-A72D-121375F219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593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E667E-3775-48E5-9DDB-8D239BF286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411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68BFF-F974-47E9-80AF-BF533E8230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041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C3CAE-5021-4D25-9376-3BE62E4857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9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167079-2943-4FF2-8423-F658E62C0E5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2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167079-2943-4FF2-8423-F658E62C0E5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7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C1C185E-361B-4E7D-A56A-3C72245199C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9D549A1-8B0F-49E6-8CA9-93F2ACDB4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4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C1C185E-361B-4E7D-A56A-3C72245199C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9D549A1-8B0F-49E6-8CA9-93F2ACDB4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7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C1C185E-361B-4E7D-A56A-3C72245199C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9D549A1-8B0F-49E6-8CA9-93F2ACDB4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4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C1C185E-361B-4E7D-A56A-3C72245199C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9D549A1-8B0F-49E6-8CA9-93F2ACDB4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0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C1C185E-361B-4E7D-A56A-3C72245199C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9D549A1-8B0F-49E6-8CA9-93F2ACDB4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5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C1C185E-361B-4E7D-A56A-3C72245199C5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9D549A1-8B0F-49E6-8CA9-93F2ACDB4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8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D767A30D-5BC6-418F-A034-FBB63E34532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210BB45-00FC-4835-855A-654756FFD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BE0D6A-A65C-4A7E-B894-E5C733B54AE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2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D767A30D-5BC6-418F-A034-FBB63E34532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210BB45-00FC-4835-855A-654756FFD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5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D767A30D-5BC6-418F-A034-FBB63E34532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210BB45-00FC-4835-855A-654756FFD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6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D767A30D-5BC6-418F-A034-FBB63E34532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210BB45-00FC-4835-855A-654756FFD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1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D767A30D-5BC6-418F-A034-FBB63E34532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210BB45-00FC-4835-855A-654756FFD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0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D767A30D-5BC6-418F-A034-FBB63E34532E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210BB45-00FC-4835-855A-654756FFD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11.12.2012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867C130-94D6-4574-AB86-E0B459ADA03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F82B925-D7D1-4054-ACED-F1F64C860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867C130-94D6-4574-AB86-E0B459ADA03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F82B925-D7D1-4054-ACED-F1F64C860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0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867C130-94D6-4574-AB86-E0B459ADA03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F82B925-D7D1-4054-ACED-F1F64C860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4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867C130-94D6-4574-AB86-E0B459ADA03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F82B925-D7D1-4054-ACED-F1F64C860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6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BE0D6A-A65C-4A7E-B894-E5C733B54AE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867C130-94D6-4574-AB86-E0B459ADA03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F82B925-D7D1-4054-ACED-F1F64C860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3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867C130-94D6-4574-AB86-E0B459ADA03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F82B925-D7D1-4054-ACED-F1F64C860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867C130-94D6-4574-AB86-E0B459ADA03D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F82B925-D7D1-4054-ACED-F1F64C860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52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16AEE0-42ED-4494-A0F4-71D980C3D896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079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3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3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3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3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3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3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3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3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3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53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9D6C8B0A-6547-40CD-8D92-DEB03A46F5A4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26935F1-6B17-4F3D-AD30-710F564DD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4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38638DDE-712F-45D0-B44F-56C1A4CC1D91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B4DD54D-A4EC-404D-B0C3-55FB1F736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9AAC9595-E44F-47BF-9D5A-BD0187C1DF76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F94F877-2D7A-400D-99B6-517E7B36B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7031F86-7C01-4662-B99E-09159CA7BAC3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CF34B71-244F-4131-B50C-B789C001A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6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7031F86-7C01-4662-B99E-09159CA7BAC3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CF34B71-244F-4131-B50C-B789C001A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9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7031F86-7C01-4662-B99E-09159CA7BAC3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CF34B71-244F-4131-B50C-B789C001A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6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7031F86-7C01-4662-B99E-09159CA7BAC3}" type="datetimeFigureOut">
              <a:rPr lang="ru-RU">
                <a:solidFill>
                  <a:srgbClr val="438086"/>
                </a:solidFill>
              </a:rPr>
              <a:pPr>
                <a:defRPr/>
              </a:pPr>
              <a:t>11.12.2012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CF34B71-244F-4131-B50C-B789C001A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24B06-0BBD-406E-A63A-4D7ED43A0C2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9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ltsyn.ucoz.ru/course/96116CE3DB0B04B5C2256F5C004C48A8.html" TargetMode="Externa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199.xml"/><Relationship Id="rId1" Type="http://schemas.openxmlformats.org/officeDocument/2006/relationships/tags" Target="../tags/tag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5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6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0.xml"/><Relationship Id="rId5" Type="http://schemas.openxmlformats.org/officeDocument/2006/relationships/image" Target="../media/image38.jpeg"/><Relationship Id="rId4" Type="http://schemas.openxmlformats.org/officeDocument/2006/relationships/hyperlink" Target="http://www.sellall.ru/uploads/images/ycrwygij.jp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vladimirka.ru/newssql0002/405.jpg" TargetMode="External"/><Relationship Id="rId1" Type="http://schemas.openxmlformats.org/officeDocument/2006/relationships/slideLayout" Target="../slideLayouts/slideLayout271.xml"/><Relationship Id="rId4" Type="http://schemas.openxmlformats.org/officeDocument/2006/relationships/image" Target="../media/image42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9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780108"/>
          </a:xfrm>
        </p:spPr>
        <p:txBody>
          <a:bodyPr>
            <a:noAutofit/>
          </a:bodyPr>
          <a:lstStyle/>
          <a:p>
            <a:r>
              <a:rPr lang="uk-UA" sz="6600" b="1" dirty="0"/>
              <a:t>Особливості  стану шкіри в підлітковому віці. Типи шкіри</a:t>
            </a:r>
          </a:p>
        </p:txBody>
      </p:sp>
    </p:spTree>
    <p:extLst>
      <p:ext uri="{BB962C8B-B14F-4D97-AF65-F5344CB8AC3E}">
        <p14:creationId xmlns:p14="http://schemas.microsoft.com/office/powerpoint/2010/main" val="11032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CC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2296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 err="1" smtClean="0">
                <a:solidFill>
                  <a:schemeClr val="tx2"/>
                </a:solidFill>
              </a:rPr>
              <a:t>Епідерміс</a:t>
            </a:r>
            <a:r>
              <a:rPr lang="ru-RU" sz="8000" b="1" dirty="0" smtClean="0">
                <a:solidFill>
                  <a:schemeClr val="tx2"/>
                </a:solidFill>
              </a:rPr>
              <a:t> </a:t>
            </a:r>
            <a:r>
              <a:rPr lang="ru-RU" sz="6000" b="1" dirty="0" smtClean="0">
                <a:solidFill>
                  <a:schemeClr val="tx2"/>
                </a:solidFill>
              </a:rPr>
              <a:t>–</a:t>
            </a: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r>
              <a:rPr lang="ru-RU" sz="5400" b="1" dirty="0" err="1" smtClean="0">
                <a:solidFill>
                  <a:schemeClr val="tx2"/>
                </a:solidFill>
              </a:rPr>
              <a:t>поверхневий</a:t>
            </a:r>
            <a:r>
              <a:rPr lang="ru-RU" sz="5400" b="1" dirty="0" smtClean="0">
                <a:solidFill>
                  <a:schemeClr val="tx2"/>
                </a:solidFill>
              </a:rPr>
              <a:t> </a:t>
            </a:r>
            <a:r>
              <a:rPr lang="ru-RU" sz="5400" b="1" dirty="0">
                <a:solidFill>
                  <a:schemeClr val="tx2"/>
                </a:solidFill>
              </a:rPr>
              <a:t>шар </a:t>
            </a:r>
            <a:r>
              <a:rPr lang="ru-RU" sz="5400" b="1" dirty="0" err="1">
                <a:solidFill>
                  <a:schemeClr val="tx2"/>
                </a:solidFill>
              </a:rPr>
              <a:t>шкіри</a:t>
            </a:r>
            <a:r>
              <a:rPr lang="ru-RU" sz="5400" b="1" dirty="0">
                <a:solidFill>
                  <a:schemeClr val="tx2"/>
                </a:solidFill>
              </a:rPr>
              <a:t> </a:t>
            </a:r>
            <a:r>
              <a:rPr lang="ru-RU" sz="5400" b="1" dirty="0" err="1">
                <a:solidFill>
                  <a:schemeClr val="tx2"/>
                </a:solidFill>
              </a:rPr>
              <a:t>людини</a:t>
            </a:r>
            <a:r>
              <a:rPr lang="ru-RU" sz="5400" b="1" dirty="0">
                <a:solidFill>
                  <a:schemeClr val="tx2"/>
                </a:solidFill>
              </a:rPr>
              <a:t> </a:t>
            </a:r>
            <a:r>
              <a:rPr lang="ru-RU" sz="5400" b="1" dirty="0" smtClean="0">
                <a:solidFill>
                  <a:schemeClr val="tx2"/>
                </a:solidFill>
              </a:rPr>
              <a:t>, </a:t>
            </a:r>
            <a:r>
              <a:rPr lang="ru-RU" sz="5400" b="1" dirty="0" err="1">
                <a:solidFill>
                  <a:schemeClr val="tx2"/>
                </a:solidFill>
              </a:rPr>
              <a:t>утворений</a:t>
            </a:r>
            <a:r>
              <a:rPr lang="ru-RU" sz="5400" b="1" dirty="0">
                <a:solidFill>
                  <a:schemeClr val="tx2"/>
                </a:solidFill>
              </a:rPr>
              <a:t> </a:t>
            </a:r>
            <a:r>
              <a:rPr lang="ru-RU" sz="5400" b="1" dirty="0" err="1">
                <a:solidFill>
                  <a:schemeClr val="tx2"/>
                </a:solidFill>
              </a:rPr>
              <a:t>багатошаровим</a:t>
            </a:r>
            <a:r>
              <a:rPr lang="ru-RU" sz="5400" b="1" dirty="0">
                <a:solidFill>
                  <a:schemeClr val="tx2"/>
                </a:solidFill>
              </a:rPr>
              <a:t> </a:t>
            </a:r>
            <a:r>
              <a:rPr lang="ru-RU" sz="5400" b="1" dirty="0" err="1" smtClean="0">
                <a:solidFill>
                  <a:schemeClr val="tx2"/>
                </a:solidFill>
              </a:rPr>
              <a:t>епітелієм</a:t>
            </a:r>
            <a:endParaRPr lang="ru-RU" sz="5400" dirty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/>
              <a:t>(Слово взято </a:t>
            </a:r>
            <a:r>
              <a:rPr lang="ru-RU" sz="3600" dirty="0" err="1" smtClean="0"/>
              <a:t>із</a:t>
            </a:r>
            <a:r>
              <a:rPr lang="ru-RU" sz="3600" dirty="0" smtClean="0"/>
              <a:t> </a:t>
            </a:r>
            <a:r>
              <a:rPr lang="ru-RU" sz="3600" dirty="0" err="1" smtClean="0"/>
              <a:t>грецької</a:t>
            </a:r>
            <a:r>
              <a:rPr lang="ru-RU" sz="3600" dirty="0" smtClean="0"/>
              <a:t>  </a:t>
            </a:r>
            <a:r>
              <a:rPr lang="ru-RU" sz="3600" dirty="0" err="1" smtClean="0"/>
              <a:t>мови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2457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48600" y="5943600"/>
            <a:ext cx="990600" cy="7620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CC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48600" y="5943600"/>
            <a:ext cx="990600" cy="7620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40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59459" y="1268760"/>
            <a:ext cx="92034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dirty="0">
                <a:latin typeface="Arial"/>
                <a:hlinkClick r:id="rId2"/>
              </a:rPr>
              <a:t>Дерма</a:t>
            </a:r>
            <a:r>
              <a:rPr lang="ru-RU" sz="8000" dirty="0">
                <a:latin typeface="Arial"/>
              </a:rPr>
              <a:t> - </a:t>
            </a:r>
            <a:endParaRPr lang="ru-RU" sz="8000" dirty="0" smtClean="0">
              <a:latin typeface="Arial"/>
            </a:endParaRPr>
          </a:p>
          <a:p>
            <a:pPr lvl="0" algn="ctr"/>
            <a:r>
              <a:rPr lang="ru-RU" sz="8000" dirty="0" err="1" smtClean="0">
                <a:latin typeface="Arial"/>
              </a:rPr>
              <a:t>середній</a:t>
            </a:r>
            <a:r>
              <a:rPr lang="ru-RU" sz="8000" dirty="0" smtClean="0">
                <a:latin typeface="Arial"/>
              </a:rPr>
              <a:t> </a:t>
            </a:r>
            <a:r>
              <a:rPr lang="ru-RU" sz="8000" dirty="0">
                <a:latin typeface="Arial"/>
              </a:rPr>
              <a:t>шар </a:t>
            </a:r>
            <a:r>
              <a:rPr lang="ru-RU" sz="8000" dirty="0" err="1">
                <a:latin typeface="Arial"/>
              </a:rPr>
              <a:t>шкіри</a:t>
            </a:r>
            <a:r>
              <a:rPr lang="ru-RU" sz="8000" dirty="0">
                <a:latin typeface="Arial"/>
              </a:rPr>
              <a:t> </a:t>
            </a:r>
            <a:r>
              <a:rPr lang="ru-RU" sz="8000" dirty="0" err="1">
                <a:latin typeface="Arial"/>
              </a:rPr>
              <a:t>людини</a:t>
            </a:r>
            <a:r>
              <a:rPr lang="ru-RU" sz="8000" dirty="0">
                <a:latin typeface="Arial"/>
              </a:rPr>
              <a:t> 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24105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FFCC"/>
            </a:gs>
            <a:gs pos="100000">
              <a:srgbClr val="CCFF3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8000"/>
                </a:solidFill>
                <a:latin typeface="Arial Black" pitchFamily="34" charset="0"/>
              </a:rPr>
              <a:t>Функції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dirty="0" err="1" smtClean="0">
                <a:solidFill>
                  <a:srgbClr val="008000"/>
                </a:solidFill>
                <a:latin typeface="Arial Black" pitchFamily="34" charset="0"/>
              </a:rPr>
              <a:t>шкіри</a:t>
            </a:r>
            <a:endParaRPr lang="ru-RU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4267200" cy="914400"/>
          </a:xfrm>
        </p:spPr>
        <p:txBody>
          <a:bodyPr/>
          <a:lstStyle/>
          <a:p>
            <a:r>
              <a:rPr lang="ru-RU" sz="4000" dirty="0" smtClean="0">
                <a:solidFill>
                  <a:srgbClr val="008000"/>
                </a:solidFill>
              </a:rPr>
              <a:t>Орган </a:t>
            </a:r>
            <a:r>
              <a:rPr lang="ru-RU" sz="4000" dirty="0" err="1" smtClean="0">
                <a:solidFill>
                  <a:srgbClr val="008000"/>
                </a:solidFill>
              </a:rPr>
              <a:t>чуття</a:t>
            </a:r>
            <a:r>
              <a:rPr lang="ru-RU" sz="4000" dirty="0" smtClean="0">
                <a:solidFill>
                  <a:srgbClr val="008000"/>
                </a:solidFill>
              </a:rPr>
              <a:t>; </a:t>
            </a:r>
            <a:endParaRPr lang="ru-RU" sz="4000" dirty="0">
              <a:solidFill>
                <a:srgbClr val="00800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6083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4953000"/>
            <a:ext cx="426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4000" dirty="0" err="1" smtClean="0">
                <a:solidFill>
                  <a:srgbClr val="008000"/>
                </a:solidFill>
              </a:rPr>
              <a:t>видільна</a:t>
            </a:r>
            <a:r>
              <a:rPr lang="ru-RU" sz="4000" dirty="0" smtClean="0">
                <a:solidFill>
                  <a:srgbClr val="008000"/>
                </a:solidFill>
              </a:rPr>
              <a:t>;</a:t>
            </a:r>
            <a:endParaRPr lang="ru-RU" sz="4000" dirty="0">
              <a:solidFill>
                <a:srgbClr val="008000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1000" y="4038600"/>
            <a:ext cx="426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4000" dirty="0" err="1" smtClean="0">
                <a:solidFill>
                  <a:srgbClr val="008000"/>
                </a:solidFill>
              </a:rPr>
              <a:t>дихальна</a:t>
            </a:r>
            <a:r>
              <a:rPr lang="ru-RU" sz="4000" dirty="0" smtClean="0">
                <a:solidFill>
                  <a:srgbClr val="008000"/>
                </a:solidFill>
              </a:rPr>
              <a:t>;</a:t>
            </a:r>
            <a:endParaRPr lang="ru-RU" sz="4000" dirty="0">
              <a:solidFill>
                <a:srgbClr val="008000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1000" y="3124200"/>
            <a:ext cx="426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4000" dirty="0" err="1" smtClean="0">
                <a:solidFill>
                  <a:srgbClr val="008000"/>
                </a:solidFill>
              </a:rPr>
              <a:t>захисна</a:t>
            </a:r>
            <a:r>
              <a:rPr lang="ru-RU" sz="4000" dirty="0" smtClean="0">
                <a:solidFill>
                  <a:srgbClr val="008000"/>
                </a:solidFill>
              </a:rPr>
              <a:t>;</a:t>
            </a:r>
            <a:endParaRPr lang="ru-RU" sz="4000" dirty="0">
              <a:solidFill>
                <a:srgbClr val="008000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81000" y="5791200"/>
            <a:ext cx="426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4000" dirty="0" err="1" smtClean="0">
                <a:solidFill>
                  <a:srgbClr val="008000"/>
                </a:solidFill>
              </a:rPr>
              <a:t>терморегуляція</a:t>
            </a:r>
            <a:endParaRPr lang="ru-RU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FFCC"/>
            </a:gs>
            <a:gs pos="100000">
              <a:srgbClr val="CCFF3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1334" y="5796"/>
            <a:ext cx="77724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008000"/>
                </a:solidFill>
                <a:latin typeface="Arial Black" pitchFamily="34" charset="0"/>
              </a:rPr>
              <a:t>Функції</a:t>
            </a:r>
            <a:r>
              <a:rPr lang="ru-RU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8000"/>
                </a:solidFill>
                <a:latin typeface="Arial Black" pitchFamily="34" charset="0"/>
              </a:rPr>
              <a:t>шкіри</a:t>
            </a:r>
            <a:endParaRPr lang="ru-RU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127758"/>
            <a:ext cx="4095750" cy="42263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0" descr="с ужи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8923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на солнц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62" y="332656"/>
            <a:ext cx="17907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18" y="3546229"/>
            <a:ext cx="4103687" cy="305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47938" y="186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88" y="2571750"/>
            <a:ext cx="8286750" cy="4286250"/>
          </a:xfrm>
          <a:prstGeom prst="teardrop">
            <a:avLst/>
          </a:prstGeom>
          <a:blipFill>
            <a:blip r:embed="rId2" cstate="print">
              <a:lum contrast="40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5400" b="1" i="1" u="sng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0" y="785813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Шкіра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 - депо </a:t>
            </a: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крові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 в </a:t>
            </a: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організмі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Завдяки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великій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кількості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кровоносних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судин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 у </a:t>
            </a: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шкірі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дорослої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людини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 в них </a:t>
            </a: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може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затримуватися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до 1 л </a:t>
            </a:r>
            <a:r>
              <a:rPr lang="ru-RU" sz="2800" b="1" dirty="0" err="1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крові</a:t>
            </a:r>
            <a:r>
              <a:rPr lang="ru-RU" sz="2800" b="1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.</a:t>
            </a:r>
            <a:endParaRPr lang="ru-RU" sz="2800" b="1" i="1" u="sng" dirty="0" smtClean="0">
              <a:solidFill>
                <a:prstClr val="black"/>
              </a:solidFill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092705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0934" y="3429000"/>
            <a:ext cx="6824369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spc="50" dirty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Розробили проект:</a:t>
            </a:r>
          </a:p>
          <a:p>
            <a:pPr algn="ctr">
              <a:defRPr/>
            </a:pPr>
            <a:r>
              <a:rPr lang="uk-UA" sz="6000" b="1" spc="50" dirty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“Науковці”</a:t>
            </a:r>
            <a:endParaRPr lang="uk-UA" sz="6000" b="1" spc="50" dirty="0">
              <a:ln w="11430"/>
              <a:gradFill>
                <a:gsLst>
                  <a:gs pos="25000">
                    <a:srgbClr val="438086">
                      <a:satMod val="155000"/>
                    </a:srgbClr>
                  </a:gs>
                  <a:gs pos="100000">
                    <a:srgbClr val="438086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6000" b="1" spc="50" dirty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spc="50" dirty="0">
              <a:ln w="11430"/>
              <a:gradFill>
                <a:gsLst>
                  <a:gs pos="25000">
                    <a:srgbClr val="438086">
                      <a:satMod val="155000"/>
                    </a:srgbClr>
                  </a:gs>
                  <a:gs pos="100000">
                    <a:srgbClr val="438086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2343" y="1052736"/>
            <a:ext cx="5973109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cap="all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</a:rPr>
              <a:t>Фактори,</a:t>
            </a:r>
          </a:p>
          <a:p>
            <a:pPr algn="ctr">
              <a:defRPr/>
            </a:pPr>
            <a:r>
              <a:rPr lang="uk-UA" sz="5400" b="1" cap="all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</a:rPr>
              <a:t>Що впливають </a:t>
            </a:r>
          </a:p>
          <a:p>
            <a:pPr algn="ctr">
              <a:defRPr/>
            </a:pPr>
            <a:r>
              <a:rPr lang="uk-UA" sz="5400" b="1" cap="all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</a:rPr>
              <a:t>на Шкіру</a:t>
            </a:r>
            <a:endParaRPr lang="ru-RU" sz="5400" b="1" cap="all" dirty="0">
              <a:ln w="9000" cmpd="sng">
                <a:solidFill>
                  <a:srgbClr val="C465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4652D">
                      <a:shade val="20000"/>
                      <a:satMod val="245000"/>
                    </a:srgbClr>
                  </a:gs>
                  <a:gs pos="43000">
                    <a:srgbClr val="C4652D">
                      <a:satMod val="255000"/>
                    </a:srgbClr>
                  </a:gs>
                  <a:gs pos="48000">
                    <a:srgbClr val="C4652D">
                      <a:shade val="85000"/>
                      <a:satMod val="255000"/>
                    </a:srgbClr>
                  </a:gs>
                  <a:gs pos="100000">
                    <a:srgbClr val="C465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6287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679" y="857232"/>
            <a:ext cx="850112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7200" b="1" dirty="0" smtClean="0">
                <a:solidFill>
                  <a:prstClr val="white"/>
                </a:solidFill>
              </a:rPr>
              <a:t>харчування</a:t>
            </a:r>
            <a:endParaRPr lang="ru-RU" sz="7200" b="1" dirty="0">
              <a:solidFill>
                <a:prstClr val="white"/>
              </a:solidFill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285750" y="2428875"/>
            <a:ext cx="86439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dirty="0">
                <a:solidFill>
                  <a:prstClr val="black"/>
                </a:solidFill>
              </a:rPr>
              <a:t>В</a:t>
            </a:r>
            <a:r>
              <a:rPr lang="uk-UA" sz="4800" dirty="0" smtClean="0">
                <a:solidFill>
                  <a:prstClr val="black"/>
                </a:solidFill>
              </a:rPr>
              <a:t>живай різноманітні продукти. Для шкіри підлітка це важливо.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dirty="0" smtClean="0">
                <a:solidFill>
                  <a:prstClr val="black"/>
                </a:solidFill>
              </a:rPr>
              <a:t>Деякі інгредієнти є особливо важливими.</a:t>
            </a:r>
            <a:endParaRPr lang="ru-RU" sz="4800" dirty="0" smtClean="0">
              <a:solidFill>
                <a:prstClr val="black"/>
              </a:solidFill>
            </a:endParaRPr>
          </a:p>
        </p:txBody>
      </p:sp>
      <p:pic>
        <p:nvPicPr>
          <p:cNvPr id="38917" name="Picture 2" descr="D:\Коллекция картинок\смайлики\анимашки\57115f9837b5f50587b6e3a60ee8af4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143125"/>
            <a:ext cx="264318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5094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9399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Мои документы\Мои рисунки\img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786190"/>
            <a:ext cx="5194300" cy="2557463"/>
          </a:xfrm>
          <a:prstGeom prst="hexagon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857232"/>
            <a:ext cx="850112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7200" b="1" dirty="0" smtClean="0">
                <a:solidFill>
                  <a:prstClr val="white"/>
                </a:solidFill>
              </a:rPr>
              <a:t>Фізичні вправи</a:t>
            </a:r>
            <a:endParaRPr lang="ru-RU" sz="7200" b="1" dirty="0">
              <a:solidFill>
                <a:prstClr val="white"/>
              </a:solidFill>
            </a:endParaRPr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428625" y="2286000"/>
            <a:ext cx="8215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prstClr val="black"/>
                </a:solidFill>
              </a:rPr>
              <a:t>З</a:t>
            </a:r>
            <a:r>
              <a:rPr lang="uk-UA" sz="2800" b="1" dirty="0" smtClean="0">
                <a:solidFill>
                  <a:prstClr val="black"/>
                </a:solidFill>
              </a:rPr>
              <a:t>аймайся фізичними вправами.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prstClr val="black"/>
                </a:solidFill>
              </a:rPr>
              <a:t>Завдяки фізичним вправам шкіра стає свіжою, з</a:t>
            </a:r>
            <a:r>
              <a:rPr lang="en-US" sz="2800" b="1" dirty="0" smtClean="0">
                <a:solidFill>
                  <a:prstClr val="black"/>
                </a:solidFill>
              </a:rPr>
              <a:t>’</a:t>
            </a:r>
            <a:r>
              <a:rPr lang="uk-UA" sz="2800" b="1" dirty="0" smtClean="0">
                <a:solidFill>
                  <a:prstClr val="black"/>
                </a:solidFill>
              </a:rPr>
              <a:t>являється здоровий </a:t>
            </a:r>
            <a:r>
              <a:rPr lang="uk-UA" sz="2800" b="1" dirty="0" err="1" smtClean="0">
                <a:solidFill>
                  <a:prstClr val="black"/>
                </a:solidFill>
              </a:rPr>
              <a:t>рум</a:t>
            </a:r>
            <a:r>
              <a:rPr lang="en-US" sz="2800" b="1" dirty="0" smtClean="0">
                <a:solidFill>
                  <a:prstClr val="black"/>
                </a:solidFill>
              </a:rPr>
              <a:t>’</a:t>
            </a:r>
            <a:r>
              <a:rPr lang="uk-UA" sz="2800" b="1" dirty="0" err="1" smtClean="0">
                <a:solidFill>
                  <a:prstClr val="black"/>
                </a:solidFill>
              </a:rPr>
              <a:t>янець</a:t>
            </a:r>
            <a:r>
              <a:rPr lang="uk-UA" sz="2800" dirty="0" smtClean="0">
                <a:solidFill>
                  <a:prstClr val="black"/>
                </a:solidFill>
              </a:rPr>
              <a:t>.</a:t>
            </a:r>
            <a:endParaRPr lang="ru-RU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285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2860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solidFill>
                  <a:srgbClr val="000033"/>
                </a:solidFill>
              </a:rPr>
              <a:t>	</a:t>
            </a:r>
            <a:r>
              <a:rPr lang="uk-UA" sz="2000" dirty="0">
                <a:latin typeface="Calibri"/>
                <a:ea typeface="Calibri"/>
                <a:cs typeface="Times New Roman"/>
              </a:rPr>
              <a:t> </a:t>
            </a:r>
            <a:r>
              <a:rPr lang="uk-UA" sz="2800" b="1" dirty="0">
                <a:ea typeface="Calibri"/>
              </a:rPr>
              <a:t>Кожен мріє про одяг, який  не промокав  би  під найсильнішим дощем, але вільно пропускав  б повітря. Щоб він  не вицвітав, не м'явся і не рвався, і його  можна було б носити хоч сто років. І такий незвичайний  одяг існує.</a:t>
            </a:r>
            <a:r>
              <a:rPr lang="uk-UA" sz="2000" b="1" dirty="0">
                <a:latin typeface="Calibri"/>
                <a:ea typeface="Calibri"/>
                <a:cs typeface="Times New Roman"/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604963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400" dirty="0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895600" y="2743200"/>
            <a:ext cx="5867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00042"/>
            <a:ext cx="8501122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6000" b="1" dirty="0" smtClean="0">
                <a:solidFill>
                  <a:prstClr val="white"/>
                </a:solidFill>
              </a:rPr>
              <a:t>шкідливі звички</a:t>
            </a:r>
            <a:endParaRPr lang="ru-RU" sz="6000" b="1" dirty="0">
              <a:solidFill>
                <a:prstClr val="white"/>
              </a:solidFill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8358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prstClr val="black"/>
                </a:solidFill>
              </a:rPr>
              <a:t>Уникай паління і алкоголю!</a:t>
            </a:r>
            <a:endParaRPr lang="ru-RU" sz="3600" b="1" dirty="0" smtClean="0">
              <a:solidFill>
                <a:prstClr val="black"/>
              </a:solidFill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984375"/>
            <a:ext cx="50927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9302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1" descr="img_132709671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883150"/>
            <a:ext cx="29241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Содержимое 3" descr="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070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786058"/>
            <a:ext cx="8929718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dirty="0">
                <a:ln w="17780" cmpd="sng">
                  <a:solidFill>
                    <a:srgbClr val="53548A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811C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Здоровий сон забезпечує</a:t>
            </a:r>
          </a:p>
          <a:p>
            <a:pPr algn="ctr">
              <a:defRPr/>
            </a:pPr>
            <a:r>
              <a:rPr lang="uk-UA" sz="5400" b="1" dirty="0">
                <a:ln w="17780" cmpd="sng">
                  <a:solidFill>
                    <a:srgbClr val="53548A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811C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свіжість і здоров</a:t>
            </a:r>
            <a:r>
              <a:rPr lang="en-US" sz="5400" b="1" dirty="0">
                <a:ln w="17780" cmpd="sng">
                  <a:solidFill>
                    <a:srgbClr val="53548A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811C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’</a:t>
            </a:r>
            <a:r>
              <a:rPr lang="uk-UA" sz="5400" b="1" dirty="0">
                <a:ln w="17780" cmpd="sng">
                  <a:solidFill>
                    <a:srgbClr val="53548A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811C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</a:t>
            </a:r>
          </a:p>
          <a:p>
            <a:pPr algn="ctr">
              <a:defRPr/>
            </a:pPr>
            <a:r>
              <a:rPr lang="uk-UA" sz="5400" b="1" dirty="0">
                <a:ln w="17780" cmpd="sng">
                  <a:solidFill>
                    <a:srgbClr val="53548A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811C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шкіри</a:t>
            </a:r>
            <a:endParaRPr lang="ru-RU" sz="5400" b="1" dirty="0">
              <a:ln w="17780" cmpd="sng">
                <a:solidFill>
                  <a:srgbClr val="53548A">
                    <a:tint val="3000"/>
                  </a:srgbClr>
                </a:solidFill>
                <a:prstDash val="solid"/>
                <a:miter lim="800000"/>
              </a:ln>
              <a:solidFill>
                <a:srgbClr val="0811C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6" y="260648"/>
            <a:ext cx="86328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46840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:\Природочка\1204823225_D7B8F0EDE0FF20ECE0E3E8FF203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48577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83581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smtClean="0">
                <a:solidFill>
                  <a:srgbClr val="FF0000"/>
                </a:solidFill>
              </a:rPr>
              <a:t>Отже, стан і зовнішній вигляд шкіри підлітка насамперед залежать від способу його життя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pic>
        <p:nvPicPr>
          <p:cNvPr id="7" name="Содержимое 7" descr="b169a30b2ac40bb216d22fe4b42e1995_50c92193ea39a33dcbccd844e6c8cb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4500562" cy="4714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07268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6838" y="3429000"/>
            <a:ext cx="7712561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spc="50" dirty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Розробили проект:</a:t>
            </a:r>
          </a:p>
          <a:p>
            <a:pPr algn="ctr">
              <a:defRPr/>
            </a:pPr>
            <a:r>
              <a:rPr lang="uk-UA" sz="6000" b="1" spc="50" dirty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“Косметологи”</a:t>
            </a:r>
            <a:endParaRPr lang="uk-UA" sz="6000" b="1" spc="50" dirty="0">
              <a:ln w="11430"/>
              <a:gradFill>
                <a:gsLst>
                  <a:gs pos="25000">
                    <a:srgbClr val="438086">
                      <a:satMod val="155000"/>
                    </a:srgbClr>
                  </a:gs>
                  <a:gs pos="100000">
                    <a:srgbClr val="438086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6000" b="1" spc="50" dirty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spc="50" dirty="0">
              <a:ln w="11430"/>
              <a:gradFill>
                <a:gsLst>
                  <a:gs pos="25000">
                    <a:srgbClr val="438086">
                      <a:satMod val="155000"/>
                    </a:srgbClr>
                  </a:gs>
                  <a:gs pos="100000">
                    <a:srgbClr val="438086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0455" y="1052736"/>
            <a:ext cx="713689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8800" b="1" cap="all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</a:rPr>
              <a:t>Типи шкіри</a:t>
            </a:r>
            <a:endParaRPr lang="ru-RU" sz="8800" b="1" cap="all" dirty="0">
              <a:ln w="9000" cmpd="sng">
                <a:solidFill>
                  <a:srgbClr val="C465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4652D">
                      <a:shade val="20000"/>
                      <a:satMod val="245000"/>
                    </a:srgbClr>
                  </a:gs>
                  <a:gs pos="43000">
                    <a:srgbClr val="C4652D">
                      <a:satMod val="255000"/>
                    </a:srgbClr>
                  </a:gs>
                  <a:gs pos="48000">
                    <a:srgbClr val="C4652D">
                      <a:shade val="85000"/>
                      <a:satMod val="255000"/>
                    </a:srgbClr>
                  </a:gs>
                  <a:gs pos="100000">
                    <a:srgbClr val="C465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35569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068958"/>
            <a:ext cx="9144000" cy="785813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latin typeface="Arial Black" pitchFamily="34" charset="0"/>
              </a:rPr>
              <a:t>Типи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шкіри</a:t>
            </a:r>
            <a:r>
              <a:rPr lang="ru-RU" sz="4000" dirty="0" smtClean="0">
                <a:latin typeface="Arial Black" pitchFamily="34" charset="0"/>
              </a:rPr>
              <a:t> в </a:t>
            </a:r>
            <a:r>
              <a:rPr lang="ru-RU" sz="4000" dirty="0" err="1" smtClean="0">
                <a:latin typeface="Arial Black" pitchFamily="34" charset="0"/>
              </a:rPr>
              <a:t>підлітковому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віці</a:t>
            </a:r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endParaRPr lang="ru-RU" sz="4000" dirty="0" smtClean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25" y="5105400"/>
            <a:ext cx="8043863" cy="17526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8059054"/>
              </p:ext>
            </p:extLst>
          </p:nvPr>
        </p:nvGraphicFramePr>
        <p:xfrm>
          <a:off x="1571604" y="785794"/>
          <a:ext cx="735811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 со стрелкой вправо 5"/>
          <p:cNvSpPr/>
          <p:nvPr/>
        </p:nvSpPr>
        <p:spPr>
          <a:xfrm>
            <a:off x="0" y="1071546"/>
            <a:ext cx="1571604" cy="5072098"/>
          </a:xfrm>
          <a:prstGeom prst="right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8910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-108520" y="1071546"/>
            <a:ext cx="9144000" cy="785813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latin typeface="Arial Black" pitchFamily="34" charset="0"/>
              </a:rPr>
              <a:t>Типи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шкіри</a:t>
            </a:r>
            <a:r>
              <a:rPr lang="ru-RU" sz="4000" dirty="0" smtClean="0">
                <a:latin typeface="Arial Black" pitchFamily="34" charset="0"/>
              </a:rPr>
              <a:t> в </a:t>
            </a:r>
            <a:r>
              <a:rPr lang="ru-RU" sz="4000" dirty="0" err="1" smtClean="0">
                <a:latin typeface="Arial Black" pitchFamily="34" charset="0"/>
              </a:rPr>
              <a:t>підлітковому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віці</a:t>
            </a:r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endParaRPr lang="ru-RU" sz="4000" dirty="0" smtClean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25" y="5105400"/>
            <a:ext cx="8043863" cy="17526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6314881"/>
              </p:ext>
            </p:extLst>
          </p:nvPr>
        </p:nvGraphicFramePr>
        <p:xfrm>
          <a:off x="1571604" y="785794"/>
          <a:ext cx="735811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 со стрелкой вправо 5"/>
          <p:cNvSpPr/>
          <p:nvPr/>
        </p:nvSpPr>
        <p:spPr>
          <a:xfrm>
            <a:off x="0" y="1071546"/>
            <a:ext cx="1571604" cy="5072098"/>
          </a:xfrm>
          <a:prstGeom prst="rightArrowCallou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32131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071546"/>
            <a:ext cx="9144000" cy="78581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>
                <a:latin typeface="Arial Black" pitchFamily="34" charset="0"/>
              </a:rPr>
              <a:t/>
            </a:r>
            <a:br>
              <a:rPr lang="ru-RU" sz="4000" dirty="0">
                <a:latin typeface="Arial Black" pitchFamily="34" charset="0"/>
              </a:rPr>
            </a:br>
            <a:r>
              <a:rPr lang="ru-RU" sz="4000" dirty="0" err="1" smtClean="0">
                <a:latin typeface="Arial Black" pitchFamily="34" charset="0"/>
              </a:rPr>
              <a:t>Типи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шкіри</a:t>
            </a:r>
            <a:r>
              <a:rPr lang="ru-RU" sz="4000" dirty="0" smtClean="0">
                <a:latin typeface="Arial Black" pitchFamily="34" charset="0"/>
              </a:rPr>
              <a:t> в </a:t>
            </a:r>
            <a:r>
              <a:rPr lang="ru-RU" sz="4000" dirty="0" err="1" smtClean="0">
                <a:latin typeface="Arial Black" pitchFamily="34" charset="0"/>
              </a:rPr>
              <a:t>підлітковому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віці</a:t>
            </a:r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endParaRPr lang="ru-RU" sz="4000" dirty="0" smtClean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25" y="5105400"/>
            <a:ext cx="8043863" cy="17526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76527770"/>
              </p:ext>
            </p:extLst>
          </p:nvPr>
        </p:nvGraphicFramePr>
        <p:xfrm>
          <a:off x="1571604" y="785794"/>
          <a:ext cx="735811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 со стрелкой вправо 5"/>
          <p:cNvSpPr/>
          <p:nvPr/>
        </p:nvSpPr>
        <p:spPr>
          <a:xfrm>
            <a:off x="0" y="1071546"/>
            <a:ext cx="1571604" cy="5072098"/>
          </a:xfrm>
          <a:prstGeom prst="rightArrowCallou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27339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-27887" y="1071546"/>
            <a:ext cx="9144000" cy="785813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latin typeface="Arial Black" pitchFamily="34" charset="0"/>
              </a:rPr>
              <a:t>Типи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шкіри</a:t>
            </a:r>
            <a:r>
              <a:rPr lang="ru-RU" sz="4000" dirty="0" smtClean="0">
                <a:latin typeface="Arial Black" pitchFamily="34" charset="0"/>
              </a:rPr>
              <a:t> в </a:t>
            </a:r>
            <a:r>
              <a:rPr lang="ru-RU" sz="4000" dirty="0" err="1" smtClean="0">
                <a:latin typeface="Arial Black" pitchFamily="34" charset="0"/>
              </a:rPr>
              <a:t>підлітковому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віці</a:t>
            </a:r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endParaRPr lang="ru-RU" sz="4000" dirty="0" smtClean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25" y="5105400"/>
            <a:ext cx="8043863" cy="17526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4425928"/>
              </p:ext>
            </p:extLst>
          </p:nvPr>
        </p:nvGraphicFramePr>
        <p:xfrm>
          <a:off x="1571604" y="785794"/>
          <a:ext cx="735811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 со стрелкой вправо 5"/>
          <p:cNvSpPr/>
          <p:nvPr/>
        </p:nvSpPr>
        <p:spPr>
          <a:xfrm>
            <a:off x="0" y="1071546"/>
            <a:ext cx="1571604" cy="5072098"/>
          </a:xfrm>
          <a:prstGeom prst="right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4381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-108520" y="836712"/>
            <a:ext cx="9144000" cy="785813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latin typeface="Arial Black" pitchFamily="34" charset="0"/>
              </a:rPr>
              <a:t>Типи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шкіри</a:t>
            </a:r>
            <a:r>
              <a:rPr lang="ru-RU" sz="4000" dirty="0" smtClean="0">
                <a:latin typeface="Arial Black" pitchFamily="34" charset="0"/>
              </a:rPr>
              <a:t> в </a:t>
            </a:r>
            <a:r>
              <a:rPr lang="ru-RU" sz="4000" dirty="0" err="1" smtClean="0">
                <a:latin typeface="Arial Black" pitchFamily="34" charset="0"/>
              </a:rPr>
              <a:t>підлітковому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err="1" smtClean="0">
                <a:latin typeface="Arial Black" pitchFamily="34" charset="0"/>
              </a:rPr>
              <a:t>віці</a:t>
            </a:r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endParaRPr lang="ru-RU" sz="4000" dirty="0" smtClean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25" y="5105400"/>
            <a:ext cx="8043863" cy="17526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89991962"/>
              </p:ext>
            </p:extLst>
          </p:nvPr>
        </p:nvGraphicFramePr>
        <p:xfrm>
          <a:off x="1571604" y="908720"/>
          <a:ext cx="735811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 со стрелкой вправо 5"/>
          <p:cNvSpPr/>
          <p:nvPr/>
        </p:nvSpPr>
        <p:spPr>
          <a:xfrm>
            <a:off x="0" y="1071546"/>
            <a:ext cx="1571604" cy="5072098"/>
          </a:xfrm>
          <a:prstGeom prst="right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prstClr val="white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24342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3000" y="714375"/>
            <a:ext cx="6870700" cy="1600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uk-UA" sz="5400" b="1" dirty="0">
                <a:solidFill>
                  <a:srgbClr val="FF0000"/>
                </a:solidFill>
                <a:latin typeface="Trebuchet MS"/>
              </a:rPr>
              <a:t>Проблеми шкіри</a:t>
            </a:r>
            <a:r>
              <a:rPr lang="en-US" sz="5400" b="1" dirty="0">
                <a:solidFill>
                  <a:srgbClr val="FF0000"/>
                </a:solidFill>
                <a:latin typeface="Trebuchet MS"/>
              </a:rPr>
              <a:t> </a:t>
            </a:r>
            <a:r>
              <a:rPr lang="uk-UA" sz="5400" b="1" dirty="0">
                <a:solidFill>
                  <a:srgbClr val="FF0000"/>
                </a:solidFill>
                <a:latin typeface="Trebuchet MS"/>
              </a:rPr>
              <a:t>                 підлітків</a:t>
            </a:r>
            <a:endParaRPr lang="ru-RU" sz="5400" b="1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36867" name="Picture 14" descr="i?id=190912976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00313"/>
            <a:ext cx="439261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i?id=50950751-05"/>
          <p:cNvPicPr>
            <a:picLocks noChangeAspect="1" noChangeArrowheads="1"/>
          </p:cNvPicPr>
          <p:nvPr/>
        </p:nvPicPr>
        <p:blipFill>
          <a:blip r:embed="rId3" cstate="print"/>
          <a:srcRect r="48133"/>
          <a:stretch>
            <a:fillRect/>
          </a:stretch>
        </p:blipFill>
        <p:spPr bwMode="auto">
          <a:xfrm>
            <a:off x="4929190" y="2571744"/>
            <a:ext cx="328614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208140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3581400" cy="35814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	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604963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28600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17170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5029200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dirty="0"/>
              <a:t>	</a:t>
            </a:r>
          </a:p>
        </p:txBody>
      </p:sp>
      <p:pic>
        <p:nvPicPr>
          <p:cNvPr id="4109" name="Picture 13" descr="Без имени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7048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642938" y="2214563"/>
            <a:ext cx="77152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Як </a:t>
            </a:r>
            <a:r>
              <a:rPr lang="ru-RU" sz="2800" b="1" dirty="0" err="1" smtClean="0">
                <a:solidFill>
                  <a:prstClr val="black"/>
                </a:solidFill>
              </a:rPr>
              <a:t>відомо</a:t>
            </a:r>
            <a:r>
              <a:rPr lang="ru-RU" sz="2800" b="1" dirty="0" smtClean="0">
                <a:solidFill>
                  <a:prstClr val="black"/>
                </a:solidFill>
              </a:rPr>
              <a:t>, у </a:t>
            </a:r>
            <a:r>
              <a:rPr lang="ru-RU" sz="2800" b="1" dirty="0" err="1" smtClean="0">
                <a:solidFill>
                  <a:prstClr val="black"/>
                </a:solidFill>
              </a:rPr>
              <a:t>період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статевого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дозрівання</a:t>
            </a:r>
            <a:r>
              <a:rPr lang="ru-RU" sz="2800" b="1" dirty="0" smtClean="0">
                <a:solidFill>
                  <a:prstClr val="black"/>
                </a:solidFill>
              </a:rPr>
              <a:t> в </a:t>
            </a:r>
            <a:r>
              <a:rPr lang="ru-RU" sz="2800" b="1" dirty="0" err="1" smtClean="0">
                <a:solidFill>
                  <a:prstClr val="black"/>
                </a:solidFill>
              </a:rPr>
              <a:t>організмі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підлітків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відбуваються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значні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гормональні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зміни</a:t>
            </a:r>
            <a:r>
              <a:rPr lang="ru-RU" sz="2800" b="1" dirty="0" smtClean="0">
                <a:solidFill>
                  <a:prstClr val="black"/>
                </a:solidFill>
              </a:rPr>
              <a:t>. </a:t>
            </a:r>
            <a:r>
              <a:rPr lang="ru-RU" sz="2800" b="1" dirty="0" err="1" smtClean="0">
                <a:solidFill>
                  <a:prstClr val="black"/>
                </a:solidFill>
              </a:rPr>
              <a:t>Саме</a:t>
            </a:r>
            <a:r>
              <a:rPr lang="ru-RU" sz="2800" b="1" dirty="0" smtClean="0">
                <a:solidFill>
                  <a:prstClr val="black"/>
                </a:solidFill>
              </a:rPr>
              <a:t>  </a:t>
            </a:r>
            <a:r>
              <a:rPr lang="ru-RU" sz="2800" b="1" dirty="0" err="1" smtClean="0">
                <a:solidFill>
                  <a:prstClr val="black"/>
                </a:solidFill>
              </a:rPr>
              <a:t>підвищена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активність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сальних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залоз</a:t>
            </a:r>
            <a:r>
              <a:rPr lang="ru-RU" sz="2800" b="1" dirty="0" smtClean="0">
                <a:solidFill>
                  <a:prstClr val="black"/>
                </a:solidFill>
              </a:rPr>
              <a:t> і </a:t>
            </a:r>
            <a:r>
              <a:rPr lang="ru-RU" sz="2800" b="1" dirty="0" err="1" smtClean="0">
                <a:solidFill>
                  <a:prstClr val="black"/>
                </a:solidFill>
              </a:rPr>
              <a:t>їхній</a:t>
            </a:r>
            <a:r>
              <a:rPr lang="ru-RU" sz="2800" b="1" dirty="0" smtClean="0">
                <a:solidFill>
                  <a:prstClr val="black"/>
                </a:solidFill>
              </a:rPr>
              <a:t> секрет не </a:t>
            </a:r>
            <a:r>
              <a:rPr lang="ru-RU" sz="2800" b="1" dirty="0" err="1" smtClean="0">
                <a:solidFill>
                  <a:prstClr val="black"/>
                </a:solidFill>
              </a:rPr>
              <a:t>завжди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повністю</a:t>
            </a:r>
            <a:r>
              <a:rPr lang="ru-RU" sz="2800" b="1" dirty="0" smtClean="0">
                <a:solidFill>
                  <a:prstClr val="black"/>
                </a:solidFill>
              </a:rPr>
              <a:t> і </a:t>
            </a:r>
            <a:r>
              <a:rPr lang="ru-RU" sz="2800" b="1" dirty="0" err="1" smtClean="0">
                <a:solidFill>
                  <a:prstClr val="black"/>
                </a:solidFill>
              </a:rPr>
              <a:t>вчасно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виходить</a:t>
            </a:r>
            <a:r>
              <a:rPr lang="ru-RU" sz="2800" b="1" dirty="0" smtClean="0">
                <a:solidFill>
                  <a:prstClr val="black"/>
                </a:solidFill>
              </a:rPr>
              <a:t> на </a:t>
            </a:r>
            <a:r>
              <a:rPr lang="ru-RU" sz="2800" b="1" dirty="0" err="1" smtClean="0">
                <a:solidFill>
                  <a:prstClr val="black"/>
                </a:solidFill>
              </a:rPr>
              <a:t>поверхню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шкіри</a:t>
            </a:r>
            <a:r>
              <a:rPr lang="ru-RU" sz="2800" b="1" dirty="0" smtClean="0">
                <a:solidFill>
                  <a:prstClr val="black"/>
                </a:solidFill>
              </a:rPr>
              <a:t> (через </a:t>
            </a:r>
            <a:r>
              <a:rPr lang="ru-RU" sz="2800" b="1" dirty="0" err="1" smtClean="0">
                <a:solidFill>
                  <a:prstClr val="black"/>
                </a:solidFill>
              </a:rPr>
              <a:t>забруднену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лусочками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шкіру</a:t>
            </a:r>
            <a:r>
              <a:rPr lang="ru-RU" sz="2800" b="1" dirty="0" smtClean="0">
                <a:solidFill>
                  <a:prstClr val="black"/>
                </a:solidFill>
              </a:rPr>
              <a:t>, </a:t>
            </a:r>
            <a:r>
              <a:rPr lang="ru-RU" sz="2800" b="1" dirty="0" err="1" smtClean="0">
                <a:solidFill>
                  <a:prstClr val="black"/>
                </a:solidFill>
              </a:rPr>
              <a:t>надлишком</a:t>
            </a:r>
            <a:r>
              <a:rPr lang="ru-RU" sz="2800" b="1" dirty="0" smtClean="0">
                <a:solidFill>
                  <a:prstClr val="black"/>
                </a:solidFill>
              </a:rPr>
              <a:t> косметики </a:t>
            </a:r>
            <a:r>
              <a:rPr lang="ru-RU" sz="2800" b="1" dirty="0" err="1" smtClean="0">
                <a:solidFill>
                  <a:prstClr val="black"/>
                </a:solidFill>
              </a:rPr>
              <a:t>або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неякісною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косметикою</a:t>
            </a:r>
            <a:r>
              <a:rPr lang="ru-RU" sz="2800" b="1" dirty="0" smtClean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71480"/>
            <a:ext cx="732444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63D"/>
                </a:solidFill>
              </a:rPr>
              <a:t>Чому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63D"/>
                </a:solidFill>
              </a:rPr>
              <a:t> ж </a:t>
            </a: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63D"/>
                </a:solidFill>
              </a:rPr>
              <a:t>виникають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863D"/>
              </a:solidFill>
            </a:endParaRP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63D"/>
                </a:solidFill>
              </a:rPr>
              <a:t> </a:t>
            </a: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63D"/>
                </a:solidFill>
              </a:rPr>
              <a:t>ці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63D"/>
                </a:solidFill>
              </a:rPr>
              <a:t> </a:t>
            </a:r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63D"/>
                </a:solidFill>
              </a:rPr>
              <a:t>проблеми</a:t>
            </a: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863D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0485014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2"/>
          <p:cNvSpPr>
            <a:spLocks noChangeArrowheads="1"/>
          </p:cNvSpPr>
          <p:nvPr/>
        </p:nvSpPr>
        <p:spPr bwMode="auto">
          <a:xfrm>
            <a:off x="500063" y="1285875"/>
            <a:ext cx="864393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Вугрова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хвороба, названа «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акне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»,  - 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це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найпоширеніша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проблема 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шкіри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Основна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група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пацієнтів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близько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80 %) у 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дерматологів-косметологів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- 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це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підлітки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Недарма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акне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відомий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як 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прокляття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підліткового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latin typeface="Arial Narrow" pitchFamily="34" charset="0"/>
              </a:rPr>
              <a:t>віку</a:t>
            </a:r>
            <a:r>
              <a:rPr lang="ru-RU" sz="3600" b="1" dirty="0" smtClean="0">
                <a:solidFill>
                  <a:prstClr val="black"/>
                </a:solidFill>
                <a:latin typeface="Arial Narrow" pitchFamily="34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5638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П</a:t>
            </a:r>
            <a:r>
              <a:rPr lang="uk-UA" sz="4000" dirty="0" smtClean="0"/>
              <a:t>роблеми  шкіри  підлітків</a:t>
            </a:r>
            <a:endParaRPr lang="ru-R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700" cy="5257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b="1" dirty="0" smtClean="0"/>
              <a:t>• </a:t>
            </a:r>
            <a:r>
              <a:rPr lang="uk-UA" b="1" dirty="0" err="1" smtClean="0"/>
              <a:t>Комедони</a:t>
            </a:r>
            <a:r>
              <a:rPr lang="uk-UA" b="1" dirty="0" smtClean="0"/>
              <a:t> - </a:t>
            </a:r>
            <a:endParaRPr lang="uk-UA" b="1" dirty="0"/>
          </a:p>
          <a:p>
            <a:pPr marL="0" indent="0">
              <a:lnSpc>
                <a:spcPct val="80000"/>
              </a:lnSpc>
              <a:buNone/>
            </a:pPr>
            <a:r>
              <a:rPr lang="uk-UA" b="1" dirty="0">
                <a:solidFill>
                  <a:srgbClr val="FFFFFF"/>
                </a:solidFill>
              </a:rPr>
              <a:t>ч</a:t>
            </a:r>
            <a:r>
              <a:rPr lang="uk-UA" b="1" dirty="0" smtClean="0">
                <a:solidFill>
                  <a:srgbClr val="FFFFFF"/>
                </a:solidFill>
              </a:rPr>
              <a:t>орні </a:t>
            </a:r>
            <a:r>
              <a:rPr lang="uk-UA" b="1" dirty="0">
                <a:solidFill>
                  <a:srgbClr val="FFFFFF"/>
                </a:solidFill>
              </a:rPr>
              <a:t>цятки на шкірі </a:t>
            </a:r>
            <a:endParaRPr lang="uk-UA" b="1" dirty="0"/>
          </a:p>
          <a:p>
            <a:pPr>
              <a:lnSpc>
                <a:spcPct val="80000"/>
              </a:lnSpc>
            </a:pPr>
            <a:endParaRPr lang="uk-UA" sz="1600" dirty="0"/>
          </a:p>
          <a:p>
            <a:pPr marL="0" indent="0">
              <a:lnSpc>
                <a:spcPct val="80000"/>
              </a:lnSpc>
              <a:buNone/>
            </a:pPr>
            <a:endParaRPr lang="uk-UA" sz="1600" dirty="0"/>
          </a:p>
          <a:p>
            <a:pPr marL="0" indent="0">
              <a:lnSpc>
                <a:spcPct val="80000"/>
              </a:lnSpc>
              <a:buNone/>
            </a:pPr>
            <a:r>
              <a:rPr lang="uk-UA" b="1" dirty="0" smtClean="0"/>
              <a:t>• Пустули – запалені прищі з білою серцевиною</a:t>
            </a:r>
            <a:endParaRPr lang="uk-UA" b="1" dirty="0"/>
          </a:p>
          <a:p>
            <a:pPr>
              <a:lnSpc>
                <a:spcPct val="80000"/>
              </a:lnSpc>
            </a:pPr>
            <a:endParaRPr lang="uk-UA" sz="1800" b="1" dirty="0"/>
          </a:p>
          <a:p>
            <a:pPr>
              <a:lnSpc>
                <a:spcPct val="80000"/>
              </a:lnSpc>
            </a:pPr>
            <a:endParaRPr lang="uk-UA" sz="1800" b="1" dirty="0"/>
          </a:p>
          <a:p>
            <a:pPr marL="0" indent="0">
              <a:lnSpc>
                <a:spcPct val="80000"/>
              </a:lnSpc>
              <a:buNone/>
            </a:pPr>
            <a:r>
              <a:rPr lang="ru-RU" sz="2800" b="1" dirty="0" smtClean="0"/>
              <a:t>• </a:t>
            </a:r>
            <a:r>
              <a:rPr lang="ru-RU" sz="2800" b="1" dirty="0" err="1" smtClean="0"/>
              <a:t>Кісти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рубці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навколо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підшкірного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запалення</a:t>
            </a:r>
            <a:endParaRPr lang="ru-RU" sz="2800" b="1" dirty="0" smtClean="0"/>
          </a:p>
          <a:p>
            <a:pPr>
              <a:lnSpc>
                <a:spcPct val="80000"/>
              </a:lnSpc>
            </a:pPr>
            <a:endParaRPr lang="uk-UA" sz="1800" b="1" dirty="0"/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0" y="1196752"/>
            <a:ext cx="2588791" cy="158395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837561"/>
            <a:ext cx="2632250" cy="184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869160"/>
            <a:ext cx="2664297" cy="176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930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1052736"/>
            <a:ext cx="9144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ж треба </a:t>
            </a:r>
            <a:r>
              <a:rPr lang="ru-RU" sz="44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4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4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запобігти</a:t>
            </a:r>
            <a:r>
              <a:rPr lang="ru-RU" sz="4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4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захворюванню</a:t>
            </a:r>
            <a:r>
              <a:rPr lang="ru-RU" sz="4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u="sng" dirty="0" smtClean="0">
                <a:solidFill>
                  <a:prstClr val="black"/>
                </a:solidFill>
              </a:rPr>
              <a:t/>
            </a:r>
            <a:br>
              <a:rPr lang="ru-RU" sz="2400" b="1" u="sng" dirty="0" smtClean="0">
                <a:solidFill>
                  <a:prstClr val="black"/>
                </a:solidFill>
              </a:rPr>
            </a:br>
            <a:endParaRPr lang="ru-RU" sz="2400" b="1" u="sng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u="sng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/>
            </a:r>
            <a:br>
              <a:rPr lang="ru-RU" sz="2400" dirty="0" smtClean="0">
                <a:solidFill>
                  <a:prstClr val="black"/>
                </a:solidFill>
              </a:rPr>
            </a:br>
            <a:endParaRPr lang="ru-RU" sz="2400" dirty="0" smtClean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786058"/>
            <a:ext cx="7524817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u="sng" dirty="0">
              <a:ln/>
              <a:solidFill>
                <a:srgbClr val="A04DA3"/>
              </a:solidFill>
            </a:endParaRPr>
          </a:p>
          <a:p>
            <a:pPr algn="ctr">
              <a:defRPr/>
            </a:pPr>
            <a:r>
              <a:rPr lang="ru-RU" sz="5400" b="1" dirty="0" smtClean="0">
                <a:ln/>
                <a:solidFill>
                  <a:srgbClr val="00863D"/>
                </a:solidFill>
              </a:rPr>
              <a:t>Головне - </a:t>
            </a:r>
          </a:p>
          <a:p>
            <a:pPr algn="ctr">
              <a:defRPr/>
            </a:pPr>
            <a:r>
              <a:rPr lang="ru-RU" sz="5400" b="1" dirty="0" err="1" smtClean="0">
                <a:ln/>
                <a:solidFill>
                  <a:srgbClr val="00863D"/>
                </a:solidFill>
              </a:rPr>
              <a:t>правильний</a:t>
            </a:r>
            <a:r>
              <a:rPr lang="ru-RU" sz="5400" b="1" dirty="0" smtClean="0">
                <a:ln/>
                <a:solidFill>
                  <a:srgbClr val="00863D"/>
                </a:solidFill>
              </a:rPr>
              <a:t> догляд</a:t>
            </a:r>
          </a:p>
          <a:p>
            <a:pPr algn="ctr">
              <a:defRPr/>
            </a:pPr>
            <a:r>
              <a:rPr lang="ru-RU" sz="5400" b="1" dirty="0" smtClean="0">
                <a:ln/>
                <a:solidFill>
                  <a:srgbClr val="00863D"/>
                </a:solidFill>
              </a:rPr>
              <a:t> за </a:t>
            </a:r>
            <a:r>
              <a:rPr lang="ru-RU" sz="5400" b="1" dirty="0" err="1" smtClean="0">
                <a:ln/>
                <a:solidFill>
                  <a:srgbClr val="00863D"/>
                </a:solidFill>
              </a:rPr>
              <a:t>шкірою</a:t>
            </a:r>
            <a:endParaRPr lang="ru-RU" sz="5400" b="1" dirty="0">
              <a:ln/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5134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2566" y="3429000"/>
            <a:ext cx="7781105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spc="50" dirty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Розробили проект:</a:t>
            </a:r>
          </a:p>
          <a:p>
            <a:pPr algn="ctr">
              <a:defRPr/>
            </a:pPr>
            <a:r>
              <a:rPr lang="uk-UA" sz="6000" b="1" spc="50" dirty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“Дерматологи”</a:t>
            </a:r>
            <a:endParaRPr lang="uk-UA" sz="6000" b="1" spc="50" dirty="0">
              <a:ln w="11430"/>
              <a:gradFill>
                <a:gsLst>
                  <a:gs pos="25000">
                    <a:srgbClr val="438086">
                      <a:satMod val="155000"/>
                    </a:srgbClr>
                  </a:gs>
                  <a:gs pos="100000">
                    <a:srgbClr val="438086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6000" b="1" spc="50" dirty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spc="50" dirty="0">
              <a:ln w="11430"/>
              <a:gradFill>
                <a:gsLst>
                  <a:gs pos="25000">
                    <a:srgbClr val="438086">
                      <a:satMod val="155000"/>
                    </a:srgbClr>
                  </a:gs>
                  <a:gs pos="100000">
                    <a:srgbClr val="438086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5508" y="1052736"/>
            <a:ext cx="7726794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6000" b="1" cap="all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</a:rPr>
              <a:t>Правила догляду </a:t>
            </a:r>
          </a:p>
          <a:p>
            <a:pPr algn="ctr">
              <a:defRPr/>
            </a:pPr>
            <a:r>
              <a:rPr lang="uk-UA" sz="6000" b="1" cap="all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</a:rPr>
              <a:t>за шкірою</a:t>
            </a:r>
            <a:endParaRPr lang="ru-RU" sz="6000" b="1" cap="all" dirty="0">
              <a:ln w="9000" cmpd="sng">
                <a:solidFill>
                  <a:srgbClr val="C465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4652D">
                      <a:shade val="20000"/>
                      <a:satMod val="245000"/>
                    </a:srgbClr>
                  </a:gs>
                  <a:gs pos="43000">
                    <a:srgbClr val="C4652D">
                      <a:satMod val="255000"/>
                    </a:srgbClr>
                  </a:gs>
                  <a:gs pos="48000">
                    <a:srgbClr val="C4652D">
                      <a:shade val="85000"/>
                      <a:satMod val="255000"/>
                    </a:srgbClr>
                  </a:gs>
                  <a:gs pos="100000">
                    <a:srgbClr val="C465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5151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1"/>
          <p:cNvSpPr>
            <a:spLocks noChangeArrowheads="1"/>
          </p:cNvSpPr>
          <p:nvPr/>
        </p:nvSpPr>
        <p:spPr bwMode="auto">
          <a:xfrm>
            <a:off x="500063" y="571500"/>
            <a:ext cx="83994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smtClean="0">
                <a:solidFill>
                  <a:srgbClr val="00863D"/>
                </a:solidFill>
              </a:rPr>
              <a:t>Тримай шкіру  в чистоті.</a:t>
            </a:r>
          </a:p>
        </p:txBody>
      </p:sp>
      <p:pic>
        <p:nvPicPr>
          <p:cNvPr id="5" name="Содержимое 3" descr="za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571612"/>
            <a:ext cx="3929090" cy="4233863"/>
          </a:xfrm>
          <a:prstGeom prst="bracePair">
            <a:avLst/>
          </a:prstGeom>
          <a:solidFill>
            <a:srgbClr val="FFFF00"/>
          </a:solidFill>
        </p:spPr>
      </p:pic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4357688" y="1500188"/>
            <a:ext cx="4429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smtClean="0">
                <a:solidFill>
                  <a:srgbClr val="FF0000"/>
                </a:solidFill>
              </a:rPr>
              <a:t>Чиста шкіра має природні антибактеріальні властивості:через 20 хвилин на ній гине більш як 90% бактерій, а на брудній- лише 5%.</a:t>
            </a:r>
            <a:endParaRPr lang="ru-RU" sz="32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1631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214313" y="714375"/>
            <a:ext cx="871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prstClr val="black"/>
                </a:solidFill>
              </a:rPr>
              <a:t>Ніколи не торкайся запалених вугрів і не видавлюй їх самостійно!</a:t>
            </a:r>
          </a:p>
        </p:txBody>
      </p:sp>
      <p:pic>
        <p:nvPicPr>
          <p:cNvPr id="3" name="Содержимое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857364"/>
            <a:ext cx="4929222" cy="4728831"/>
          </a:xfrm>
          <a:prstGeom prst="plaque">
            <a:avLst/>
          </a:prstGeom>
          <a:ln w="57150">
            <a:solidFill>
              <a:srgbClr val="FF0000"/>
            </a:solidFill>
          </a:ln>
        </p:spPr>
      </p:pic>
      <p:pic>
        <p:nvPicPr>
          <p:cNvPr id="58372" name="Picture 8" descr="зна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857375"/>
            <a:ext cx="17145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6" descr="38308412_1661_isp2014037_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1654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7092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3" y="1802489"/>
            <a:ext cx="31432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3"/>
          <p:cNvSpPr txBox="1">
            <a:spLocks noChangeArrowheads="1"/>
          </p:cNvSpPr>
          <p:nvPr/>
        </p:nvSpPr>
        <p:spPr bwMode="auto">
          <a:xfrm>
            <a:off x="180064" y="601190"/>
            <a:ext cx="8929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prstClr val="black"/>
                </a:solidFill>
              </a:rPr>
              <a:t>В</a:t>
            </a:r>
            <a:r>
              <a:rPr lang="uk-UA" sz="2800" b="1" dirty="0" smtClean="0">
                <a:solidFill>
                  <a:prstClr val="black"/>
                </a:solidFill>
              </a:rPr>
              <a:t>икористовуй косметичні засоби по догляду за підлітковою шкірою.</a:t>
            </a:r>
            <a:endParaRPr lang="ru-RU" sz="2800" b="1" dirty="0" smtClean="0">
              <a:solidFill>
                <a:prstClr val="black"/>
              </a:solidFill>
            </a:endParaRPr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571625"/>
            <a:ext cx="7318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5" descr="Картинка 7 из 767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07" y="2708920"/>
            <a:ext cx="4464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15939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8143932" cy="4429156"/>
          </a:xfrm>
          <a:prstGeom prst="roundRect">
            <a:avLst/>
          </a:prstGeom>
          <a:noFill/>
          <a:ln w="57150">
            <a:solidFill>
              <a:srgbClr val="009A46"/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63491" name="Прямоугольник 2"/>
          <p:cNvSpPr>
            <a:spLocks noChangeArrowheads="1"/>
          </p:cNvSpPr>
          <p:nvPr/>
        </p:nvSpPr>
        <p:spPr bwMode="auto">
          <a:xfrm>
            <a:off x="428625" y="500063"/>
            <a:ext cx="82153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</a:rPr>
              <a:t>Використовуй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</a:rPr>
              <a:t>  природні компоненти догляду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0000"/>
                </a:solidFill>
              </a:rPr>
              <a:t>за  проблемною шкірою</a:t>
            </a:r>
          </a:p>
        </p:txBody>
      </p:sp>
    </p:spTree>
    <p:extLst>
      <p:ext uri="{BB962C8B-B14F-4D97-AF65-F5344CB8AC3E}">
        <p14:creationId xmlns:p14="http://schemas.microsoft.com/office/powerpoint/2010/main" val="11291783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Содержимое 3" descr="42449069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428750"/>
            <a:ext cx="385762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1686" y="642918"/>
            <a:ext cx="73965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cap="all" dirty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Уникай стресів!</a:t>
            </a:r>
            <a:endParaRPr lang="ru-RU" sz="5400" b="1" cap="all" dirty="0">
              <a:ln w="9000" cmpd="sng">
                <a:solidFill>
                  <a:srgbClr val="C465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4652D">
                      <a:shade val="20000"/>
                      <a:satMod val="245000"/>
                    </a:srgbClr>
                  </a:gs>
                  <a:gs pos="43000">
                    <a:srgbClr val="C4652D">
                      <a:satMod val="255000"/>
                    </a:srgbClr>
                  </a:gs>
                  <a:gs pos="48000">
                    <a:srgbClr val="C4652D">
                      <a:shade val="85000"/>
                      <a:satMod val="255000"/>
                    </a:srgbClr>
                  </a:gs>
                  <a:gs pos="100000">
                    <a:srgbClr val="C465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2468" name="Прямоугольник 3"/>
          <p:cNvSpPr>
            <a:spLocks noChangeArrowheads="1"/>
          </p:cNvSpPr>
          <p:nvPr/>
        </p:nvSpPr>
        <p:spPr bwMode="auto">
          <a:xfrm>
            <a:off x="357188" y="61436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СТРЕС – ПРИЧИНА БАГАТЬОХ ХВОРОБ ШКІРИ</a:t>
            </a:r>
            <a:r>
              <a:rPr lang="ru-RU" sz="2800" b="1" u="sng" smtClean="0">
                <a:solidFill>
                  <a:srgbClr val="C00000"/>
                </a:solidFill>
              </a:rPr>
              <a:t>!</a:t>
            </a:r>
            <a:endParaRPr lang="ru-RU" sz="2800" u="sng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0323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Без имени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" y="836711"/>
            <a:ext cx="9144000" cy="58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93811"/>
            <a:ext cx="6651104" cy="685800"/>
          </a:xfrm>
        </p:spPr>
        <p:txBody>
          <a:bodyPr/>
          <a:lstStyle/>
          <a:p>
            <a:r>
              <a:rPr lang="ru-RU" sz="2800" b="1" i="1" dirty="0"/>
              <a:t>Цей  природний , не знаючий  зносу всепогодний  одяг – шкіра людини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80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Картинка 244 из 79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928778"/>
            <a:ext cx="4071966" cy="4929222"/>
          </a:xfrm>
          <a:prstGeom prst="ellipse">
            <a:avLst/>
          </a:prstGeom>
          <a:noFill/>
          <a:ln w="38100">
            <a:solidFill>
              <a:srgbClr val="00863D"/>
            </a:solidFill>
            <a:prstDash val="sysDot"/>
          </a:ln>
        </p:spPr>
      </p:pic>
      <p:pic>
        <p:nvPicPr>
          <p:cNvPr id="47107" name="Рисунок 2" descr="23999129349cc757d3449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24384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Рисунок 3" descr="23999129349cc757d3449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71938"/>
            <a:ext cx="24384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357188"/>
            <a:ext cx="8229600" cy="139858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 err="1">
                <a:solidFill>
                  <a:srgbClr val="CF2385"/>
                </a:solidFill>
                <a:latin typeface="Trebuchet MS"/>
              </a:rPr>
              <a:t>Бережи</a:t>
            </a:r>
            <a:r>
              <a:rPr lang="ru-RU" sz="4800" b="1" dirty="0">
                <a:solidFill>
                  <a:srgbClr val="CF2385"/>
                </a:solidFill>
                <a:latin typeface="Trebuchet MS"/>
              </a:rPr>
              <a:t> свою </a:t>
            </a:r>
            <a:r>
              <a:rPr lang="ru-RU" sz="4800" b="1" dirty="0" err="1">
                <a:solidFill>
                  <a:srgbClr val="CF2385"/>
                </a:solidFill>
                <a:latin typeface="Trebuchet MS"/>
              </a:rPr>
              <a:t>шкіру</a:t>
            </a:r>
            <a:r>
              <a:rPr lang="ru-RU" sz="4800" b="1" dirty="0">
                <a:solidFill>
                  <a:srgbClr val="CF2385"/>
                </a:solidFill>
                <a:latin typeface="Trebuchet MS"/>
              </a:rPr>
              <a:t> !</a:t>
            </a:r>
          </a:p>
          <a:p>
            <a:pPr algn="ctr">
              <a:spcBef>
                <a:spcPct val="0"/>
              </a:spcBef>
              <a:defRPr/>
            </a:pPr>
            <a:r>
              <a:rPr lang="uk-UA" sz="4800" b="1" dirty="0">
                <a:solidFill>
                  <a:srgbClr val="CF2385"/>
                </a:solidFill>
                <a:latin typeface="Trebuchet MS"/>
              </a:rPr>
              <a:t>Дбай про неї!</a:t>
            </a:r>
            <a:endParaRPr lang="ru-RU" sz="4800" dirty="0">
              <a:solidFill>
                <a:srgbClr val="CF238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6023419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0"/>
            <a:ext cx="8604250" cy="6858000"/>
          </a:xfrm>
        </p:spPr>
        <p:txBody>
          <a:bodyPr>
            <a:normAutofit/>
          </a:bodyPr>
          <a:lstStyle/>
          <a:p>
            <a:pPr marL="0" lvl="0" indent="0" algn="ctr">
              <a:buClrTx/>
              <a:buSzTx/>
              <a:buNone/>
              <a:defRPr/>
            </a:pPr>
            <a:r>
              <a:rPr lang="uk-UA" sz="5400" b="1" dirty="0" smtClean="0">
                <a:ln w="17780" cmpd="sng">
                  <a:solidFill>
                    <a:srgbClr val="53548A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3548A">
                        <a:tint val="63000"/>
                        <a:sat val="105000"/>
                      </a:srgbClr>
                    </a:gs>
                    <a:gs pos="90000">
                      <a:srgbClr val="53548A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 </a:t>
            </a:r>
            <a:r>
              <a:rPr lang="uk-UA" sz="5400" b="1" dirty="0">
                <a:ln w="17780" cmpd="sng">
                  <a:solidFill>
                    <a:srgbClr val="53548A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3548A">
                        <a:tint val="63000"/>
                        <a:sat val="105000"/>
                      </a:srgbClr>
                    </a:gs>
                    <a:gs pos="90000">
                      <a:srgbClr val="53548A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5400" b="1" dirty="0">
                <a:ln w="17780" cmpd="sng">
                  <a:solidFill>
                    <a:srgbClr val="53548A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3548A">
                        <a:tint val="63000"/>
                        <a:sat val="105000"/>
                      </a:srgbClr>
                    </a:gs>
                    <a:gs pos="90000">
                      <a:srgbClr val="53548A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СХОВАНІ СЛОВА</a:t>
            </a:r>
            <a:r>
              <a:rPr lang="uk-UA" sz="5400" b="1" dirty="0">
                <a:ln w="17780" cmpd="sng">
                  <a:solidFill>
                    <a:srgbClr val="53548A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3548A">
                        <a:tint val="63000"/>
                        <a:sat val="105000"/>
                      </a:srgbClr>
                    </a:gs>
                    <a:gs pos="90000">
                      <a:srgbClr val="53548A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5400" b="1" dirty="0">
              <a:ln w="17780" cmpd="sng">
                <a:solidFill>
                  <a:srgbClr val="53548A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53548A">
                      <a:tint val="63000"/>
                      <a:sat val="105000"/>
                    </a:srgbClr>
                  </a:gs>
                  <a:gs pos="90000">
                    <a:srgbClr val="53548A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eorgia"/>
            </a:endParaRPr>
          </a:p>
          <a:p>
            <a:pPr>
              <a:buFontTx/>
              <a:buNone/>
            </a:pPr>
            <a:endParaRPr lang="uk-UA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uk-UA" sz="4400" b="1" dirty="0">
                <a:latin typeface="Times New Roman" pitchFamily="18" charset="0"/>
              </a:rPr>
              <a:t>Шкіра – дзеркало . . . людини.</a:t>
            </a:r>
            <a:endParaRPr lang="uk-UA" sz="44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uk-UA" sz="4400" b="1" dirty="0">
                <a:latin typeface="Times New Roman" pitchFamily="18" charset="0"/>
              </a:rPr>
              <a:t>. . . зберігає в організмі воду .</a:t>
            </a:r>
          </a:p>
          <a:p>
            <a:pPr>
              <a:buFontTx/>
              <a:buNone/>
            </a:pPr>
            <a:r>
              <a:rPr lang="uk-UA" sz="4400" b="1" dirty="0">
                <a:latin typeface="Times New Roman" pitchFamily="18" charset="0"/>
              </a:rPr>
              <a:t>Шкіра регулює . . . тіла.</a:t>
            </a:r>
          </a:p>
          <a:p>
            <a:pPr>
              <a:buFontTx/>
              <a:buNone/>
            </a:pPr>
            <a:r>
              <a:rPr lang="uk-UA" sz="4400" b="1" dirty="0">
                <a:latin typeface="Times New Roman" pitchFamily="18" charset="0"/>
              </a:rPr>
              <a:t>Шкіра не пропускає в організм … </a:t>
            </a:r>
            <a:r>
              <a:rPr lang="uk-UA" sz="4400" dirty="0">
                <a:latin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uk-UA" sz="4400" b="1" dirty="0" smtClean="0">
                <a:latin typeface="Times New Roman" pitchFamily="18" charset="0"/>
              </a:rPr>
              <a:t>Шкіра </a:t>
            </a:r>
            <a:r>
              <a:rPr lang="uk-UA" sz="4400" b="1" dirty="0">
                <a:latin typeface="Times New Roman" pitchFamily="18" charset="0"/>
              </a:rPr>
              <a:t>захищає</a:t>
            </a:r>
            <a:r>
              <a:rPr lang="en-US" sz="4400" b="1" dirty="0">
                <a:latin typeface="Times New Roman" pitchFamily="18" charset="0"/>
              </a:rPr>
              <a:t>  </a:t>
            </a:r>
            <a:r>
              <a:rPr lang="uk-UA" sz="4400" b="1" dirty="0">
                <a:latin typeface="Times New Roman" pitchFamily="18" charset="0"/>
              </a:rPr>
              <a:t> . . .</a:t>
            </a:r>
            <a:r>
              <a:rPr lang="en-US" sz="4400" b="1" dirty="0">
                <a:latin typeface="Times New Roman" pitchFamily="18" charset="0"/>
              </a:rPr>
              <a:t>    </a:t>
            </a:r>
            <a:r>
              <a:rPr lang="uk-UA" sz="4400" b="1" dirty="0">
                <a:latin typeface="Times New Roman" pitchFamily="18" charset="0"/>
              </a:rPr>
              <a:t> людини.</a:t>
            </a:r>
          </a:p>
          <a:p>
            <a:pPr>
              <a:buFontTx/>
              <a:buNone/>
            </a:pPr>
            <a:r>
              <a:rPr lang="uk-UA" sz="4400" b="1" dirty="0">
                <a:latin typeface="Times New Roman" pitchFamily="18" charset="0"/>
              </a:rPr>
              <a:t>. . .  – запорука здоров</a:t>
            </a:r>
            <a:r>
              <a:rPr lang="uk-UA" sz="4400" b="1" dirty="0">
                <a:latin typeface="Times New Roman" pitchFamily="18" charset="0"/>
                <a:cs typeface="Tahoma" pitchFamily="34" charset="0"/>
              </a:rPr>
              <a:t>’</a:t>
            </a:r>
            <a:r>
              <a:rPr lang="uk-UA" sz="4400" b="1" dirty="0">
                <a:latin typeface="Times New Roman" pitchFamily="18" charset="0"/>
              </a:rPr>
              <a:t>я.</a:t>
            </a:r>
            <a:endParaRPr lang="ru-RU" sz="4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428604"/>
            <a:ext cx="892971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cap="all" dirty="0" err="1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</a:t>
            </a:r>
            <a:r>
              <a:rPr lang="en-US" sz="5400" b="1" cap="all" dirty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5400" b="1" cap="all" dirty="0" err="1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яжи</a:t>
            </a:r>
            <a:r>
              <a:rPr lang="uk-UA" sz="5400" b="1" cap="all" dirty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кросворд</a:t>
            </a:r>
            <a:endParaRPr lang="ru-RU" sz="5400" b="1" cap="all" dirty="0">
              <a:ln w="9000" cmpd="sng">
                <a:solidFill>
                  <a:srgbClr val="C465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4652D">
                      <a:shade val="20000"/>
                      <a:satMod val="245000"/>
                    </a:srgbClr>
                  </a:gs>
                  <a:gs pos="43000">
                    <a:srgbClr val="C4652D">
                      <a:satMod val="255000"/>
                    </a:srgbClr>
                  </a:gs>
                  <a:gs pos="48000">
                    <a:srgbClr val="C4652D">
                      <a:shade val="85000"/>
                      <a:satMod val="255000"/>
                    </a:srgbClr>
                  </a:gs>
                  <a:gs pos="100000">
                    <a:srgbClr val="C465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43063" y="17859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8688" y="2357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43063" y="2643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14625" y="2643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438" y="2643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9000" y="2643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86188" y="2643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63" y="2071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71813" y="2643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00250" y="407193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00250" y="2643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85875" y="2643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43063" y="2357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28688" y="2643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1500" y="2643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00250" y="4357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000250" y="350043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000250" y="3214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000250" y="3786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00250" y="292893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00250" y="464343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00250" y="4929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57438" y="4643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25" y="464343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285875" y="464343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643063" y="4643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28688" y="4357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8688" y="40719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28688" y="3786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28688" y="3500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28688" y="3214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28688" y="29289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43375" y="2071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786188" y="2071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071813" y="2071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071813" y="3786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14625" y="3786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071813" y="29289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429000" y="2071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643063" y="3786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357438" y="3786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071813" y="2357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143375" y="3214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786188" y="4357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786188" y="40719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786188" y="3786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786188" y="3500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786188" y="3214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786188" y="29289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214938" y="2071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857750" y="2071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500563" y="2071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500563" y="3214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857750" y="3214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4808" name="TextBox 71"/>
          <p:cNvSpPr txBox="1">
            <a:spLocks noChangeArrowheads="1"/>
          </p:cNvSpPr>
          <p:nvPr/>
        </p:nvSpPr>
        <p:spPr bwMode="auto">
          <a:xfrm>
            <a:off x="1000125" y="20002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1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4809" name="TextBox 72"/>
          <p:cNvSpPr txBox="1">
            <a:spLocks noChangeArrowheads="1"/>
          </p:cNvSpPr>
          <p:nvPr/>
        </p:nvSpPr>
        <p:spPr bwMode="auto">
          <a:xfrm>
            <a:off x="1714500" y="14287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2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4810" name="TextBox 73"/>
          <p:cNvSpPr txBox="1">
            <a:spLocks noChangeArrowheads="1"/>
          </p:cNvSpPr>
          <p:nvPr/>
        </p:nvSpPr>
        <p:spPr bwMode="auto">
          <a:xfrm>
            <a:off x="3071813" y="164306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3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4811" name="TextBox 74"/>
          <p:cNvSpPr txBox="1">
            <a:spLocks noChangeArrowheads="1"/>
          </p:cNvSpPr>
          <p:nvPr/>
        </p:nvSpPr>
        <p:spPr bwMode="auto">
          <a:xfrm>
            <a:off x="3857625" y="228600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4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4812" name="TextBox 75"/>
          <p:cNvSpPr txBox="1">
            <a:spLocks noChangeArrowheads="1"/>
          </p:cNvSpPr>
          <p:nvPr/>
        </p:nvSpPr>
        <p:spPr bwMode="auto">
          <a:xfrm>
            <a:off x="2071688" y="221456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5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4813" name="TextBox 76"/>
          <p:cNvSpPr txBox="1">
            <a:spLocks noChangeArrowheads="1"/>
          </p:cNvSpPr>
          <p:nvPr/>
        </p:nvSpPr>
        <p:spPr bwMode="auto">
          <a:xfrm>
            <a:off x="214313" y="25717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6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4814" name="TextBox 77"/>
          <p:cNvSpPr txBox="1">
            <a:spLocks noChangeArrowheads="1"/>
          </p:cNvSpPr>
          <p:nvPr/>
        </p:nvSpPr>
        <p:spPr bwMode="auto">
          <a:xfrm>
            <a:off x="2714625" y="20002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7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4815" name="TextBox 78"/>
          <p:cNvSpPr txBox="1">
            <a:spLocks noChangeArrowheads="1"/>
          </p:cNvSpPr>
          <p:nvPr/>
        </p:nvSpPr>
        <p:spPr bwMode="auto">
          <a:xfrm>
            <a:off x="3429000" y="31432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8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4816" name="TextBox 79"/>
          <p:cNvSpPr txBox="1">
            <a:spLocks noChangeArrowheads="1"/>
          </p:cNvSpPr>
          <p:nvPr/>
        </p:nvSpPr>
        <p:spPr bwMode="auto">
          <a:xfrm>
            <a:off x="1357313" y="371475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9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4817" name="TextBox 80"/>
          <p:cNvSpPr txBox="1">
            <a:spLocks noChangeArrowheads="1"/>
          </p:cNvSpPr>
          <p:nvPr/>
        </p:nvSpPr>
        <p:spPr bwMode="auto">
          <a:xfrm>
            <a:off x="857250" y="457200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10</a:t>
            </a: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777" y="714356"/>
            <a:ext cx="8316700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800" b="1" dirty="0">
                <a:ln w="31550" cmpd="sng">
                  <a:gradFill>
                    <a:gsLst>
                      <a:gs pos="25000">
                        <a:srgbClr val="53548A">
                          <a:shade val="25000"/>
                          <a:satMod val="190000"/>
                        </a:srgbClr>
                      </a:gs>
                      <a:gs pos="80000">
                        <a:srgbClr val="53548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Запитання до кросворду</a:t>
            </a:r>
            <a:endParaRPr lang="ru-RU" sz="4800" b="1" dirty="0">
              <a:ln w="31550" cmpd="sng">
                <a:gradFill>
                  <a:gsLst>
                    <a:gs pos="25000">
                      <a:srgbClr val="53548A">
                        <a:shade val="25000"/>
                        <a:satMod val="190000"/>
                      </a:srgbClr>
                    </a:gs>
                    <a:gs pos="80000">
                      <a:srgbClr val="53548A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5778" name="Прямоугольник 4"/>
          <p:cNvSpPr>
            <a:spLocks noChangeArrowheads="1"/>
          </p:cNvSpPr>
          <p:nvPr/>
        </p:nvSpPr>
        <p:spPr bwMode="auto">
          <a:xfrm>
            <a:off x="642938" y="1643063"/>
            <a:ext cx="69294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smtClean="0">
                <a:solidFill>
                  <a:srgbClr val="FF0000"/>
                </a:solidFill>
              </a:rPr>
              <a:t>По вертикалі: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1 – невеличкі чорні цяточки на обличчі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2 – косметичний засіб, який наносять на шкіру обличчя, рук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3 -  повсякденний засіб для миття шкіри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4 – головна зброя проти вугрів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5 – верхній шар шкіри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714375" y="3857625"/>
            <a:ext cx="80724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smtClean="0">
                <a:solidFill>
                  <a:srgbClr val="FF0000"/>
                </a:solidFill>
              </a:rPr>
              <a:t>По горизонталі: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6 – лікар,  добираючий косметичні засоби по догляду за шкірою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7 – пігмент шкіри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8 – косметичний засіб для миття тіла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9 – нижній шар шкіри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10 –шкіра</a:t>
            </a: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428604"/>
            <a:ext cx="892971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cap="all" dirty="0" err="1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</a:t>
            </a:r>
            <a:r>
              <a:rPr lang="en-US" sz="5400" b="1" cap="all" dirty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5400" b="1" cap="all" dirty="0" err="1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яжи</a:t>
            </a:r>
            <a:r>
              <a:rPr lang="uk-UA" sz="5400" b="1" cap="all" dirty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кросворд</a:t>
            </a:r>
            <a:endParaRPr lang="ru-RU" sz="5400" b="1" cap="all" dirty="0">
              <a:ln w="9000" cmpd="sng">
                <a:solidFill>
                  <a:srgbClr val="C465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4652D">
                      <a:shade val="20000"/>
                      <a:satMod val="245000"/>
                    </a:srgbClr>
                  </a:gs>
                  <a:gs pos="43000">
                    <a:srgbClr val="C4652D">
                      <a:satMod val="255000"/>
                    </a:srgbClr>
                  </a:gs>
                  <a:gs pos="48000">
                    <a:srgbClr val="C4652D">
                      <a:shade val="85000"/>
                      <a:satMod val="255000"/>
                    </a:srgbClr>
                  </a:gs>
                  <a:gs pos="100000">
                    <a:srgbClr val="C465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43063" y="17859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8688" y="2357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43063" y="2643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14625" y="2643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438" y="2643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9000" y="2643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86188" y="2643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63" y="2071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71813" y="2643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00250" y="407193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00250" y="2643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85875" y="2643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43063" y="2357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28688" y="2643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1500" y="2643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00250" y="4357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000250" y="350043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000250" y="3214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000250" y="3786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00250" y="292893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00250" y="464343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00250" y="4929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57438" y="4643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25" y="464343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285875" y="464343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643063" y="4643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28688" y="4357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8688" y="40719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28688" y="3786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28688" y="3500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28688" y="3214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28688" y="29289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43375" y="2071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786188" y="2071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071813" y="2071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071813" y="3786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14625" y="37861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071813" y="29289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429000" y="2071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643063" y="3786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357438" y="3786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071813" y="2357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143375" y="3214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786188" y="4357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786188" y="40719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786188" y="37861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786188" y="35004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786188" y="3214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786188" y="292893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214938" y="2071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857750" y="2071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500563" y="2071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500563" y="3214688"/>
            <a:ext cx="357187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857750" y="3214688"/>
            <a:ext cx="357188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6856" name="TextBox 71"/>
          <p:cNvSpPr txBox="1">
            <a:spLocks noChangeArrowheads="1"/>
          </p:cNvSpPr>
          <p:nvPr/>
        </p:nvSpPr>
        <p:spPr bwMode="auto">
          <a:xfrm>
            <a:off x="928688" y="2071688"/>
            <a:ext cx="4286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76857" name="TextBox 72"/>
          <p:cNvSpPr txBox="1">
            <a:spLocks noChangeArrowheads="1"/>
          </p:cNvSpPr>
          <p:nvPr/>
        </p:nvSpPr>
        <p:spPr bwMode="auto">
          <a:xfrm>
            <a:off x="1643063" y="1500188"/>
            <a:ext cx="3571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2КРЕМ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6858" name="TextBox 73"/>
          <p:cNvSpPr txBox="1">
            <a:spLocks noChangeArrowheads="1"/>
          </p:cNvSpPr>
          <p:nvPr/>
        </p:nvSpPr>
        <p:spPr bwMode="auto">
          <a:xfrm>
            <a:off x="3071813" y="164306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3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6859" name="TextBox 74"/>
          <p:cNvSpPr txBox="1">
            <a:spLocks noChangeArrowheads="1"/>
          </p:cNvSpPr>
          <p:nvPr/>
        </p:nvSpPr>
        <p:spPr bwMode="auto">
          <a:xfrm>
            <a:off x="3786188" y="2357438"/>
            <a:ext cx="428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</a:rPr>
              <a:t>І     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</a:rPr>
              <a:t>І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</a:rPr>
              <a:t>ЄНА</a:t>
            </a:r>
            <a:endParaRPr lang="uk-UA" smtClean="0">
              <a:solidFill>
                <a:prstClr val="black"/>
              </a:solidFill>
            </a:endParaRPr>
          </a:p>
        </p:txBody>
      </p:sp>
      <p:sp>
        <p:nvSpPr>
          <p:cNvPr id="76860" name="TextBox 75"/>
          <p:cNvSpPr txBox="1">
            <a:spLocks noChangeArrowheads="1"/>
          </p:cNvSpPr>
          <p:nvPr/>
        </p:nvSpPr>
        <p:spPr bwMode="auto">
          <a:xfrm>
            <a:off x="2000250" y="2357438"/>
            <a:ext cx="3571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І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РМІС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prstClr val="black"/>
              </a:solidFill>
            </a:endParaRPr>
          </a:p>
        </p:txBody>
      </p:sp>
      <p:sp>
        <p:nvSpPr>
          <p:cNvPr id="76861" name="TextBox 76"/>
          <p:cNvSpPr txBox="1">
            <a:spLocks noChangeArrowheads="1"/>
          </p:cNvSpPr>
          <p:nvPr/>
        </p:nvSpPr>
        <p:spPr bwMode="auto">
          <a:xfrm>
            <a:off x="214313" y="2571750"/>
            <a:ext cx="3929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6    К   О    С          Е    Т   О          О    Г    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6862" name="TextBox 77"/>
          <p:cNvSpPr txBox="1">
            <a:spLocks noChangeArrowheads="1"/>
          </p:cNvSpPr>
          <p:nvPr/>
        </p:nvSpPr>
        <p:spPr bwMode="auto">
          <a:xfrm>
            <a:off x="2714625" y="2000250"/>
            <a:ext cx="292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7          Е    Л   А    Н   І     Н          </a:t>
            </a:r>
          </a:p>
        </p:txBody>
      </p:sp>
      <p:sp>
        <p:nvSpPr>
          <p:cNvPr id="76863" name="TextBox 78"/>
          <p:cNvSpPr txBox="1">
            <a:spLocks noChangeArrowheads="1"/>
          </p:cNvSpPr>
          <p:nvPr/>
        </p:nvSpPr>
        <p:spPr bwMode="auto">
          <a:xfrm>
            <a:off x="3429000" y="3143250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8          Е    Л   Ь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6864" name="TextBox 79"/>
          <p:cNvSpPr txBox="1">
            <a:spLocks noChangeArrowheads="1"/>
          </p:cNvSpPr>
          <p:nvPr/>
        </p:nvSpPr>
        <p:spPr bwMode="auto">
          <a:xfrm>
            <a:off x="1357313" y="3714750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9  Д    Е    Р   М   А  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6865" name="TextBox 80"/>
          <p:cNvSpPr txBox="1">
            <a:spLocks noChangeArrowheads="1"/>
          </p:cNvSpPr>
          <p:nvPr/>
        </p:nvSpPr>
        <p:spPr bwMode="auto">
          <a:xfrm>
            <a:off x="857250" y="45720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10   Ш  К           Р    А   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3071813" y="2357438"/>
            <a:ext cx="357187" cy="857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prstClr val="black">
                    <a:lumMod val="95000"/>
                    <a:lumOff val="5000"/>
                  </a:prstClr>
                </a:solidFill>
              </a:rPr>
              <a:t>МИЛО</a:t>
            </a:r>
            <a:r>
              <a:rPr lang="uk-UA" dirty="0">
                <a:solidFill>
                  <a:prstClr val="white"/>
                </a:solidFill>
              </a:rPr>
              <a:t>М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Прямоугольник 1"/>
          <p:cNvSpPr>
            <a:spLocks noChangeArrowheads="1"/>
          </p:cNvSpPr>
          <p:nvPr/>
        </p:nvSpPr>
        <p:spPr bwMode="auto">
          <a:xfrm>
            <a:off x="428625" y="3786188"/>
            <a:ext cx="8358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5400" dirty="0" smtClean="0">
                <a:solidFill>
                  <a:prstClr val="black"/>
                </a:solidFill>
              </a:rPr>
              <a:t>Сьогодні на уроці я дізнався… </a:t>
            </a:r>
            <a:endParaRPr lang="ru-RU" sz="5400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3206" y="857232"/>
            <a:ext cx="677942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spc="300" dirty="0">
                <a:ln w="11430" cmpd="sng">
                  <a:solidFill>
                    <a:srgbClr val="53548A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811C8"/>
                </a:solidFill>
                <a:effectLst>
                  <a:glow rad="45500">
                    <a:srgbClr val="53548A">
                      <a:satMod val="220000"/>
                      <a:alpha val="35000"/>
                    </a:srgbClr>
                  </a:glow>
                </a:effectLst>
              </a:rPr>
              <a:t>Підсумок уроку.</a:t>
            </a:r>
          </a:p>
          <a:p>
            <a:pPr algn="ctr">
              <a:defRPr/>
            </a:pPr>
            <a:endParaRPr lang="ru-RU" sz="5400" b="1" spc="300" dirty="0">
              <a:ln w="11430" cmpd="sng">
                <a:solidFill>
                  <a:srgbClr val="53548A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53548A">
                      <a:tint val="83000"/>
                      <a:shade val="100000"/>
                      <a:satMod val="200000"/>
                    </a:srgbClr>
                  </a:gs>
                  <a:gs pos="75000">
                    <a:srgbClr val="53548A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53548A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928802"/>
            <a:ext cx="797526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000" b="1" cap="all" dirty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Вправа </a:t>
            </a:r>
          </a:p>
          <a:p>
            <a:pPr algn="ctr">
              <a:defRPr/>
            </a:pPr>
            <a:r>
              <a:rPr lang="uk-UA" sz="4000" b="1" cap="all" dirty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«Відкритий мікрофон».</a:t>
            </a:r>
            <a:endParaRPr lang="ru-RU" sz="4000" b="1" cap="all" dirty="0">
              <a:ln w="9000" cmpd="sng">
                <a:solidFill>
                  <a:srgbClr val="C465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4652D">
                      <a:shade val="20000"/>
                      <a:satMod val="245000"/>
                    </a:srgbClr>
                  </a:gs>
                  <a:gs pos="43000">
                    <a:srgbClr val="C4652D">
                      <a:satMod val="255000"/>
                    </a:srgbClr>
                  </a:gs>
                  <a:gs pos="48000">
                    <a:srgbClr val="C4652D">
                      <a:shade val="85000"/>
                      <a:satMod val="255000"/>
                    </a:srgbClr>
                  </a:gs>
                  <a:gs pos="100000">
                    <a:srgbClr val="C465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2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serd2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57250"/>
            <a:ext cx="17859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285750" y="1063625"/>
            <a:ext cx="70278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pitchFamily="34" charset="0"/>
              </a:rPr>
              <a:t>Ми часто ставимося до нашої шкіри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pitchFamily="34" charset="0"/>
              </a:rPr>
              <a:t>надто спрощено, прозаїчно.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pitchFamily="34" charset="0"/>
              </a:rPr>
              <a:t>Десь ворухнеться думка, що серце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pitchFamily="34" charset="0"/>
              </a:rPr>
              <a:t>або легені – найважливіший орган,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pitchFamily="34" charset="0"/>
              </a:rPr>
              <a:t>а шкіра…</a:t>
            </a:r>
            <a:endParaRPr lang="ru-RU" sz="320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pitchFamily="34" charset="0"/>
              </a:rPr>
              <a:t>Проте ще відомий австралійський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pitchFamily="34" charset="0"/>
              </a:rPr>
              <a:t>лікар Вінтерніц писав: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pitchFamily="34" charset="0"/>
              </a:rPr>
              <a:t>«Шкіра – це орган, за яким можна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pitchFamily="34" charset="0"/>
              </a:rPr>
              <a:t>дізнатися про здоров’я і навіть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smtClean="0">
                <a:solidFill>
                  <a:prstClr val="black"/>
                </a:solidFill>
                <a:latin typeface="Arial" pitchFamily="34" charset="0"/>
              </a:rPr>
              <a:t>про життєву історію людини».</a:t>
            </a:r>
            <a:endParaRPr lang="ru-RU" sz="320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222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5732" y="3429000"/>
            <a:ext cx="6824369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spc="50" dirty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Розробили проект:</a:t>
            </a:r>
          </a:p>
          <a:p>
            <a:pPr algn="ctr">
              <a:defRPr/>
            </a:pPr>
            <a:r>
              <a:rPr lang="uk-UA" sz="6000" b="1" spc="50" dirty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“Медики”</a:t>
            </a:r>
            <a:endParaRPr lang="uk-UA" sz="6000" b="1" spc="50" dirty="0">
              <a:ln w="11430"/>
              <a:gradFill>
                <a:gsLst>
                  <a:gs pos="25000">
                    <a:srgbClr val="438086">
                      <a:satMod val="155000"/>
                    </a:srgbClr>
                  </a:gs>
                  <a:gs pos="100000">
                    <a:srgbClr val="438086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6000" b="1" spc="50" dirty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spc="50" dirty="0">
              <a:ln w="11430"/>
              <a:gradFill>
                <a:gsLst>
                  <a:gs pos="25000">
                    <a:srgbClr val="438086">
                      <a:satMod val="155000"/>
                    </a:srgbClr>
                  </a:gs>
                  <a:gs pos="100000">
                    <a:srgbClr val="438086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5" y="1052736"/>
            <a:ext cx="8945076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8000" b="1" cap="all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</a:rPr>
              <a:t>Будова Шкіри</a:t>
            </a:r>
          </a:p>
          <a:p>
            <a:pPr algn="ctr">
              <a:defRPr/>
            </a:pPr>
            <a:r>
              <a:rPr lang="uk-UA" sz="8000" b="1" cap="all" dirty="0" smtClean="0">
                <a:ln w="9000" cmpd="sng">
                  <a:solidFill>
                    <a:srgbClr val="C465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4652D">
                        <a:shade val="20000"/>
                        <a:satMod val="245000"/>
                      </a:srgbClr>
                    </a:gs>
                    <a:gs pos="43000">
                      <a:srgbClr val="C4652D">
                        <a:satMod val="255000"/>
                      </a:srgbClr>
                    </a:gs>
                    <a:gs pos="48000">
                      <a:srgbClr val="C4652D">
                        <a:shade val="85000"/>
                        <a:satMod val="255000"/>
                      </a:srgbClr>
                    </a:gs>
                    <a:gs pos="100000">
                      <a:srgbClr val="C465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</a:rPr>
              <a:t>Значення Шкіри</a:t>
            </a:r>
            <a:endParaRPr lang="ru-RU" sz="8000" b="1" cap="all" dirty="0">
              <a:ln w="9000" cmpd="sng">
                <a:solidFill>
                  <a:srgbClr val="C465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4652D">
                      <a:shade val="20000"/>
                      <a:satMod val="245000"/>
                    </a:srgbClr>
                  </a:gs>
                  <a:gs pos="43000">
                    <a:srgbClr val="C4652D">
                      <a:satMod val="255000"/>
                    </a:srgbClr>
                  </a:gs>
                  <a:gs pos="48000">
                    <a:srgbClr val="C4652D">
                      <a:shade val="85000"/>
                      <a:satMod val="255000"/>
                    </a:srgbClr>
                  </a:gs>
                  <a:gs pos="100000">
                    <a:srgbClr val="C465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925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3407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spc="300" dirty="0">
                <a:ln w="11430" cmpd="sng">
                  <a:solidFill>
                    <a:srgbClr val="53548A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3548A">
                      <a:satMod val="220000"/>
                      <a:alpha val="35000"/>
                    </a:srgbClr>
                  </a:glow>
                </a:effectLst>
              </a:rPr>
              <a:t>Нам вже відомо, що</a:t>
            </a:r>
            <a:endParaRPr lang="ru-RU" sz="5400" b="1" spc="300" dirty="0">
              <a:ln w="11430" cmpd="sng">
                <a:solidFill>
                  <a:srgbClr val="53548A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53548A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285750" y="1571625"/>
            <a:ext cx="86439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3200" dirty="0" smtClean="0">
                <a:solidFill>
                  <a:prstClr val="black"/>
                </a:solidFill>
              </a:rPr>
              <a:t>шкіра-це зовнішнє покриття організму людини, його найбільший орган.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3200" dirty="0" smtClean="0">
                <a:solidFill>
                  <a:prstClr val="black"/>
                </a:solidFill>
              </a:rPr>
              <a:t>вона еластична, що дає змогу вільно рухатись, і настільки міцна, що надійно захищає внутрішні органи.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 шкіри дорослої людини – більш як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кв. 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вага шкіри – близько 5 кг.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повне оновлення верхнього шару шкіри триває від 21 до 41 дня.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909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0"/>
            <a:ext cx="8763000" cy="129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996633"/>
                </a:solidFill>
                <a:latin typeface="Arial" charset="0"/>
              </a:rPr>
              <a:t>	   </a:t>
            </a:r>
            <a:r>
              <a:rPr lang="ru-RU" sz="2800" dirty="0" err="1" smtClean="0">
                <a:solidFill>
                  <a:srgbClr val="996633"/>
                </a:solidFill>
                <a:latin typeface="Arial" charset="0"/>
              </a:rPr>
              <a:t>Під</a:t>
            </a:r>
            <a:r>
              <a:rPr lang="ru-RU" sz="2800" dirty="0" smtClean="0">
                <a:solidFill>
                  <a:srgbClr val="996633"/>
                </a:solidFill>
                <a:latin typeface="Arial" charset="0"/>
              </a:rPr>
              <a:t> </a:t>
            </a:r>
            <a:r>
              <a:rPr lang="ru-RU" sz="2800" dirty="0" err="1" smtClean="0">
                <a:solidFill>
                  <a:srgbClr val="996633"/>
                </a:solidFill>
                <a:latin typeface="Arial" charset="0"/>
              </a:rPr>
              <a:t>мікроскопом</a:t>
            </a:r>
            <a:r>
              <a:rPr lang="ru-RU" sz="2800" dirty="0" smtClean="0">
                <a:solidFill>
                  <a:srgbClr val="996633"/>
                </a:solidFill>
                <a:latin typeface="Arial" charset="0"/>
              </a:rPr>
              <a:t> </a:t>
            </a:r>
            <a:r>
              <a:rPr lang="ru-RU" sz="2800" dirty="0">
                <a:solidFill>
                  <a:srgbClr val="996633"/>
                </a:solidFill>
                <a:latin typeface="Arial" charset="0"/>
              </a:rPr>
              <a:t>на </a:t>
            </a:r>
            <a:r>
              <a:rPr lang="ru-RU" sz="2800" dirty="0" err="1" smtClean="0">
                <a:solidFill>
                  <a:srgbClr val="996633"/>
                </a:solidFill>
                <a:latin typeface="Arial" charset="0"/>
              </a:rPr>
              <a:t>поверхні</a:t>
            </a:r>
            <a:r>
              <a:rPr lang="ru-RU" sz="2800" dirty="0" smtClean="0">
                <a:solidFill>
                  <a:srgbClr val="996633"/>
                </a:solidFill>
                <a:latin typeface="Arial" charset="0"/>
              </a:rPr>
              <a:t> </a:t>
            </a:r>
            <a:r>
              <a:rPr lang="ru-RU" sz="2800" dirty="0" err="1" smtClean="0">
                <a:solidFill>
                  <a:srgbClr val="996633"/>
                </a:solidFill>
                <a:latin typeface="Arial" charset="0"/>
              </a:rPr>
              <a:t>шкіри</a:t>
            </a:r>
            <a:r>
              <a:rPr lang="ru-RU" sz="2800" dirty="0" smtClean="0">
                <a:solidFill>
                  <a:srgbClr val="996633"/>
                </a:solidFill>
                <a:latin typeface="Arial" charset="0"/>
              </a:rPr>
              <a:t> видно </a:t>
            </a:r>
            <a:r>
              <a:rPr lang="ru-RU" sz="2800" dirty="0" err="1" smtClean="0">
                <a:solidFill>
                  <a:srgbClr val="996633"/>
                </a:solidFill>
                <a:latin typeface="Arial" charset="0"/>
              </a:rPr>
              <a:t>дрібні</a:t>
            </a:r>
            <a:r>
              <a:rPr lang="ru-RU" sz="2800" dirty="0" smtClean="0">
                <a:solidFill>
                  <a:srgbClr val="996633"/>
                </a:solidFill>
                <a:latin typeface="Arial" charset="0"/>
              </a:rPr>
              <a:t> чешуйки. Вони </a:t>
            </a:r>
            <a:r>
              <a:rPr lang="ru-RU" sz="2800" dirty="0" err="1" smtClean="0">
                <a:solidFill>
                  <a:srgbClr val="996633"/>
                </a:solidFill>
                <a:latin typeface="Arial" charset="0"/>
              </a:rPr>
              <a:t>постійно</a:t>
            </a:r>
            <a:r>
              <a:rPr lang="ru-RU" sz="2800" dirty="0" smtClean="0">
                <a:solidFill>
                  <a:srgbClr val="996633"/>
                </a:solidFill>
                <a:latin typeface="Arial" charset="0"/>
              </a:rPr>
              <a:t> </a:t>
            </a:r>
            <a:r>
              <a:rPr lang="ru-RU" sz="2800" dirty="0" err="1" smtClean="0">
                <a:solidFill>
                  <a:srgbClr val="996633"/>
                </a:solidFill>
                <a:latin typeface="Arial" charset="0"/>
              </a:rPr>
              <a:t>злущуються</a:t>
            </a:r>
            <a:r>
              <a:rPr lang="ru-RU" sz="2800" dirty="0" smtClean="0">
                <a:solidFill>
                  <a:srgbClr val="996633"/>
                </a:solidFill>
                <a:latin typeface="Arial" charset="0"/>
              </a:rPr>
              <a:t> і </a:t>
            </a:r>
            <a:r>
              <a:rPr lang="ru-RU" sz="2800" dirty="0" err="1" smtClean="0">
                <a:solidFill>
                  <a:srgbClr val="996633"/>
                </a:solidFill>
                <a:latin typeface="Arial" charset="0"/>
              </a:rPr>
              <a:t>замінюються</a:t>
            </a:r>
            <a:r>
              <a:rPr lang="ru-RU" sz="2800" dirty="0" smtClean="0">
                <a:solidFill>
                  <a:srgbClr val="996633"/>
                </a:solidFill>
                <a:latin typeface="Arial" charset="0"/>
              </a:rPr>
              <a:t>  </a:t>
            </a:r>
            <a:r>
              <a:rPr lang="ru-RU" sz="2800" dirty="0" err="1" smtClean="0">
                <a:solidFill>
                  <a:srgbClr val="996633"/>
                </a:solidFill>
                <a:latin typeface="Arial" charset="0"/>
              </a:rPr>
              <a:t>новими</a:t>
            </a:r>
            <a:r>
              <a:rPr lang="ru-RU" sz="2800" dirty="0">
                <a:solidFill>
                  <a:srgbClr val="996633"/>
                </a:solidFill>
                <a:latin typeface="Arial" charset="0"/>
              </a:rPr>
              <a:t>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243263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400">
              <a:solidFill>
                <a:srgbClr val="000000"/>
              </a:solidFill>
            </a:endParaRPr>
          </a:p>
        </p:txBody>
      </p:sp>
      <p:pic>
        <p:nvPicPr>
          <p:cNvPr id="12295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52400"/>
            <a:ext cx="5791200" cy="516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7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6324600"/>
            <a:ext cx="1143000" cy="533400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:\Documents and Settings\Admin\Мои документы\Мои рисунки\img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785938"/>
            <a:ext cx="7643812" cy="44291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WordArt 2"/>
          <p:cNvSpPr>
            <a:spLocks noChangeArrowheads="1" noChangeShapeType="1" noTextEdit="1"/>
          </p:cNvSpPr>
          <p:nvPr/>
        </p:nvSpPr>
        <p:spPr bwMode="auto">
          <a:xfrm>
            <a:off x="785813" y="785813"/>
            <a:ext cx="785812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Будова шкіри</a:t>
            </a:r>
          </a:p>
        </p:txBody>
      </p:sp>
    </p:spTree>
    <p:extLst>
      <p:ext uri="{BB962C8B-B14F-4D97-AF65-F5344CB8AC3E}">
        <p14:creationId xmlns:p14="http://schemas.microsoft.com/office/powerpoint/2010/main" val="221377663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20181130SlideId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20181130SlideId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20181130SlideId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20181130SlideId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20181130SlideId25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0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3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4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5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6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7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8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9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0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Другая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3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4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25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593</TotalTime>
  <Words>853</Words>
  <Application>Microsoft Office PowerPoint</Application>
  <PresentationFormat>Экран (4:3)</PresentationFormat>
  <Paragraphs>245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35</vt:i4>
      </vt:variant>
      <vt:variant>
        <vt:lpstr>Заголовки слайдов</vt:lpstr>
      </vt:variant>
      <vt:variant>
        <vt:i4>45</vt:i4>
      </vt:variant>
    </vt:vector>
  </HeadingPairs>
  <TitlesOfParts>
    <vt:vector size="80" baseType="lpstr">
      <vt:lpstr>Волна</vt:lpstr>
      <vt:lpstr>Оформление по умолчанию</vt:lpstr>
      <vt:lpstr>1_Оформление по умолчанию</vt:lpstr>
      <vt:lpstr>Городская</vt:lpstr>
      <vt:lpstr>1_Городская</vt:lpstr>
      <vt:lpstr>2_Городская</vt:lpstr>
      <vt:lpstr>3_Городская</vt:lpstr>
      <vt:lpstr>4_Городская</vt:lpstr>
      <vt:lpstr>2_Оформление по умолчанию</vt:lpstr>
      <vt:lpstr>4_Оформление по умолчанию</vt:lpstr>
      <vt:lpstr>3_Оформление по умолчанию</vt:lpstr>
      <vt:lpstr>5_Городская</vt:lpstr>
      <vt:lpstr>6_Городская</vt:lpstr>
      <vt:lpstr>7_Городская</vt:lpstr>
      <vt:lpstr>8_Городская</vt:lpstr>
      <vt:lpstr>9_Городская</vt:lpstr>
      <vt:lpstr>10_Городская</vt:lpstr>
      <vt:lpstr>Изящная</vt:lpstr>
      <vt:lpstr>11_Городская</vt:lpstr>
      <vt:lpstr>12_Городская</vt:lpstr>
      <vt:lpstr>13_Городская</vt:lpstr>
      <vt:lpstr>14_Городская</vt:lpstr>
      <vt:lpstr>15_Городская</vt:lpstr>
      <vt:lpstr>16_Городская</vt:lpstr>
      <vt:lpstr>Литейная</vt:lpstr>
      <vt:lpstr>17_Городская</vt:lpstr>
      <vt:lpstr>18_Городская</vt:lpstr>
      <vt:lpstr>19_Городская</vt:lpstr>
      <vt:lpstr>20_Городская</vt:lpstr>
      <vt:lpstr>21_Городская</vt:lpstr>
      <vt:lpstr>22_Городская</vt:lpstr>
      <vt:lpstr>23_Городская</vt:lpstr>
      <vt:lpstr>Разрез</vt:lpstr>
      <vt:lpstr>24_Городская</vt:lpstr>
      <vt:lpstr>25_Городская</vt:lpstr>
      <vt:lpstr>Особливості  стану шкіри в підлітковому віці. Типи шкіри</vt:lpstr>
      <vt:lpstr>Презентация PowerPoint</vt:lpstr>
      <vt:lpstr>Презентация PowerPoint</vt:lpstr>
      <vt:lpstr>Цей  природний , не знаючий  зносу всепогодний  одяг – шкіра людини.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Функції шкіри</vt:lpstr>
      <vt:lpstr>Функції шкіри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шкіри в підлітковому віці </vt:lpstr>
      <vt:lpstr>Типи шкіри в підлітковому віці </vt:lpstr>
      <vt:lpstr>  Типи шкіри в підлітковому віці </vt:lpstr>
      <vt:lpstr>Типи шкіри в підлітковому віці </vt:lpstr>
      <vt:lpstr>Типи шкіри в підлітковому віці </vt:lpstr>
      <vt:lpstr>Презентация PowerPoint</vt:lpstr>
      <vt:lpstr>Презентация PowerPoint</vt:lpstr>
      <vt:lpstr>Презентация PowerPoint</vt:lpstr>
      <vt:lpstr>Проблеми  шкіри  підлітків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Сєрий</dc:creator>
  <cp:lastModifiedBy>Сєрий</cp:lastModifiedBy>
  <cp:revision>39</cp:revision>
  <dcterms:created xsi:type="dcterms:W3CDTF">2012-11-30T16:01:28Z</dcterms:created>
  <dcterms:modified xsi:type="dcterms:W3CDTF">2012-12-11T17:48:18Z</dcterms:modified>
</cp:coreProperties>
</file>