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61" r:id="rId4"/>
    <p:sldId id="262" r:id="rId5"/>
    <p:sldId id="271" r:id="rId6"/>
    <p:sldId id="281" r:id="rId7"/>
    <p:sldId id="267" r:id="rId8"/>
    <p:sldId id="282" r:id="rId9"/>
    <p:sldId id="287" r:id="rId10"/>
    <p:sldId id="283" r:id="rId11"/>
    <p:sldId id="272" r:id="rId12"/>
    <p:sldId id="263" r:id="rId13"/>
    <p:sldId id="258" r:id="rId14"/>
    <p:sldId id="284" r:id="rId15"/>
    <p:sldId id="285" r:id="rId16"/>
    <p:sldId id="286" r:id="rId17"/>
    <p:sldId id="266" r:id="rId18"/>
    <p:sldId id="291" r:id="rId19"/>
    <p:sldId id="273" r:id="rId20"/>
    <p:sldId id="28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4273300"/>
            <a:ext cx="7856530" cy="85920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5189530"/>
            <a:ext cx="6248095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9FAD-7B6E-4017-8514-16487FCAFAA2}" type="datetimeFigureOut">
              <a:rPr lang="en-US"/>
              <a:pPr>
                <a:defRPr/>
              </a:pPr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84D1-3027-454B-A29D-4FBD532F0457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A96AD-5B00-415A-89FB-EFCC7083C7E8}" type="datetimeFigureOut">
              <a:rPr lang="en-US"/>
              <a:pPr>
                <a:defRPr/>
              </a:pPr>
              <a:t>5/29/2023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8FF1-BCEE-43D2-97F1-12164B27A384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62E29-16B4-4844-AE6D-2A623A665AA6}" type="datetimeFigureOut">
              <a:rPr lang="en-US"/>
              <a:pPr>
                <a:defRPr/>
              </a:pPr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C0598-E343-435C-8FEA-8CB2F11CEBA7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1B6FE-3770-48FB-9159-10C937B5B85A}" type="datetimeFigureOut">
              <a:rPr lang="en-US"/>
              <a:pPr>
                <a:defRPr/>
              </a:pPr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7F9A2-1664-4B1C-B77B-41801A4ABC56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572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7360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814FF-E9CD-4286-8084-31884B49F1A1}" type="datetimeFigureOut">
              <a:rPr lang="en-US"/>
              <a:pPr>
                <a:defRPr/>
              </a:pPr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9C9D7-94FB-4749-9F26-0304F049D55B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5" y="1138425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2307623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7A2B7-8B8D-46CA-95BB-226A290D700C}" type="datetimeFigureOut">
              <a:rPr lang="en-US"/>
              <a:pPr>
                <a:defRPr/>
              </a:pPr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91F53-322C-4CF8-BBE9-634F82C8A695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509A5-A30A-454F-94CB-CB91CD6C34A2}" type="datetimeFigureOut">
              <a:rPr lang="en-US"/>
              <a:pPr>
                <a:defRPr/>
              </a:pPr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8724E-0EFA-4646-9947-9A822FFCF70D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52A59-C9EF-4681-AB8B-223EC7545141}" type="datetimeFigureOut">
              <a:rPr lang="en-US"/>
              <a:pPr>
                <a:defRPr/>
              </a:pPr>
              <a:t>5/29/2023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166E2-003E-4E39-890F-C4291FA2A67C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8163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736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37222"/>
            <a:ext cx="4040188" cy="31877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0736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37222"/>
            <a:ext cx="4041775" cy="31877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C2C58-A339-49AF-81D2-C19F949750F2}" type="datetimeFigureOut">
              <a:rPr lang="en-US"/>
              <a:pPr>
                <a:defRPr/>
              </a:pPr>
              <a:t>5/29/2023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B8B64-4B37-478C-A743-078846A8E005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6FC57-99E2-44BF-9123-9EAF1965CCEF}" type="datetimeFigureOut">
              <a:rPr lang="en-US"/>
              <a:pPr>
                <a:defRPr/>
              </a:pPr>
              <a:t>5/29/2023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B7242-D876-4967-9141-E04A87857881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113E7-C4B8-4F9B-B49C-70A3ADFFE061}" type="datetimeFigureOut">
              <a:rPr lang="en-US"/>
              <a:pPr>
                <a:defRPr/>
              </a:pPr>
              <a:t>5/29/2023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8A5F2-D4C1-4758-BD38-C2206BD7E985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9EE57-7831-4E07-A3E9-FF881449CBD9}" type="datetimeFigureOut">
              <a:rPr lang="en-US"/>
              <a:pPr>
                <a:defRPr/>
              </a:pPr>
              <a:t>5/29/2023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68679-79DF-49CC-B888-F0E39438AFC5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75F396-8E69-4C67-AF51-B29644887EFB}" type="datetimeFigureOut">
              <a:rPr lang="en-US"/>
              <a:pPr>
                <a:defRPr/>
              </a:pPr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027B53-972B-4C7B-A0FA-E1D0F1475335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301022" y="4349993"/>
            <a:ext cx="8704184" cy="1985165"/>
          </a:xfrm>
          <a:prstGeom prst="rect">
            <a:avLst/>
          </a:prstGeom>
        </p:spPr>
        <p:txBody>
          <a:bodyPr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b="1" dirty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Елементи соціально-пси</a:t>
            </a:r>
            <a:r>
              <a:rPr lang="ru-RU" sz="2800" b="1" dirty="0" err="1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хологічного</a:t>
            </a:r>
            <a:r>
              <a:rPr lang="ru-RU" sz="2800" b="1" dirty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ru-RU" sz="2800" b="1" dirty="0" err="1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заняття</a:t>
            </a:r>
            <a:endParaRPr lang="ru-RU" sz="2800" b="1" dirty="0">
              <a:ln w="1905"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«</a:t>
            </a:r>
            <a:r>
              <a:rPr lang="uk-UA" sz="2800" b="1" i="1" dirty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Стимулювання внутрішньої і зовнішньої </a:t>
            </a:r>
            <a:endParaRPr lang="ru-RU" sz="2800" b="1" dirty="0">
              <a:ln w="1905"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b="1" i="1" dirty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мобільності </a:t>
            </a:r>
            <a:r>
              <a:rPr lang="uk-UA" sz="2800" b="1" i="1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учасників </a:t>
            </a:r>
            <a:r>
              <a:rPr lang="uk-UA" sz="2800" b="1" i="1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освітнього </a:t>
            </a:r>
            <a:r>
              <a:rPr lang="uk-UA" sz="2800" b="1" i="1" dirty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процесу”</a:t>
            </a:r>
            <a:endParaRPr lang="ru-RU" sz="2800" b="1" dirty="0">
              <a:ln w="1905"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833015"/>
            <a:ext cx="8229600" cy="1143000"/>
          </a:xfrm>
        </p:spPr>
        <p:txBody>
          <a:bodyPr rtlCol="0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Психологічна казка</a:t>
            </a:r>
            <a:endParaRPr lang="ru-RU" sz="4400" b="1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296863" y="1749425"/>
            <a:ext cx="8847137" cy="21383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latin typeface="Bookman Old Style" pitchFamily="18" charset="0"/>
              </a:rPr>
              <a:t>         Уважно вислухайте казку і визначте, який герой найбільш близький і зрозумілий Вам: принцеса, мудрий порадник, вартовий, лицар або принц.</a:t>
            </a:r>
          </a:p>
          <a:p>
            <a:endParaRPr lang="ru-RU" smtClean="0"/>
          </a:p>
        </p:txBody>
      </p:sp>
      <p:pic>
        <p:nvPicPr>
          <p:cNvPr id="23555" name="Picture 2" descr="Результат пошуку зображень за запитом &quot;принцеса і принц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27579">
            <a:off x="3398838" y="3559175"/>
            <a:ext cx="451008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6"/>
          <p:cNvSpPr>
            <a:spLocks noChangeArrowheads="1"/>
          </p:cNvSpPr>
          <p:nvPr/>
        </p:nvSpPr>
        <p:spPr bwMode="auto">
          <a:xfrm>
            <a:off x="3503613" y="1225550"/>
            <a:ext cx="534352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Bookman Old Style" pitchFamily="18" charset="0"/>
              </a:rPr>
              <a:t>Якщо Ви вибрали  поводження принцеси, то  відмітною вашою рисою є ваша чутливість, що часто бере гору над  розумом. Чи не  дозволяєте Ви своїм учням  «сідати вам на голову»?  Ви, як правило, добре відчуваєте свого співрозмовника; знаєте його настрій, вибираєте правильний тон і необхідні слова. Вам удається на уроці створити сприятливу атмосферу,  але з дисципліною на уроках у Вас бувають проблеми.</a:t>
            </a:r>
          </a:p>
        </p:txBody>
      </p:sp>
      <p:pic>
        <p:nvPicPr>
          <p:cNvPr id="8196" name="Picture 4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3835"/>
            <a:ext cx="3503065" cy="49152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38238"/>
            <a:ext cx="8847138" cy="290195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Bookman Old Style" pitchFamily="18" charset="0"/>
              </a:rPr>
              <a:t>            </a:t>
            </a:r>
            <a:r>
              <a:rPr lang="ru-RU" dirty="0" err="1" smtClean="0">
                <a:latin typeface="Bookman Old Style" pitchFamily="18" charset="0"/>
              </a:rPr>
              <a:t>Якщо</a:t>
            </a:r>
            <a:r>
              <a:rPr lang="ru-RU" dirty="0" smtClean="0">
                <a:latin typeface="Bookman Old Style" pitchFamily="18" charset="0"/>
              </a:rPr>
              <a:t> Вам </a:t>
            </a:r>
            <a:r>
              <a:rPr lang="ru-RU" dirty="0" err="1" smtClean="0">
                <a:latin typeface="Bookman Old Style" pitchFamily="18" charset="0"/>
              </a:rPr>
              <a:t>зрозуміле</a:t>
            </a:r>
            <a:r>
              <a:rPr lang="ru-RU" dirty="0" smtClean="0">
                <a:latin typeface="Bookman Old Style" pitchFamily="18" charset="0"/>
              </a:rPr>
              <a:t>  </a:t>
            </a:r>
            <a:r>
              <a:rPr lang="ru-RU" dirty="0" err="1" smtClean="0">
                <a:latin typeface="Bookman Old Style" pitchFamily="18" charset="0"/>
              </a:rPr>
              <a:t>поводження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й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дії</a:t>
            </a:r>
            <a:r>
              <a:rPr lang="ru-RU" dirty="0" smtClean="0">
                <a:latin typeface="Bookman Old Style" pitchFamily="18" charset="0"/>
              </a:rPr>
              <a:t>  </a:t>
            </a:r>
            <a:r>
              <a:rPr lang="ru-RU" dirty="0" err="1" smtClean="0">
                <a:latin typeface="Bookman Old Style" pitchFamily="18" charset="0"/>
              </a:rPr>
              <a:t>радника</a:t>
            </a:r>
            <a:r>
              <a:rPr lang="ru-RU" dirty="0" smtClean="0">
                <a:latin typeface="Bookman Old Style" pitchFamily="18" charset="0"/>
              </a:rPr>
              <a:t>,  то вас </a:t>
            </a:r>
            <a:r>
              <a:rPr lang="ru-RU" dirty="0" err="1" smtClean="0">
                <a:latin typeface="Bookman Old Style" pitchFamily="18" charset="0"/>
              </a:rPr>
              <a:t>можна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вважати</a:t>
            </a:r>
            <a:r>
              <a:rPr lang="ru-RU" dirty="0" smtClean="0">
                <a:latin typeface="Bookman Old Style" pitchFamily="18" charset="0"/>
              </a:rPr>
              <a:t> мудрою, </a:t>
            </a:r>
            <a:r>
              <a:rPr lang="ru-RU" dirty="0" err="1" smtClean="0">
                <a:latin typeface="Bookman Old Style" pitchFamily="18" charset="0"/>
              </a:rPr>
              <a:t>ґрунтовною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людиною</a:t>
            </a:r>
            <a:r>
              <a:rPr lang="ru-RU" dirty="0" smtClean="0">
                <a:latin typeface="Bookman Old Style" pitchFamily="18" charset="0"/>
              </a:rPr>
              <a:t>.  </a:t>
            </a:r>
            <a:r>
              <a:rPr lang="ru-RU" dirty="0" err="1" smtClean="0">
                <a:latin typeface="Bookman Old Style" pitchFamily="18" charset="0"/>
              </a:rPr>
              <a:t>Ви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послідовні</a:t>
            </a:r>
            <a:r>
              <a:rPr lang="ru-RU" dirty="0" smtClean="0">
                <a:latin typeface="Bookman Old Style" pitchFamily="18" charset="0"/>
              </a:rPr>
              <a:t> у </a:t>
            </a:r>
            <a:r>
              <a:rPr lang="ru-RU" dirty="0" err="1" smtClean="0">
                <a:latin typeface="Bookman Old Style" pitchFamily="18" charset="0"/>
              </a:rPr>
              <a:t>своїй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діяльності</a:t>
            </a:r>
            <a:r>
              <a:rPr lang="ru-RU" dirty="0" smtClean="0">
                <a:latin typeface="Bookman Old Style" pitchFamily="18" charset="0"/>
              </a:rPr>
              <a:t>. </a:t>
            </a:r>
            <a:r>
              <a:rPr lang="ru-RU" dirty="0" err="1" smtClean="0">
                <a:latin typeface="Bookman Old Style" pitchFamily="18" charset="0"/>
              </a:rPr>
              <a:t>чітко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формулюєте</a:t>
            </a:r>
            <a:r>
              <a:rPr lang="ru-RU" dirty="0" smtClean="0">
                <a:latin typeface="Bookman Old Style" pitchFamily="18" charset="0"/>
              </a:rPr>
              <a:t> перед собою </a:t>
            </a:r>
            <a:r>
              <a:rPr lang="ru-RU" dirty="0" err="1" smtClean="0">
                <a:latin typeface="Bookman Old Style" pitchFamily="18" charset="0"/>
              </a:rPr>
              <a:t>задачі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й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прагнете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їх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виконати</a:t>
            </a:r>
            <a:r>
              <a:rPr lang="ru-RU" dirty="0" smtClean="0">
                <a:latin typeface="Bookman Old Style" pitchFamily="18" charset="0"/>
              </a:rPr>
              <a:t>.  </a:t>
            </a:r>
            <a:r>
              <a:rPr lang="ru-RU" dirty="0" err="1" smtClean="0">
                <a:latin typeface="Bookman Old Style" pitchFamily="18" charset="0"/>
              </a:rPr>
              <a:t>Від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учнів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вимагаєте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дисциплінованості</a:t>
            </a:r>
            <a:r>
              <a:rPr lang="ru-RU" dirty="0" smtClean="0">
                <a:latin typeface="Bookman Old Style" pitchFamily="18" charset="0"/>
              </a:rPr>
              <a:t> та </a:t>
            </a:r>
            <a:r>
              <a:rPr lang="ru-RU" dirty="0" err="1" smtClean="0">
                <a:latin typeface="Bookman Old Style" pitchFamily="18" charset="0"/>
              </a:rPr>
              <a:t>відповідальності</a:t>
            </a:r>
            <a:r>
              <a:rPr lang="ru-RU" dirty="0" smtClean="0">
                <a:latin typeface="Bookman Old Style" pitchFamily="18" charset="0"/>
              </a:rPr>
              <a:t>. </a:t>
            </a:r>
            <a:r>
              <a:rPr lang="ru-RU" dirty="0" err="1" smtClean="0">
                <a:latin typeface="Bookman Old Style" pitchFamily="18" charset="0"/>
              </a:rPr>
              <a:t>Прагнете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самовдосконалення</a:t>
            </a:r>
            <a:r>
              <a:rPr lang="ru-RU" dirty="0" smtClean="0">
                <a:latin typeface="Bookman Old Style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5602" name="Picture 2" descr="Результат пошуку зображень за запитом &quot;радник казковий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25099">
            <a:off x="4208463" y="4021138"/>
            <a:ext cx="33337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0" y="985838"/>
            <a:ext cx="594677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chemeClr val="bg1"/>
                </a:solidFill>
                <a:latin typeface="Bookman Old Style" pitchFamily="18" charset="0"/>
              </a:rPr>
              <a:t>Якщо Ви вибрали  поводження вартового, то можна говорити про те, що ви чітко знаєте, чого хочете домогтись у своїй  професійній кар’єрі. Вас можна вважати реалістом. Життєвий досвід дозволяє знайти золоту середину між високими вимогами оточуючих і здоровим егоїзмом. Бути </a:t>
            </a:r>
          </a:p>
          <a:p>
            <a:pPr algn="just"/>
            <a:r>
              <a:rPr lang="ru-RU" sz="2400">
                <a:solidFill>
                  <a:schemeClr val="bg1"/>
                </a:solidFill>
                <a:latin typeface="Bookman Old Style" pitchFamily="18" charset="0"/>
              </a:rPr>
              <a:t>на задньому плані – це не </a:t>
            </a:r>
          </a:p>
          <a:p>
            <a:pPr algn="just"/>
            <a:r>
              <a:rPr lang="ru-RU" sz="2400">
                <a:solidFill>
                  <a:schemeClr val="bg1"/>
                </a:solidFill>
                <a:latin typeface="Bookman Old Style" pitchFamily="18" charset="0"/>
              </a:rPr>
              <a:t>для вас. До своєї діяльності  </a:t>
            </a:r>
          </a:p>
          <a:p>
            <a:pPr algn="just"/>
            <a:r>
              <a:rPr lang="ru-RU" sz="2400">
                <a:solidFill>
                  <a:schemeClr val="bg1"/>
                </a:solidFill>
                <a:latin typeface="Bookman Old Style" pitchFamily="18" charset="0"/>
              </a:rPr>
              <a:t>підходите творчо, тому</a:t>
            </a:r>
          </a:p>
          <a:p>
            <a:pPr algn="just"/>
            <a:r>
              <a:rPr lang="ru-RU" sz="2400">
                <a:solidFill>
                  <a:schemeClr val="bg1"/>
                </a:solidFill>
                <a:latin typeface="Bookman Old Style" pitchFamily="18" charset="0"/>
              </a:rPr>
              <a:t>на уроках у Вас панує </a:t>
            </a:r>
          </a:p>
          <a:p>
            <a:pPr algn="just"/>
            <a:r>
              <a:rPr lang="ru-RU" sz="2400">
                <a:solidFill>
                  <a:schemeClr val="bg1"/>
                </a:solidFill>
                <a:latin typeface="Bookman Old Style" pitchFamily="18" charset="0"/>
              </a:rPr>
              <a:t>атмосфера творчості.</a:t>
            </a:r>
          </a:p>
        </p:txBody>
      </p:sp>
      <p:pic>
        <p:nvPicPr>
          <p:cNvPr id="26626" name="Picture 2" descr="Результат пошуку зображень за запитом &quot;мультиплікаційний  охоронець принцес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19896">
            <a:off x="4838700" y="3705225"/>
            <a:ext cx="3798888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349625" y="3429000"/>
            <a:ext cx="5794375" cy="1143000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3100" dirty="0" err="1" smtClean="0">
                <a:solidFill>
                  <a:schemeClr val="bg1"/>
                </a:solidFill>
                <a:latin typeface="Bookman Old Style" pitchFamily="18" charset="0"/>
              </a:rPr>
              <a:t>Якщо</a:t>
            </a:r>
            <a:r>
              <a:rPr lang="ru-RU" sz="31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  <a:latin typeface="Bookman Old Style" pitchFamily="18" charset="0"/>
              </a:rPr>
              <a:t>ви</a:t>
            </a:r>
            <a:r>
              <a:rPr lang="ru-RU" sz="31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  <a:latin typeface="Bookman Old Style" pitchFamily="18" charset="0"/>
              </a:rPr>
              <a:t>схвалили</a:t>
            </a:r>
            <a:r>
              <a:rPr lang="ru-RU" sz="3100" dirty="0" smtClean="0">
                <a:solidFill>
                  <a:schemeClr val="bg1"/>
                </a:solidFill>
                <a:latin typeface="Bookman Old Style" pitchFamily="18" charset="0"/>
              </a:rPr>
              <a:t>  </a:t>
            </a:r>
            <a:r>
              <a:rPr lang="ru-RU" sz="3100" dirty="0" err="1" smtClean="0">
                <a:solidFill>
                  <a:schemeClr val="bg1"/>
                </a:solidFill>
                <a:latin typeface="Bookman Old Style" pitchFamily="18" charset="0"/>
              </a:rPr>
              <a:t>поводження</a:t>
            </a:r>
            <a:r>
              <a:rPr lang="ru-RU" sz="31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  <a:latin typeface="Bookman Old Style" pitchFamily="18" charset="0"/>
              </a:rPr>
              <a:t>лицаря</a:t>
            </a:r>
            <a:r>
              <a:rPr lang="ru-RU" sz="3100" dirty="0" smtClean="0">
                <a:solidFill>
                  <a:schemeClr val="bg1"/>
                </a:solidFill>
                <a:latin typeface="Bookman Old Style" pitchFamily="18" charset="0"/>
              </a:rPr>
              <a:t>, то </a:t>
            </a:r>
            <a:r>
              <a:rPr lang="ru-RU" sz="3100" dirty="0" err="1" smtClean="0">
                <a:solidFill>
                  <a:schemeClr val="bg1"/>
                </a:solidFill>
                <a:latin typeface="Bookman Old Style" pitchFamily="18" charset="0"/>
              </a:rPr>
              <a:t>ви</a:t>
            </a:r>
            <a:r>
              <a:rPr lang="ru-RU" sz="3100" dirty="0" smtClean="0">
                <a:solidFill>
                  <a:schemeClr val="bg1"/>
                </a:solidFill>
                <a:latin typeface="Bookman Old Style" pitchFamily="18" charset="0"/>
              </a:rPr>
              <a:t> практична </a:t>
            </a:r>
            <a:r>
              <a:rPr lang="ru-RU" sz="3100" dirty="0" err="1" smtClean="0">
                <a:solidFill>
                  <a:schemeClr val="bg1"/>
                </a:solidFill>
                <a:latin typeface="Bookman Old Style" pitchFamily="18" charset="0"/>
              </a:rPr>
              <a:t>людина</a:t>
            </a:r>
            <a:r>
              <a:rPr lang="ru-RU" sz="3100" dirty="0" smtClean="0">
                <a:solidFill>
                  <a:schemeClr val="bg1"/>
                </a:solidFill>
                <a:latin typeface="Bookman Old Style" pitchFamily="18" charset="0"/>
              </a:rPr>
              <a:t>. </a:t>
            </a:r>
            <a:r>
              <a:rPr lang="ru-RU" sz="3100" dirty="0" err="1" smtClean="0">
                <a:solidFill>
                  <a:schemeClr val="bg1"/>
                </a:solidFill>
                <a:latin typeface="Bookman Old Style" pitchFamily="18" charset="0"/>
              </a:rPr>
              <a:t>Однак</a:t>
            </a:r>
            <a:r>
              <a:rPr lang="ru-RU" sz="3100" dirty="0" smtClean="0">
                <a:solidFill>
                  <a:schemeClr val="bg1"/>
                </a:solidFill>
                <a:latin typeface="Bookman Old Style" pitchFamily="18" charset="0"/>
              </a:rPr>
              <a:t> часто у </a:t>
            </a:r>
            <a:r>
              <a:rPr lang="ru-RU" sz="3100" dirty="0" err="1" smtClean="0">
                <a:solidFill>
                  <a:schemeClr val="bg1"/>
                </a:solidFill>
                <a:latin typeface="Bookman Old Style" pitchFamily="18" charset="0"/>
              </a:rPr>
              <a:t>своєму</a:t>
            </a:r>
            <a:r>
              <a:rPr lang="ru-RU" sz="31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  <a:latin typeface="Bookman Old Style" pitchFamily="18" charset="0"/>
              </a:rPr>
              <a:t>поводженні</a:t>
            </a:r>
            <a:r>
              <a:rPr lang="ru-RU" sz="31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  <a:latin typeface="Bookman Old Style" pitchFamily="18" charset="0"/>
              </a:rPr>
              <a:t>Ви</a:t>
            </a:r>
            <a:r>
              <a:rPr lang="ru-RU" sz="31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  <a:latin typeface="Bookman Old Style" pitchFamily="18" charset="0"/>
              </a:rPr>
              <a:t>керуєтесь</a:t>
            </a:r>
            <a:r>
              <a:rPr lang="ru-RU" sz="31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  <a:latin typeface="Bookman Old Style" pitchFamily="18" charset="0"/>
              </a:rPr>
              <a:t>приказкою</a:t>
            </a:r>
            <a:r>
              <a:rPr lang="ru-RU" sz="3100" dirty="0" smtClean="0">
                <a:solidFill>
                  <a:schemeClr val="bg1"/>
                </a:solidFill>
                <a:latin typeface="Bookman Old Style" pitchFamily="18" charset="0"/>
              </a:rPr>
              <a:t> «моя хата </a:t>
            </a:r>
            <a:r>
              <a:rPr lang="ru-RU" sz="3100" dirty="0" err="1" smtClean="0">
                <a:solidFill>
                  <a:schemeClr val="bg1"/>
                </a:solidFill>
                <a:latin typeface="Bookman Old Style" pitchFamily="18" charset="0"/>
              </a:rPr>
              <a:t>скраю</a:t>
            </a:r>
            <a:r>
              <a:rPr lang="ru-RU" sz="3100" dirty="0" smtClean="0">
                <a:solidFill>
                  <a:schemeClr val="bg1"/>
                </a:solidFill>
                <a:latin typeface="Bookman Old Style" pitchFamily="18" charset="0"/>
              </a:rPr>
              <a:t>». Ваша </a:t>
            </a:r>
            <a:r>
              <a:rPr lang="ru-RU" sz="3100" dirty="0" err="1" smtClean="0">
                <a:solidFill>
                  <a:schemeClr val="bg1"/>
                </a:solidFill>
                <a:latin typeface="Bookman Old Style" pitchFamily="18" charset="0"/>
              </a:rPr>
              <a:t>діяльність</a:t>
            </a:r>
            <a:r>
              <a:rPr lang="ru-RU" sz="3100" dirty="0" smtClean="0">
                <a:solidFill>
                  <a:schemeClr val="bg1"/>
                </a:solidFill>
                <a:latin typeface="Bookman Old Style" pitchFamily="18" charset="0"/>
              </a:rPr>
              <a:t> часто </a:t>
            </a:r>
            <a:r>
              <a:rPr lang="ru-RU" sz="3100" dirty="0" err="1" smtClean="0">
                <a:solidFill>
                  <a:schemeClr val="bg1"/>
                </a:solidFill>
                <a:latin typeface="Bookman Old Style" pitchFamily="18" charset="0"/>
              </a:rPr>
              <a:t>має</a:t>
            </a:r>
            <a:r>
              <a:rPr lang="ru-RU" sz="31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  <a:latin typeface="Bookman Old Style" pitchFamily="18" charset="0"/>
              </a:rPr>
              <a:t>формальний</a:t>
            </a:r>
            <a:r>
              <a:rPr lang="ru-RU" sz="3100" dirty="0" smtClean="0">
                <a:solidFill>
                  <a:schemeClr val="bg1"/>
                </a:solidFill>
                <a:latin typeface="Bookman Old Style" pitchFamily="18" charset="0"/>
              </a:rPr>
              <a:t> характер, </a:t>
            </a:r>
            <a:r>
              <a:rPr lang="ru-RU" sz="3100" dirty="0" err="1" smtClean="0">
                <a:solidFill>
                  <a:schemeClr val="bg1"/>
                </a:solidFill>
                <a:latin typeface="Bookman Old Style" pitchFamily="18" charset="0"/>
              </a:rPr>
              <a:t>оскільки</a:t>
            </a:r>
            <a:r>
              <a:rPr lang="ru-RU" sz="31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  <a:latin typeface="Bookman Old Style" pitchFamily="18" charset="0"/>
              </a:rPr>
              <a:t>Ви</a:t>
            </a:r>
            <a:r>
              <a:rPr lang="ru-RU" sz="3100" dirty="0" smtClean="0">
                <a:solidFill>
                  <a:schemeClr val="bg1"/>
                </a:solidFill>
                <a:latin typeface="Bookman Old Style" pitchFamily="18" charset="0"/>
              </a:rPr>
              <a:t> не </a:t>
            </a:r>
            <a:r>
              <a:rPr lang="ru-RU" sz="3100" dirty="0" err="1" smtClean="0">
                <a:solidFill>
                  <a:schemeClr val="bg1"/>
                </a:solidFill>
                <a:latin typeface="Bookman Old Style" pitchFamily="18" charset="0"/>
              </a:rPr>
              <a:t>завжди</a:t>
            </a:r>
            <a:r>
              <a:rPr lang="ru-RU" sz="31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  <a:latin typeface="Bookman Old Style" pitchFamily="18" charset="0"/>
              </a:rPr>
              <a:t>послідовні</a:t>
            </a:r>
            <a:r>
              <a:rPr lang="ru-RU" sz="3100" dirty="0" smtClean="0">
                <a:solidFill>
                  <a:schemeClr val="bg1"/>
                </a:solidFill>
                <a:latin typeface="Bookman Old Style" pitchFamily="18" charset="0"/>
              </a:rPr>
              <a:t> в </a:t>
            </a:r>
            <a:r>
              <a:rPr lang="ru-RU" sz="3100" dirty="0" err="1" smtClean="0">
                <a:solidFill>
                  <a:schemeClr val="bg1"/>
                </a:solidFill>
                <a:latin typeface="Bookman Old Style" pitchFamily="18" charset="0"/>
              </a:rPr>
              <a:t>покараннях</a:t>
            </a:r>
            <a:r>
              <a:rPr lang="ru-RU" sz="3100" dirty="0" smtClean="0">
                <a:solidFill>
                  <a:schemeClr val="bg1"/>
                </a:solidFill>
                <a:latin typeface="Bookman Old Style" pitchFamily="18" charset="0"/>
              </a:rPr>
              <a:t>,  </a:t>
            </a:r>
            <a:r>
              <a:rPr lang="ru-RU" sz="3100" dirty="0" err="1" smtClean="0">
                <a:solidFill>
                  <a:schemeClr val="bg1"/>
                </a:solidFill>
                <a:latin typeface="Bookman Old Style" pitchFamily="18" charset="0"/>
              </a:rPr>
              <a:t>заохоченнях</a:t>
            </a:r>
            <a:r>
              <a:rPr lang="ru-RU" sz="31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  <a:latin typeface="Bookman Old Style" pitchFamily="18" charset="0"/>
              </a:rPr>
              <a:t>і</a:t>
            </a:r>
            <a:r>
              <a:rPr lang="ru-RU" sz="31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  <a:latin typeface="Bookman Old Style" pitchFamily="18" charset="0"/>
              </a:rPr>
              <a:t>контролі</a:t>
            </a:r>
            <a:r>
              <a:rPr lang="ru-RU" sz="3100" dirty="0" smtClean="0">
                <a:solidFill>
                  <a:schemeClr val="bg1"/>
                </a:solidFill>
                <a:latin typeface="Bookman Old Style" pitchFamily="18" charset="0"/>
              </a:rPr>
              <a:t> за </a:t>
            </a:r>
            <a:r>
              <a:rPr lang="ru-RU" sz="3100" dirty="0" err="1" smtClean="0">
                <a:solidFill>
                  <a:schemeClr val="bg1"/>
                </a:solidFill>
                <a:latin typeface="Bookman Old Style" pitchFamily="18" charset="0"/>
              </a:rPr>
              <a:t>своїми</a:t>
            </a:r>
            <a:r>
              <a:rPr lang="ru-RU" sz="31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  <a:latin typeface="Bookman Old Style" pitchFamily="18" charset="0"/>
              </a:rPr>
              <a:t>учнями</a:t>
            </a:r>
            <a:r>
              <a:rPr lang="ru-RU" sz="3100" dirty="0" smtClean="0">
                <a:latin typeface="Bookman Old Style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5842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1130"/>
            <a:ext cx="3350360" cy="49835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29000"/>
            <a:ext cx="5335588" cy="1143000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700" dirty="0" err="1" smtClean="0">
                <a:solidFill>
                  <a:schemeClr val="bg1"/>
                </a:solidFill>
                <a:latin typeface="Bookman Old Style" pitchFamily="18" charset="0"/>
              </a:rPr>
              <a:t>Якщо</a:t>
            </a:r>
            <a:r>
              <a:rPr lang="ru-RU" sz="27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  <a:latin typeface="Bookman Old Style" pitchFamily="18" charset="0"/>
              </a:rPr>
              <a:t>вибрали</a:t>
            </a:r>
            <a:r>
              <a:rPr lang="ru-RU" sz="2700" dirty="0" smtClean="0">
                <a:solidFill>
                  <a:schemeClr val="bg1"/>
                </a:solidFill>
                <a:latin typeface="Bookman Old Style" pitchFamily="18" charset="0"/>
              </a:rPr>
              <a:t>  </a:t>
            </a:r>
            <a:r>
              <a:rPr lang="ru-RU" sz="2700" dirty="0" err="1" smtClean="0">
                <a:solidFill>
                  <a:schemeClr val="bg1"/>
                </a:solidFill>
                <a:latin typeface="Bookman Old Style" pitchFamily="18" charset="0"/>
              </a:rPr>
              <a:t>поводження</a:t>
            </a:r>
            <a:r>
              <a:rPr lang="ru-RU" sz="2700" dirty="0" smtClean="0">
                <a:solidFill>
                  <a:schemeClr val="bg1"/>
                </a:solidFill>
                <a:latin typeface="Bookman Old Style" pitchFamily="18" charset="0"/>
              </a:rPr>
              <a:t> принца, то </a:t>
            </a:r>
            <a:r>
              <a:rPr lang="ru-RU" sz="2700" dirty="0" err="1" smtClean="0">
                <a:solidFill>
                  <a:schemeClr val="bg1"/>
                </a:solidFill>
                <a:latin typeface="Bookman Old Style" pitchFamily="18" charset="0"/>
              </a:rPr>
              <a:t>можна</a:t>
            </a:r>
            <a:r>
              <a:rPr lang="ru-RU" sz="27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  <a:latin typeface="Bookman Old Style" pitchFamily="18" charset="0"/>
              </a:rPr>
              <a:t>стверджувати</a:t>
            </a:r>
            <a:r>
              <a:rPr lang="ru-RU" sz="2700" dirty="0" smtClean="0">
                <a:solidFill>
                  <a:schemeClr val="bg1"/>
                </a:solidFill>
                <a:latin typeface="Bookman Old Style" pitchFamily="18" charset="0"/>
              </a:rPr>
              <a:t>, </a:t>
            </a:r>
            <a:r>
              <a:rPr lang="ru-RU" sz="2700" dirty="0" err="1" smtClean="0">
                <a:solidFill>
                  <a:schemeClr val="bg1"/>
                </a:solidFill>
                <a:latin typeface="Bookman Old Style" pitchFamily="18" charset="0"/>
              </a:rPr>
              <a:t>що</a:t>
            </a:r>
            <a:r>
              <a:rPr lang="ru-RU" sz="2700" dirty="0" smtClean="0">
                <a:solidFill>
                  <a:schemeClr val="bg1"/>
                </a:solidFill>
                <a:latin typeface="Bookman Old Style" pitchFamily="18" charset="0"/>
              </a:rPr>
              <a:t> у </a:t>
            </a:r>
            <a:r>
              <a:rPr lang="ru-RU" sz="2700" dirty="0" err="1" smtClean="0">
                <a:solidFill>
                  <a:schemeClr val="bg1"/>
                </a:solidFill>
                <a:latin typeface="Bookman Old Style" pitchFamily="18" charset="0"/>
              </a:rPr>
              <a:t>своїй</a:t>
            </a:r>
            <a:r>
              <a:rPr lang="ru-RU" sz="27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  <a:latin typeface="Bookman Old Style" pitchFamily="18" charset="0"/>
              </a:rPr>
              <a:t>діяльності</a:t>
            </a:r>
            <a:r>
              <a:rPr lang="ru-RU" sz="27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  <a:latin typeface="Bookman Old Style" pitchFamily="18" charset="0"/>
              </a:rPr>
              <a:t>й</a:t>
            </a:r>
            <a:r>
              <a:rPr lang="ru-RU" sz="27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  <a:latin typeface="Bookman Old Style" pitchFamily="18" charset="0"/>
              </a:rPr>
              <a:t>поводженні</a:t>
            </a:r>
            <a:r>
              <a:rPr lang="ru-RU" sz="27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  <a:latin typeface="Bookman Old Style" pitchFamily="18" charset="0"/>
              </a:rPr>
              <a:t>Ви</a:t>
            </a:r>
            <a:r>
              <a:rPr lang="ru-RU" sz="27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  <a:latin typeface="Bookman Old Style" pitchFamily="18" charset="0"/>
              </a:rPr>
              <a:t>дотримуєтесь</a:t>
            </a:r>
            <a:r>
              <a:rPr lang="ru-RU" sz="2700" dirty="0" smtClean="0">
                <a:solidFill>
                  <a:schemeClr val="bg1"/>
                </a:solidFill>
                <a:latin typeface="Bookman Old Style" pitchFamily="18" charset="0"/>
              </a:rPr>
              <a:t> раз </a:t>
            </a:r>
            <a:r>
              <a:rPr lang="ru-RU" sz="2700" dirty="0" err="1" smtClean="0">
                <a:solidFill>
                  <a:schemeClr val="bg1"/>
                </a:solidFill>
                <a:latin typeface="Bookman Old Style" pitchFamily="18" charset="0"/>
              </a:rPr>
              <a:t>і</a:t>
            </a:r>
            <a:r>
              <a:rPr lang="ru-RU" sz="27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  <a:latin typeface="Bookman Old Style" pitchFamily="18" charset="0"/>
              </a:rPr>
              <a:t>назавжди</a:t>
            </a:r>
            <a:r>
              <a:rPr lang="ru-RU" sz="2700" dirty="0" smtClean="0">
                <a:solidFill>
                  <a:schemeClr val="bg1"/>
                </a:solidFill>
                <a:latin typeface="Bookman Old Style" pitchFamily="18" charset="0"/>
              </a:rPr>
              <a:t>  </a:t>
            </a:r>
            <a:r>
              <a:rPr lang="ru-RU" sz="2700" dirty="0" err="1" smtClean="0">
                <a:solidFill>
                  <a:schemeClr val="bg1"/>
                </a:solidFill>
                <a:latin typeface="Bookman Old Style" pitchFamily="18" charset="0"/>
              </a:rPr>
              <a:t>вироблених</a:t>
            </a:r>
            <a:r>
              <a:rPr lang="ru-RU" sz="27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  <a:latin typeface="Bookman Old Style" pitchFamily="18" charset="0"/>
              </a:rPr>
              <a:t>принципів</a:t>
            </a:r>
            <a:r>
              <a:rPr lang="ru-RU" sz="2700" dirty="0" smtClean="0">
                <a:solidFill>
                  <a:schemeClr val="bg1"/>
                </a:solidFill>
                <a:latin typeface="Bookman Old Style" pitchFamily="18" charset="0"/>
              </a:rPr>
              <a:t>. Для Вас </a:t>
            </a:r>
            <a:r>
              <a:rPr lang="ru-RU" sz="2700" dirty="0" err="1" smtClean="0">
                <a:solidFill>
                  <a:schemeClr val="bg1"/>
                </a:solidFill>
                <a:latin typeface="Bookman Old Style" pitchFamily="18" charset="0"/>
              </a:rPr>
              <a:t>важливі</a:t>
            </a:r>
            <a:r>
              <a:rPr lang="ru-RU" sz="27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  <a:latin typeface="Bookman Old Style" pitchFamily="18" charset="0"/>
              </a:rPr>
              <a:t>внутрішній</a:t>
            </a:r>
            <a:r>
              <a:rPr lang="ru-RU" sz="27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  <a:latin typeface="Bookman Old Style" pitchFamily="18" charset="0"/>
              </a:rPr>
              <a:t>світ</a:t>
            </a:r>
            <a:r>
              <a:rPr lang="ru-RU" sz="27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  <a:latin typeface="Bookman Old Style" pitchFamily="18" charset="0"/>
              </a:rPr>
              <a:t>людини</a:t>
            </a:r>
            <a:r>
              <a:rPr lang="ru-RU" sz="2700" dirty="0" smtClean="0">
                <a:solidFill>
                  <a:schemeClr val="bg1"/>
                </a:solidFill>
                <a:latin typeface="Bookman Old Style" pitchFamily="18" charset="0"/>
              </a:rPr>
              <a:t>,  </a:t>
            </a:r>
            <a:r>
              <a:rPr lang="ru-RU" sz="2700" dirty="0" err="1" smtClean="0">
                <a:solidFill>
                  <a:schemeClr val="bg1"/>
                </a:solidFill>
                <a:latin typeface="Bookman Old Style" pitchFamily="18" charset="0"/>
              </a:rPr>
              <a:t>принципи</a:t>
            </a:r>
            <a:r>
              <a:rPr lang="ru-RU" sz="2700" dirty="0" smtClean="0">
                <a:solidFill>
                  <a:schemeClr val="bg1"/>
                </a:solidFill>
                <a:latin typeface="Bookman Old Style" pitchFamily="18" charset="0"/>
              </a:rPr>
              <a:t>, за </a:t>
            </a:r>
            <a:r>
              <a:rPr lang="ru-RU" sz="2700" dirty="0" err="1" smtClean="0">
                <a:solidFill>
                  <a:schemeClr val="bg1"/>
                </a:solidFill>
                <a:latin typeface="Bookman Old Style" pitchFamily="18" charset="0"/>
              </a:rPr>
              <a:t>якими</a:t>
            </a:r>
            <a:r>
              <a:rPr lang="ru-RU" sz="2700" dirty="0" smtClean="0">
                <a:solidFill>
                  <a:schemeClr val="bg1"/>
                </a:solidFill>
                <a:latin typeface="Bookman Old Style" pitchFamily="18" charset="0"/>
              </a:rPr>
              <a:t> вона </a:t>
            </a:r>
            <a:r>
              <a:rPr lang="ru-RU" sz="2700" dirty="0" err="1" smtClean="0">
                <a:solidFill>
                  <a:schemeClr val="bg1"/>
                </a:solidFill>
                <a:latin typeface="Bookman Old Style" pitchFamily="18" charset="0"/>
              </a:rPr>
              <a:t>живе</a:t>
            </a:r>
            <a:r>
              <a:rPr lang="ru-RU" sz="2700" dirty="0" smtClean="0">
                <a:solidFill>
                  <a:schemeClr val="bg1"/>
                </a:solidFill>
                <a:latin typeface="Bookman Old Style" pitchFamily="18" charset="0"/>
              </a:rPr>
              <a:t>. </a:t>
            </a:r>
            <a:r>
              <a:rPr lang="ru-RU" sz="2700" dirty="0" err="1" smtClean="0">
                <a:solidFill>
                  <a:schemeClr val="bg1"/>
                </a:solidFill>
                <a:latin typeface="Bookman Old Style" pitchFamily="18" charset="0"/>
              </a:rPr>
              <a:t>Ви</a:t>
            </a:r>
            <a:r>
              <a:rPr lang="ru-RU" sz="27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  <a:latin typeface="Bookman Old Style" pitchFamily="18" charset="0"/>
              </a:rPr>
              <a:t>досить</a:t>
            </a:r>
            <a:r>
              <a:rPr lang="ru-RU" sz="27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  <a:latin typeface="Bookman Old Style" pitchFamily="18" charset="0"/>
              </a:rPr>
              <a:t>консервативні</a:t>
            </a:r>
            <a:r>
              <a:rPr lang="ru-RU" sz="2700" dirty="0" smtClean="0">
                <a:solidFill>
                  <a:schemeClr val="bg1"/>
                </a:solidFill>
                <a:latin typeface="Bookman Old Style" pitchFamily="18" charset="0"/>
              </a:rPr>
              <a:t>. </a:t>
            </a:r>
            <a:r>
              <a:rPr lang="ru-RU" sz="2700" dirty="0" err="1" smtClean="0">
                <a:solidFill>
                  <a:schemeClr val="bg1"/>
                </a:solidFill>
                <a:latin typeface="Bookman Old Style" pitchFamily="18" charset="0"/>
              </a:rPr>
              <a:t>Важко</a:t>
            </a:r>
            <a:r>
              <a:rPr lang="ru-RU" sz="27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  <a:latin typeface="Bookman Old Style" pitchFamily="18" charset="0"/>
              </a:rPr>
              <a:t>звикаєте</a:t>
            </a:r>
            <a:r>
              <a:rPr lang="ru-RU" sz="2700" dirty="0" smtClean="0">
                <a:solidFill>
                  <a:schemeClr val="bg1"/>
                </a:solidFill>
                <a:latin typeface="Bookman Old Style" pitchFamily="18" charset="0"/>
              </a:rPr>
              <a:t> до </a:t>
            </a:r>
            <a:r>
              <a:rPr lang="ru-RU" sz="2700" dirty="0" err="1" smtClean="0">
                <a:solidFill>
                  <a:schemeClr val="bg1"/>
                </a:solidFill>
                <a:latin typeface="Bookman Old Style" pitchFamily="18" charset="0"/>
              </a:rPr>
              <a:t>всього</a:t>
            </a:r>
            <a:r>
              <a:rPr lang="ru-RU" sz="2700" dirty="0" smtClean="0">
                <a:solidFill>
                  <a:schemeClr val="bg1"/>
                </a:solidFill>
                <a:latin typeface="Bookman Old Style" pitchFamily="18" charset="0"/>
              </a:rPr>
              <a:t> нового. У    </a:t>
            </a:r>
            <a:r>
              <a:rPr lang="ru-RU" sz="2700" dirty="0" err="1" smtClean="0">
                <a:solidFill>
                  <a:schemeClr val="bg1"/>
                </a:solidFill>
                <a:latin typeface="Bookman Old Style" pitchFamily="18" charset="0"/>
              </a:rPr>
              <a:t>навчально</a:t>
            </a:r>
            <a:r>
              <a:rPr lang="ru-RU" sz="2700" dirty="0" smtClean="0">
                <a:solidFill>
                  <a:schemeClr val="bg1"/>
                </a:solidFill>
                <a:latin typeface="Bookman Old Style" pitchFamily="18" charset="0"/>
              </a:rPr>
              <a:t> – </a:t>
            </a:r>
            <a:r>
              <a:rPr lang="ru-RU" sz="2700" dirty="0" err="1" smtClean="0">
                <a:solidFill>
                  <a:schemeClr val="bg1"/>
                </a:solidFill>
                <a:latin typeface="Bookman Old Style" pitchFamily="18" charset="0"/>
              </a:rPr>
              <a:t>виховному</a:t>
            </a:r>
            <a:r>
              <a:rPr lang="ru-RU" sz="27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  <a:latin typeface="Bookman Old Style" pitchFamily="18" charset="0"/>
              </a:rPr>
              <a:t>процесі</a:t>
            </a:r>
            <a:r>
              <a:rPr lang="ru-RU" sz="2700" dirty="0" smtClean="0">
                <a:solidFill>
                  <a:schemeClr val="bg1"/>
                </a:solidFill>
                <a:latin typeface="Bookman Old Style" pitchFamily="18" charset="0"/>
              </a:rPr>
              <a:t> часто </a:t>
            </a:r>
            <a:r>
              <a:rPr lang="ru-RU" sz="2700" dirty="0" err="1" smtClean="0">
                <a:solidFill>
                  <a:schemeClr val="bg1"/>
                </a:solidFill>
                <a:latin typeface="Bookman Old Style" pitchFamily="18" charset="0"/>
              </a:rPr>
              <a:t>використовуєте</a:t>
            </a:r>
            <a:r>
              <a:rPr lang="ru-RU" sz="27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  <a:latin typeface="Bookman Old Style" pitchFamily="18" charset="0"/>
              </a:rPr>
              <a:t>педагогічний</a:t>
            </a:r>
            <a:r>
              <a:rPr lang="ru-RU" sz="27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  <a:latin typeface="Bookman Old Style" pitchFamily="18" charset="0"/>
              </a:rPr>
              <a:t>досвід</a:t>
            </a:r>
            <a:r>
              <a:rPr lang="ru-RU" sz="27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  <a:latin typeface="Bookman Old Style" pitchFamily="18" charset="0"/>
              </a:rPr>
              <a:t>інших</a:t>
            </a:r>
            <a:r>
              <a:rPr lang="ru-RU" sz="27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  <a:latin typeface="Bookman Old Style" pitchFamily="18" charset="0"/>
              </a:rPr>
              <a:t>вчителів</a:t>
            </a:r>
            <a:r>
              <a:rPr lang="ru-RU" sz="2700" dirty="0" smtClean="0">
                <a:solidFill>
                  <a:schemeClr val="bg1"/>
                </a:solidFill>
                <a:latin typeface="Bookman Old Style" pitchFamily="18" charset="0"/>
              </a:rPr>
              <a:t>, </a:t>
            </a:r>
            <a:r>
              <a:rPr lang="ru-RU" sz="2700" dirty="0" err="1" smtClean="0">
                <a:solidFill>
                  <a:schemeClr val="bg1"/>
                </a:solidFill>
                <a:latin typeface="Bookman Old Style" pitchFamily="18" charset="0"/>
              </a:rPr>
              <a:t>сумніваючись</a:t>
            </a:r>
            <a:r>
              <a:rPr lang="ru-RU" sz="2700" dirty="0" smtClean="0">
                <a:solidFill>
                  <a:schemeClr val="bg1"/>
                </a:solidFill>
                <a:latin typeface="Bookman Old Style" pitchFamily="18" charset="0"/>
              </a:rPr>
              <a:t> у </a:t>
            </a:r>
            <a:r>
              <a:rPr lang="ru-RU" sz="2700" dirty="0" err="1" smtClean="0">
                <a:solidFill>
                  <a:schemeClr val="bg1"/>
                </a:solidFill>
                <a:latin typeface="Bookman Old Style" pitchFamily="18" charset="0"/>
              </a:rPr>
              <a:t>власній</a:t>
            </a:r>
            <a:r>
              <a:rPr lang="ru-RU" sz="2700" dirty="0" smtClean="0">
                <a:solidFill>
                  <a:schemeClr val="bg1"/>
                </a:solidFill>
                <a:latin typeface="Bookman Old Style" pitchFamily="18" charset="0"/>
              </a:rPr>
              <a:t> творчості.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 l="53691" t="16520"/>
          <a:stretch>
            <a:fillRect/>
          </a:stretch>
        </p:blipFill>
        <p:spPr bwMode="auto">
          <a:xfrm>
            <a:off x="5793640" y="1291130"/>
            <a:ext cx="2901395" cy="523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290638"/>
            <a:ext cx="8686800" cy="831850"/>
          </a:xfrm>
        </p:spPr>
        <p:txBody>
          <a:bodyPr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Вправа </a:t>
            </a: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«Сніжинка</a:t>
            </a: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»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7892" name="Picture 4" descr="Результат пошуку зображень за запитом &quot;сніжинк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3310" y="1929619"/>
            <a:ext cx="5497380" cy="44865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754374" y="1749245"/>
            <a:ext cx="8093365" cy="830997"/>
          </a:xfrm>
        </p:spPr>
        <p:txBody>
          <a:bodyPr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Притча про </a:t>
            </a:r>
            <a:r>
              <a:rPr lang="ru-RU" sz="4800" b="1" dirty="0" err="1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тюльпани</a:t>
            </a:r>
            <a:endParaRPr lang="ru-RU" sz="4800" b="1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098" name="Picture 2" descr="Результат пошуку зображень за запитом &quot;тюльпан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670" y="2360065"/>
            <a:ext cx="7286150" cy="4153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Вправа </a:t>
            </a:r>
            <a:r>
              <a:rPr lang="uk-UA" b="1" dirty="0" err="1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“Зірка</a:t>
            </a:r>
            <a:r>
              <a:rPr lang="uk-UA" b="1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uk-UA" b="1" dirty="0" err="1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удачі”</a:t>
            </a:r>
            <a:endParaRPr lang="ru-RU" b="1" dirty="0">
              <a:ln w="1905"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31746" name="Picture 4" descr="Пов’язане зображення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1238" y="2054225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965" y="985720"/>
            <a:ext cx="7932425" cy="5444938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Щоденно вживайте: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бальзам мудрості;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коктейль творчості;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err="1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каву</a:t>
            </a:r>
            <a:r>
              <a:rPr lang="ru-RU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бадьорості;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err="1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відвар</a:t>
            </a:r>
            <a:r>
              <a:rPr lang="ru-RU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пунктуальності;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err="1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настрій</a:t>
            </a:r>
            <a:r>
              <a:rPr lang="ru-RU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терпимості;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err="1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екстракт</a:t>
            </a:r>
            <a:r>
              <a:rPr lang="ru-RU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людяності.</a:t>
            </a:r>
          </a:p>
        </p:txBody>
      </p:sp>
      <p:pic>
        <p:nvPicPr>
          <p:cNvPr id="1026" name="Picture 2" descr="Результат пошуку зображень за запитом &quot;еліксир молодості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75932">
            <a:off x="4161970" y="3274541"/>
            <a:ext cx="4707276" cy="312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60" y="1443835"/>
            <a:ext cx="8229600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  <a:t>Вправа «Чарівний глечик»</a:t>
            </a:r>
            <a:br>
              <a:rPr lang="ru-RU" b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296863" y="2206625"/>
            <a:ext cx="8397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Bookman Old Style" pitchFamily="18" charset="0"/>
              </a:rPr>
              <a:t>Інструкція. Колеги! Пропоную вам дістати по одному папірцю з чарівного глечика, який підкаже, що на вас чекає сьогодні або що вам потрібно зробити найближчим часом</a:t>
            </a:r>
            <a:r>
              <a:rPr lang="uk-UA">
                <a:solidFill>
                  <a:schemeClr val="bg1"/>
                </a:solidFill>
                <a:latin typeface="Bookman Old Style" pitchFamily="18" charset="0"/>
              </a:rPr>
              <a:t>.</a:t>
            </a:r>
            <a:r>
              <a:rPr lang="ru-RU">
                <a:solidFill>
                  <a:schemeClr val="bg1"/>
                </a:solidFill>
                <a:latin typeface="Bookman Old Style" pitchFamily="18" charset="0"/>
              </a:rPr>
              <a:t> </a:t>
            </a:r>
          </a:p>
        </p:txBody>
      </p:sp>
      <p:pic>
        <p:nvPicPr>
          <p:cNvPr id="1026" name="Picture 2" descr="Результат пошуку зображень за запитом &quot;глечик з Джином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3310" y="3276295"/>
            <a:ext cx="4733855" cy="3309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Результат пошуку зображень за запитом &quot;велосипед з квітами&quot;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384"/>
          <a:stretch>
            <a:fillRect/>
          </a:stretch>
        </p:blipFill>
        <p:spPr>
          <a:xfrm>
            <a:off x="0" y="0"/>
            <a:ext cx="9144000" cy="5497513"/>
          </a:xfrm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0" y="4803775"/>
            <a:ext cx="9177338" cy="2062163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Бажаємо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Вам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дві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речі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у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житті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                   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Все… і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Нічого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Все,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самі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собі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побажаєте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Нічого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може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Вас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засмутити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!!!!!!!!!!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6260" y="985720"/>
            <a:ext cx="8229600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Експрес – діагностика </a:t>
            </a:r>
            <a:r>
              <a:rPr lang="uk-UA" b="1" dirty="0" err="1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“Хто</a:t>
            </a:r>
            <a:r>
              <a:rPr lang="uk-UA" b="1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Ви?”</a:t>
            </a:r>
            <a:endParaRPr lang="ru-RU" b="1" dirty="0">
              <a:ln w="1905"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2054225"/>
            <a:ext cx="8686800" cy="152717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Bookman Old Style" pitchFamily="18" charset="0"/>
              </a:rPr>
              <a:t>    </a:t>
            </a:r>
            <a:r>
              <a:rPr lang="ru-RU" dirty="0" err="1" smtClean="0">
                <a:latin typeface="Bookman Old Style" pitchFamily="18" charset="0"/>
              </a:rPr>
              <a:t>Оберіть</a:t>
            </a:r>
            <a:r>
              <a:rPr lang="ru-RU" dirty="0" smtClean="0">
                <a:latin typeface="Bookman Old Style" pitchFamily="18" charset="0"/>
              </a:rPr>
              <a:t>   </a:t>
            </a:r>
            <a:r>
              <a:rPr lang="ru-RU" dirty="0" err="1" smtClean="0">
                <a:latin typeface="Bookman Old Style" pitchFamily="18" charset="0"/>
              </a:rPr>
              <a:t>із</a:t>
            </a:r>
            <a:r>
              <a:rPr lang="ru-RU" dirty="0" smtClean="0">
                <a:latin typeface="Bookman Old Style" pitchFamily="18" charset="0"/>
              </a:rPr>
              <a:t>   </a:t>
            </a:r>
            <a:r>
              <a:rPr lang="ru-RU" dirty="0" err="1" smtClean="0">
                <a:latin typeface="Bookman Old Style" pitchFamily="18" charset="0"/>
              </a:rPr>
              <a:t>запропонованих</a:t>
            </a:r>
            <a:r>
              <a:rPr lang="ru-RU" dirty="0" smtClean="0">
                <a:latin typeface="Bookman Old Style" pitchFamily="18" charset="0"/>
              </a:rPr>
              <a:t>  </a:t>
            </a:r>
            <a:r>
              <a:rPr lang="ru-RU" dirty="0" err="1" smtClean="0">
                <a:latin typeface="Bookman Old Style" pitchFamily="18" charset="0"/>
              </a:rPr>
              <a:t>геометричних</a:t>
            </a:r>
            <a:r>
              <a:rPr lang="ru-RU" dirty="0" smtClean="0">
                <a:latin typeface="Bookman Old Style" pitchFamily="18" charset="0"/>
              </a:rPr>
              <a:t>  </a:t>
            </a:r>
            <a:r>
              <a:rPr lang="ru-RU" dirty="0" err="1" smtClean="0">
                <a:latin typeface="Bookman Old Style" pitchFamily="18" charset="0"/>
              </a:rPr>
              <a:t>фігур</a:t>
            </a:r>
            <a:r>
              <a:rPr lang="ru-RU" dirty="0" smtClean="0">
                <a:latin typeface="Bookman Old Style" pitchFamily="18" charset="0"/>
              </a:rPr>
              <a:t>, одну,  </a:t>
            </a:r>
            <a:r>
              <a:rPr lang="ru-RU" dirty="0" err="1" smtClean="0">
                <a:latin typeface="Bookman Old Style" pitchFamily="18" charset="0"/>
              </a:rPr>
              <a:t>що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найбільше</a:t>
            </a:r>
            <a:r>
              <a:rPr lang="ru-RU" dirty="0" smtClean="0">
                <a:latin typeface="Bookman Old Style" pitchFamily="18" charset="0"/>
              </a:rPr>
              <a:t>  Вам  </a:t>
            </a:r>
            <a:r>
              <a:rPr lang="ru-RU" dirty="0" err="1" smtClean="0">
                <a:latin typeface="Bookman Old Style" pitchFamily="18" charset="0"/>
              </a:rPr>
              <a:t>подобається</a:t>
            </a:r>
            <a:r>
              <a:rPr lang="ru-RU" dirty="0" smtClean="0">
                <a:latin typeface="Bookman Old Style" pitchFamily="18" charset="0"/>
              </a:rPr>
              <a:t>     ( квадрат, </a:t>
            </a:r>
            <a:r>
              <a:rPr lang="ru-RU" dirty="0" err="1" smtClean="0">
                <a:latin typeface="Bookman Old Style" pitchFamily="18" charset="0"/>
              </a:rPr>
              <a:t>трикутник</a:t>
            </a:r>
            <a:r>
              <a:rPr lang="ru-RU" dirty="0" smtClean="0">
                <a:latin typeface="Bookman Old Style" pitchFamily="18" charset="0"/>
              </a:rPr>
              <a:t>, коло,  </a:t>
            </a:r>
            <a:r>
              <a:rPr lang="ru-RU" dirty="0" err="1" smtClean="0">
                <a:latin typeface="Bookman Old Style" pitchFamily="18" charset="0"/>
              </a:rPr>
              <a:t>прямокутник</a:t>
            </a:r>
            <a:r>
              <a:rPr lang="ru-RU" dirty="0" smtClean="0">
                <a:latin typeface="Bookman Old Style" pitchFamily="18" charset="0"/>
              </a:rPr>
              <a:t> ,  зигзаг).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7410" name="Picture 2" descr="Результат пошуку зображень за запитом &quot;тест квадрат круг треугольник зигзаг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75" y="4039820"/>
            <a:ext cx="8084215" cy="1650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6863" y="1290638"/>
            <a:ext cx="8550275" cy="5192712"/>
          </a:xfrm>
        </p:spPr>
        <p:txBody>
          <a:bodyPr rtlCol="0">
            <a:normAutofit fontScale="32500" lnSpcReduction="20000"/>
          </a:bodyPr>
          <a:lstStyle/>
          <a:p>
            <a:pPr fontAlgn="auto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Bookman Old Style" pitchFamily="18" charset="0"/>
              </a:rPr>
              <a:t>                                                      </a:t>
            </a:r>
            <a:r>
              <a:rPr lang="ru-RU" sz="6200" dirty="0" smtClean="0">
                <a:latin typeface="Bookman Old Style" pitchFamily="18" charset="0"/>
              </a:rPr>
              <a:t>Квадрат  –  </a:t>
            </a:r>
            <a:r>
              <a:rPr lang="ru-RU" sz="6200" dirty="0" err="1" smtClean="0">
                <a:latin typeface="Bookman Old Style" pitchFamily="18" charset="0"/>
              </a:rPr>
              <a:t>працьовитість</a:t>
            </a:r>
            <a:r>
              <a:rPr lang="ru-RU" sz="6200" dirty="0" smtClean="0">
                <a:latin typeface="Bookman Old Style" pitchFamily="18" charset="0"/>
              </a:rPr>
              <a:t>,  </a:t>
            </a:r>
            <a:r>
              <a:rPr lang="ru-RU" sz="6200" dirty="0" err="1" smtClean="0">
                <a:latin typeface="Bookman Old Style" pitchFamily="18" charset="0"/>
              </a:rPr>
              <a:t>ретельність</a:t>
            </a:r>
            <a:r>
              <a:rPr lang="ru-RU" sz="6200" dirty="0" smtClean="0">
                <a:latin typeface="Bookman Old Style" pitchFamily="18" charset="0"/>
              </a:rPr>
              <a:t>, потреба 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200" dirty="0" smtClean="0">
                <a:latin typeface="Bookman Old Style" pitchFamily="18" charset="0"/>
              </a:rPr>
              <a:t>                         </a:t>
            </a:r>
            <a:r>
              <a:rPr lang="ru-RU" sz="6200" dirty="0" err="1" smtClean="0">
                <a:latin typeface="Bookman Old Style" pitchFamily="18" charset="0"/>
              </a:rPr>
              <a:t>доводити</a:t>
            </a:r>
            <a:r>
              <a:rPr lang="ru-RU" sz="6200" dirty="0" smtClean="0">
                <a:latin typeface="Bookman Old Style" pitchFamily="18" charset="0"/>
              </a:rPr>
              <a:t>   </a:t>
            </a:r>
            <a:r>
              <a:rPr lang="ru-RU" sz="6200" dirty="0" err="1" smtClean="0">
                <a:latin typeface="Bookman Old Style" pitchFamily="18" charset="0"/>
              </a:rPr>
              <a:t>почату</a:t>
            </a:r>
            <a:r>
              <a:rPr lang="ru-RU" sz="6200" dirty="0" smtClean="0">
                <a:latin typeface="Bookman Old Style" pitchFamily="18" charset="0"/>
              </a:rPr>
              <a:t>  справу  до </a:t>
            </a:r>
            <a:r>
              <a:rPr lang="ru-RU" sz="6200" dirty="0" err="1" smtClean="0">
                <a:latin typeface="Bookman Old Style" pitchFamily="18" charset="0"/>
              </a:rPr>
              <a:t>кінця</a:t>
            </a:r>
            <a:r>
              <a:rPr lang="ru-RU" sz="6200" dirty="0" smtClean="0">
                <a:latin typeface="Bookman Old Style" pitchFamily="18" charset="0"/>
              </a:rPr>
              <a:t>, </a:t>
            </a:r>
            <a:r>
              <a:rPr lang="ru-RU" sz="6200" dirty="0" err="1" smtClean="0">
                <a:latin typeface="Bookman Old Style" pitchFamily="18" charset="0"/>
              </a:rPr>
              <a:t>завзятість</a:t>
            </a:r>
            <a:r>
              <a:rPr lang="ru-RU" sz="6200" dirty="0" smtClean="0">
                <a:latin typeface="Bookman Old Style" pitchFamily="18" charset="0"/>
              </a:rPr>
              <a:t>,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200" dirty="0" smtClean="0">
                <a:latin typeface="Bookman Old Style" pitchFamily="18" charset="0"/>
              </a:rPr>
              <a:t>                         </a:t>
            </a:r>
            <a:r>
              <a:rPr lang="ru-RU" sz="6200" dirty="0" err="1" smtClean="0">
                <a:latin typeface="Bookman Old Style" pitchFamily="18" charset="0"/>
              </a:rPr>
              <a:t>що</a:t>
            </a:r>
            <a:r>
              <a:rPr lang="ru-RU" sz="6200" dirty="0" smtClean="0">
                <a:latin typeface="Bookman Old Style" pitchFamily="18" charset="0"/>
              </a:rPr>
              <a:t>  </a:t>
            </a:r>
            <a:r>
              <a:rPr lang="ru-RU" sz="6200" dirty="0" err="1" smtClean="0">
                <a:latin typeface="Bookman Old Style" pitchFamily="18" charset="0"/>
              </a:rPr>
              <a:t>дозволяє</a:t>
            </a:r>
            <a:r>
              <a:rPr lang="ru-RU" sz="6200" dirty="0" smtClean="0">
                <a:latin typeface="Bookman Old Style" pitchFamily="18" charset="0"/>
              </a:rPr>
              <a:t>  </a:t>
            </a:r>
            <a:r>
              <a:rPr lang="ru-RU" sz="6200" dirty="0" err="1" smtClean="0">
                <a:latin typeface="Bookman Old Style" pitchFamily="18" charset="0"/>
              </a:rPr>
              <a:t>домагатися</a:t>
            </a:r>
            <a:r>
              <a:rPr lang="ru-RU" sz="6200" dirty="0" smtClean="0">
                <a:latin typeface="Bookman Old Style" pitchFamily="18" charset="0"/>
              </a:rPr>
              <a:t>  </a:t>
            </a:r>
            <a:r>
              <a:rPr lang="ru-RU" sz="6200" dirty="0" err="1" smtClean="0">
                <a:latin typeface="Bookman Old Style" pitchFamily="18" charset="0"/>
              </a:rPr>
              <a:t>завершення</a:t>
            </a:r>
            <a:r>
              <a:rPr lang="ru-RU" sz="6200" dirty="0" smtClean="0">
                <a:latin typeface="Bookman Old Style" pitchFamily="18" charset="0"/>
              </a:rPr>
              <a:t>  </a:t>
            </a:r>
            <a:r>
              <a:rPr lang="ru-RU" sz="6200" dirty="0" err="1" smtClean="0">
                <a:latin typeface="Bookman Old Style" pitchFamily="18" charset="0"/>
              </a:rPr>
              <a:t>роботи</a:t>
            </a:r>
            <a:r>
              <a:rPr lang="ru-RU" sz="6200" dirty="0" smtClean="0">
                <a:latin typeface="Bookman Old Style" pitchFamily="18" charset="0"/>
              </a:rPr>
              <a:t>.  </a:t>
            </a:r>
            <a:r>
              <a:rPr lang="ru-RU" sz="6200" dirty="0" err="1" smtClean="0">
                <a:latin typeface="Bookman Old Style" pitchFamily="18" charset="0"/>
              </a:rPr>
              <a:t>Стриманість</a:t>
            </a:r>
            <a:r>
              <a:rPr lang="ru-RU" sz="6200" dirty="0" smtClean="0">
                <a:latin typeface="Bookman Old Style" pitchFamily="18" charset="0"/>
              </a:rPr>
              <a:t>,  </a:t>
            </a:r>
            <a:r>
              <a:rPr lang="ru-RU" sz="6200" dirty="0" err="1" smtClean="0">
                <a:latin typeface="Bookman Old Style" pitchFamily="18" charset="0"/>
              </a:rPr>
              <a:t>терпіння</a:t>
            </a:r>
            <a:r>
              <a:rPr lang="ru-RU" sz="6200" dirty="0" smtClean="0">
                <a:latin typeface="Bookman Old Style" pitchFamily="18" charset="0"/>
              </a:rPr>
              <a:t>  </a:t>
            </a:r>
            <a:r>
              <a:rPr lang="ru-RU" sz="6200" dirty="0" err="1" smtClean="0">
                <a:latin typeface="Bookman Old Style" pitchFamily="18" charset="0"/>
              </a:rPr>
              <a:t>і</a:t>
            </a:r>
            <a:r>
              <a:rPr lang="ru-RU" sz="6200" dirty="0" smtClean="0">
                <a:latin typeface="Bookman Old Style" pitchFamily="18" charset="0"/>
              </a:rPr>
              <a:t>   </a:t>
            </a:r>
            <a:r>
              <a:rPr lang="ru-RU" sz="6200" dirty="0" err="1" smtClean="0">
                <a:latin typeface="Bookman Old Style" pitchFamily="18" charset="0"/>
              </a:rPr>
              <a:t>методичність</a:t>
            </a:r>
            <a:r>
              <a:rPr lang="ru-RU" sz="6200" dirty="0" smtClean="0">
                <a:latin typeface="Bookman Old Style" pitchFamily="18" charset="0"/>
              </a:rPr>
              <a:t>,  </a:t>
            </a:r>
            <a:r>
              <a:rPr lang="ru-RU" sz="6200" dirty="0" err="1" smtClean="0">
                <a:latin typeface="Bookman Old Style" pitchFamily="18" charset="0"/>
              </a:rPr>
              <a:t>звичайно</a:t>
            </a:r>
            <a:r>
              <a:rPr lang="ru-RU" sz="6200" dirty="0" smtClean="0">
                <a:latin typeface="Bookman Old Style" pitchFamily="18" charset="0"/>
              </a:rPr>
              <a:t>,  </a:t>
            </a:r>
            <a:r>
              <a:rPr lang="ru-RU" sz="6200" dirty="0" err="1" smtClean="0">
                <a:latin typeface="Bookman Old Style" pitchFamily="18" charset="0"/>
              </a:rPr>
              <a:t>роблять</a:t>
            </a:r>
            <a:r>
              <a:rPr lang="ru-RU" sz="6200" dirty="0" smtClean="0">
                <a:latin typeface="Bookman Old Style" pitchFamily="18" charset="0"/>
              </a:rPr>
              <a:t>   квадрата </a:t>
            </a:r>
            <a:r>
              <a:rPr lang="ru-RU" sz="6200" dirty="0" err="1" smtClean="0">
                <a:latin typeface="Bookman Old Style" pitchFamily="18" charset="0"/>
              </a:rPr>
              <a:t>висококваліфікованим</a:t>
            </a:r>
            <a:r>
              <a:rPr lang="ru-RU" sz="6200" dirty="0" smtClean="0">
                <a:latin typeface="Bookman Old Style" pitchFamily="18" charset="0"/>
              </a:rPr>
              <a:t> </a:t>
            </a:r>
            <a:r>
              <a:rPr lang="ru-RU" sz="6200" dirty="0" err="1" smtClean="0">
                <a:latin typeface="Bookman Old Style" pitchFamily="18" charset="0"/>
              </a:rPr>
              <a:t>фахівцем</a:t>
            </a:r>
            <a:r>
              <a:rPr lang="ru-RU" sz="6200" dirty="0" smtClean="0">
                <a:latin typeface="Bookman Old Style" pitchFamily="18" charset="0"/>
              </a:rPr>
              <a:t> у </a:t>
            </a:r>
            <a:r>
              <a:rPr lang="ru-RU" sz="6200" dirty="0" err="1" smtClean="0">
                <a:latin typeface="Bookman Old Style" pitchFamily="18" charset="0"/>
              </a:rPr>
              <a:t>своїй</a:t>
            </a:r>
            <a:r>
              <a:rPr lang="ru-RU" sz="6200" dirty="0" smtClean="0">
                <a:latin typeface="Bookman Old Style" pitchFamily="18" charset="0"/>
              </a:rPr>
              <a:t> </a:t>
            </a:r>
            <a:r>
              <a:rPr lang="ru-RU" sz="6200" dirty="0" err="1" smtClean="0">
                <a:latin typeface="Bookman Old Style" pitchFamily="18" charset="0"/>
              </a:rPr>
              <a:t>справі</a:t>
            </a:r>
            <a:r>
              <a:rPr lang="ru-RU" sz="6200" dirty="0" smtClean="0">
                <a:latin typeface="Bookman Old Style" pitchFamily="18" charset="0"/>
              </a:rPr>
              <a:t>.  </a:t>
            </a:r>
            <a:r>
              <a:rPr lang="ru-RU" sz="6200" dirty="0" err="1" smtClean="0">
                <a:latin typeface="Bookman Old Style" pitchFamily="18" charset="0"/>
              </a:rPr>
              <a:t>Квадрати</a:t>
            </a:r>
            <a:r>
              <a:rPr lang="ru-RU" sz="6200" dirty="0" smtClean="0">
                <a:latin typeface="Bookman Old Style" pitchFamily="18" charset="0"/>
              </a:rPr>
              <a:t>   </a:t>
            </a:r>
            <a:r>
              <a:rPr lang="ru-RU" sz="6200" dirty="0" err="1" smtClean="0">
                <a:latin typeface="Bookman Old Style" pitchFamily="18" charset="0"/>
              </a:rPr>
              <a:t>люблять</a:t>
            </a:r>
            <a:r>
              <a:rPr lang="ru-RU" sz="6200" dirty="0" smtClean="0">
                <a:latin typeface="Bookman Old Style" pitchFamily="18" charset="0"/>
              </a:rPr>
              <a:t>  раз   </a:t>
            </a:r>
            <a:r>
              <a:rPr lang="ru-RU" sz="6200" dirty="0" err="1" smtClean="0">
                <a:latin typeface="Bookman Old Style" pitchFamily="18" charset="0"/>
              </a:rPr>
              <a:t>і</a:t>
            </a:r>
            <a:r>
              <a:rPr lang="ru-RU" sz="6200" dirty="0" smtClean="0">
                <a:latin typeface="Bookman Old Style" pitchFamily="18" charset="0"/>
              </a:rPr>
              <a:t> </a:t>
            </a:r>
            <a:r>
              <a:rPr lang="ru-RU" sz="6200" dirty="0" err="1" smtClean="0">
                <a:latin typeface="Bookman Old Style" pitchFamily="18" charset="0"/>
              </a:rPr>
              <a:t>назавжди</a:t>
            </a:r>
            <a:r>
              <a:rPr lang="ru-RU" sz="6200" dirty="0" smtClean="0">
                <a:latin typeface="Bookman Old Style" pitchFamily="18" charset="0"/>
              </a:rPr>
              <a:t>  заведений  порядок: усе   повинно  </a:t>
            </a:r>
            <a:r>
              <a:rPr lang="ru-RU" sz="6200" dirty="0" err="1" smtClean="0">
                <a:latin typeface="Bookman Old Style" pitchFamily="18" charset="0"/>
              </a:rPr>
              <a:t>знаходитись</a:t>
            </a:r>
            <a:r>
              <a:rPr lang="ru-RU" sz="6200" dirty="0" smtClean="0">
                <a:latin typeface="Bookman Old Style" pitchFamily="18" charset="0"/>
              </a:rPr>
              <a:t>  на  </a:t>
            </a:r>
            <a:r>
              <a:rPr lang="ru-RU" sz="6200" dirty="0" err="1" smtClean="0">
                <a:latin typeface="Bookman Old Style" pitchFamily="18" charset="0"/>
              </a:rPr>
              <a:t>своєму</a:t>
            </a:r>
            <a:r>
              <a:rPr lang="ru-RU" sz="6200" dirty="0" smtClean="0">
                <a:latin typeface="Bookman Old Style" pitchFamily="18" charset="0"/>
              </a:rPr>
              <a:t>  </a:t>
            </a:r>
            <a:r>
              <a:rPr lang="ru-RU" sz="6200" dirty="0" err="1" smtClean="0">
                <a:latin typeface="Bookman Old Style" pitchFamily="18" charset="0"/>
              </a:rPr>
              <a:t>місці</a:t>
            </a:r>
            <a:r>
              <a:rPr lang="ru-RU" sz="6200" dirty="0" smtClean="0">
                <a:latin typeface="Bookman Old Style" pitchFamily="18" charset="0"/>
              </a:rPr>
              <a:t>  </a:t>
            </a:r>
            <a:r>
              <a:rPr lang="ru-RU" sz="6200" dirty="0" err="1" smtClean="0">
                <a:latin typeface="Bookman Old Style" pitchFamily="18" charset="0"/>
              </a:rPr>
              <a:t>і</a:t>
            </a:r>
            <a:r>
              <a:rPr lang="ru-RU" sz="6200" dirty="0" smtClean="0">
                <a:latin typeface="Bookman Old Style" pitchFamily="18" charset="0"/>
              </a:rPr>
              <a:t>  </a:t>
            </a:r>
            <a:r>
              <a:rPr lang="ru-RU" sz="6200" dirty="0" err="1" smtClean="0">
                <a:latin typeface="Bookman Old Style" pitchFamily="18" charset="0"/>
              </a:rPr>
              <a:t>відбуватися</a:t>
            </a:r>
            <a:r>
              <a:rPr lang="ru-RU" sz="6200" dirty="0" smtClean="0">
                <a:latin typeface="Bookman Old Style" pitchFamily="18" charset="0"/>
              </a:rPr>
              <a:t>   у   </a:t>
            </a:r>
            <a:r>
              <a:rPr lang="ru-RU" sz="6200" dirty="0" err="1" smtClean="0">
                <a:latin typeface="Bookman Old Style" pitchFamily="18" charset="0"/>
              </a:rPr>
              <a:t>свій</a:t>
            </a:r>
            <a:r>
              <a:rPr lang="ru-RU" sz="6200" dirty="0" smtClean="0">
                <a:latin typeface="Bookman Old Style" pitchFamily="18" charset="0"/>
              </a:rPr>
              <a:t>  час .  </a:t>
            </a:r>
            <a:r>
              <a:rPr lang="ru-RU" sz="6200" dirty="0" err="1" smtClean="0">
                <a:latin typeface="Bookman Old Style" pitchFamily="18" charset="0"/>
              </a:rPr>
              <a:t>Ідеал</a:t>
            </a:r>
            <a:r>
              <a:rPr lang="ru-RU" sz="6200" dirty="0" smtClean="0">
                <a:latin typeface="Bookman Old Style" pitchFamily="18" charset="0"/>
              </a:rPr>
              <a:t>   квадрата  –   </a:t>
            </a:r>
            <a:r>
              <a:rPr lang="ru-RU" sz="6200" dirty="0" err="1" smtClean="0">
                <a:latin typeface="Bookman Old Style" pitchFamily="18" charset="0"/>
              </a:rPr>
              <a:t>розплановане</a:t>
            </a:r>
            <a:r>
              <a:rPr lang="ru-RU" sz="6200" dirty="0" smtClean="0">
                <a:latin typeface="Bookman Old Style" pitchFamily="18" charset="0"/>
              </a:rPr>
              <a:t>,  </a:t>
            </a:r>
            <a:r>
              <a:rPr lang="ru-RU" sz="6200" dirty="0" err="1" smtClean="0">
                <a:latin typeface="Bookman Old Style" pitchFamily="18" charset="0"/>
              </a:rPr>
              <a:t>передбачуване</a:t>
            </a:r>
            <a:r>
              <a:rPr lang="ru-RU" sz="6200" dirty="0" smtClean="0">
                <a:latin typeface="Bookman Old Style" pitchFamily="18" charset="0"/>
              </a:rPr>
              <a:t>  </a:t>
            </a:r>
            <a:r>
              <a:rPr lang="ru-RU" sz="6200" dirty="0" err="1" smtClean="0">
                <a:latin typeface="Bookman Old Style" pitchFamily="18" charset="0"/>
              </a:rPr>
              <a:t>життя</a:t>
            </a:r>
            <a:r>
              <a:rPr lang="ru-RU" sz="6200" dirty="0" smtClean="0">
                <a:latin typeface="Bookman Old Style" pitchFamily="18" charset="0"/>
              </a:rPr>
              <a:t>,  </a:t>
            </a:r>
            <a:r>
              <a:rPr lang="ru-RU" sz="6200" dirty="0" err="1" smtClean="0">
                <a:latin typeface="Bookman Old Style" pitchFamily="18" charset="0"/>
              </a:rPr>
              <a:t>йому</a:t>
            </a:r>
            <a:r>
              <a:rPr lang="ru-RU" sz="6200" dirty="0" smtClean="0">
                <a:latin typeface="Bookman Old Style" pitchFamily="18" charset="0"/>
              </a:rPr>
              <a:t>  не  до  </a:t>
            </a:r>
            <a:r>
              <a:rPr lang="ru-RU" sz="6200" dirty="0" err="1" smtClean="0">
                <a:latin typeface="Bookman Old Style" pitchFamily="18" charset="0"/>
              </a:rPr>
              <a:t>душі</a:t>
            </a:r>
            <a:r>
              <a:rPr lang="ru-RU" sz="6200" dirty="0" smtClean="0">
                <a:latin typeface="Bookman Old Style" pitchFamily="18" charset="0"/>
              </a:rPr>
              <a:t>  « </a:t>
            </a:r>
            <a:r>
              <a:rPr lang="ru-RU" sz="6200" dirty="0" err="1" smtClean="0">
                <a:latin typeface="Bookman Old Style" pitchFamily="18" charset="0"/>
              </a:rPr>
              <a:t>сюрпризи</a:t>
            </a:r>
            <a:r>
              <a:rPr lang="ru-RU" sz="6200" dirty="0" smtClean="0">
                <a:latin typeface="Bookman Old Style" pitchFamily="18" charset="0"/>
              </a:rPr>
              <a:t>»  </a:t>
            </a:r>
            <a:r>
              <a:rPr lang="ru-RU" sz="6200" dirty="0" err="1" smtClean="0">
                <a:latin typeface="Bookman Old Style" pitchFamily="18" charset="0"/>
              </a:rPr>
              <a:t>і</a:t>
            </a:r>
            <a:r>
              <a:rPr lang="ru-RU" sz="6200" dirty="0" smtClean="0">
                <a:latin typeface="Bookman Old Style" pitchFamily="18" charset="0"/>
              </a:rPr>
              <a:t>  </a:t>
            </a:r>
            <a:r>
              <a:rPr lang="ru-RU" sz="6200" dirty="0" err="1" smtClean="0">
                <a:latin typeface="Bookman Old Style" pitchFamily="18" charset="0"/>
              </a:rPr>
              <a:t>значні</a:t>
            </a:r>
            <a:r>
              <a:rPr lang="ru-RU" sz="6200" dirty="0" smtClean="0">
                <a:latin typeface="Bookman Old Style" pitchFamily="18" charset="0"/>
              </a:rPr>
              <a:t> </a:t>
            </a:r>
            <a:r>
              <a:rPr lang="ru-RU" sz="6200" dirty="0" err="1" smtClean="0">
                <a:latin typeface="Bookman Old Style" pitchFamily="18" charset="0"/>
              </a:rPr>
              <a:t>зміни</a:t>
            </a:r>
            <a:r>
              <a:rPr lang="ru-RU" sz="6200" dirty="0" smtClean="0">
                <a:latin typeface="Bookman Old Style" pitchFamily="18" charset="0"/>
              </a:rPr>
              <a:t>  ходу </a:t>
            </a:r>
            <a:r>
              <a:rPr lang="ru-RU" sz="6200" dirty="0" err="1" smtClean="0">
                <a:latin typeface="Bookman Old Style" pitchFamily="18" charset="0"/>
              </a:rPr>
              <a:t>подій</a:t>
            </a:r>
            <a:r>
              <a:rPr lang="ru-RU" sz="6200" dirty="0" smtClean="0">
                <a:latin typeface="Bookman Old Style" pitchFamily="18" charset="0"/>
              </a:rPr>
              <a:t> 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6" name="Picture 2" descr="Результат пошуку зображень за запитом &quot;тест квадрат круг треугольник зигзаг&quot;"/>
          <p:cNvPicPr>
            <a:picLocks noChangeAspect="1" noChangeArrowheads="1"/>
          </p:cNvPicPr>
          <p:nvPr/>
        </p:nvPicPr>
        <p:blipFill>
          <a:blip r:embed="rId2" cstate="print"/>
          <a:srcRect l="4504" t="20056" r="78164" b="17380"/>
          <a:stretch>
            <a:fillRect/>
          </a:stretch>
        </p:blipFill>
        <p:spPr bwMode="auto">
          <a:xfrm rot="20494681">
            <a:off x="448965" y="1138425"/>
            <a:ext cx="1679755" cy="152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Результат пошуку зображень за запитом &quot;тест квадрат круг треугольник зигзаг&quot;"/>
          <p:cNvPicPr>
            <a:picLocks noChangeAspect="1" noChangeArrowheads="1"/>
          </p:cNvPicPr>
          <p:nvPr/>
        </p:nvPicPr>
        <p:blipFill>
          <a:blip r:embed="rId2" cstate="print"/>
          <a:srcRect l="38997" t="23461" r="41505" b="13975"/>
          <a:stretch>
            <a:fillRect/>
          </a:stretch>
        </p:blipFill>
        <p:spPr bwMode="auto">
          <a:xfrm rot="20843291">
            <a:off x="456844" y="1019057"/>
            <a:ext cx="1889724" cy="1679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0" y="1717675"/>
            <a:ext cx="9144000" cy="5140325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sz="2400" smtClean="0"/>
              <a:t>                           </a:t>
            </a:r>
            <a:r>
              <a:rPr lang="ru-RU" sz="2400" smtClean="0">
                <a:latin typeface="Bookman Old Style" pitchFamily="18" charset="0"/>
              </a:rPr>
              <a:t>      Трикутник  –  ця  фігура  символізує  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Bookman Old Style" pitchFamily="18" charset="0"/>
              </a:rPr>
              <a:t>                         лідерство.  Найхарактернішою   рисою 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Bookman Old Style" pitchFamily="18" charset="0"/>
              </a:rPr>
              <a:t>                         є здатність концентруватися  на основній 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Bookman Old Style" pitchFamily="18" charset="0"/>
              </a:rPr>
              <a:t>                 меті. Трикутники – енергійні ,  нестримні, сильні  особистості ,  що  ставлять  чітку  мету  і,  як правило,  досягають  її !  Вони  честолюбні   і  прагматичні,  вміють  вигідно   подати  керівництву  значимість   своєї роботи.  Добре  працюють  в   команді.  Відчувають   сильну  потребу  бути  правим   і   контролювати  стан  справ.  Це  робить  трикутник   певною   мірою суперечливою  особистістю,  здатною  вдало  конкурувати з  іншими </a:t>
            </a:r>
            <a:r>
              <a:rPr lang="ru-RU" sz="2000" smtClean="0">
                <a:latin typeface="Bookman Old Style" pitchFamily="18" charset="0"/>
              </a:rPr>
              <a:t>.</a:t>
            </a:r>
            <a:endParaRPr lang="ru-RU" sz="1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idx="1"/>
          </p:nvPr>
        </p:nvSpPr>
        <p:spPr>
          <a:xfrm>
            <a:off x="0" y="1290638"/>
            <a:ext cx="8686800" cy="5140325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600" smtClean="0">
                <a:latin typeface="Bookman Old Style" pitchFamily="18" charset="0"/>
              </a:rPr>
              <a:t>       Коло –  найдоброзичливіший   з усіх   п ’яти   фігур. </a:t>
            </a:r>
            <a:r>
              <a:rPr lang="ru-RU" sz="2600" smtClean="0">
                <a:latin typeface="Arial" charset="0"/>
              </a:rPr>
              <a:t>Людина</a:t>
            </a:r>
            <a:r>
              <a:rPr lang="ru-RU" sz="2600" smtClean="0">
                <a:latin typeface="Bookman Old Style" pitchFamily="18" charset="0"/>
              </a:rPr>
              <a:t>  має високу чутливість, здатність співпереживати,  співчувати,  емоційно відкликатися на почуття іншої людини.  Коло  сприймає   чужу радість   і   чужий  біль   як  свої   власні.  Він щасливий тоді,  коли усі ладять. Тому,  коли  у   кола  виникає  з   кимось   конфлікт,  найбільш   імовірно,  що  саме  коло  піде  на  поступки   першим.  Він  прагне знайти  спільне  навіть у </a:t>
            </a:r>
          </a:p>
          <a:p>
            <a:pPr algn="just">
              <a:buFont typeface="Arial" charset="0"/>
              <a:buNone/>
            </a:pPr>
            <a:r>
              <a:rPr lang="ru-RU" sz="2600" smtClean="0">
                <a:latin typeface="Bookman Old Style" pitchFamily="18" charset="0"/>
              </a:rPr>
              <a:t>    протилежних  точках зору. 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4" name="Picture 2" descr="Результат пошуку зображень за запитом &quot;тест квадрат круг треугольник зигзаг&quot;"/>
          <p:cNvPicPr>
            <a:picLocks noChangeAspect="1" noChangeArrowheads="1"/>
          </p:cNvPicPr>
          <p:nvPr/>
        </p:nvPicPr>
        <p:blipFill>
          <a:blip r:embed="rId2" cstate="print"/>
          <a:srcRect l="17333" t="7821" r="56670" b="6155"/>
          <a:stretch>
            <a:fillRect/>
          </a:stretch>
        </p:blipFill>
        <p:spPr bwMode="auto">
          <a:xfrm>
            <a:off x="6404460" y="4898286"/>
            <a:ext cx="2137870" cy="19597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0638"/>
            <a:ext cx="9144000" cy="5192712"/>
          </a:xfrm>
        </p:spPr>
        <p:txBody>
          <a:bodyPr rtlCol="0">
            <a:normAutofit fontScale="850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latin typeface="Bookman Old Style" pitchFamily="18" charset="0"/>
              </a:rPr>
              <a:t>        </a:t>
            </a:r>
            <a:r>
              <a:rPr lang="ru-RU" sz="3000" dirty="0" err="1" smtClean="0">
                <a:latin typeface="Bookman Old Style" pitchFamily="18" charset="0"/>
              </a:rPr>
              <a:t>Прямокутник</a:t>
            </a:r>
            <a:r>
              <a:rPr lang="ru-RU" sz="3000" dirty="0" smtClean="0">
                <a:latin typeface="Bookman Old Style" pitchFamily="18" charset="0"/>
              </a:rPr>
              <a:t> – </a:t>
            </a:r>
            <a:r>
              <a:rPr lang="ru-RU" sz="3000" dirty="0" err="1" smtClean="0">
                <a:latin typeface="Bookman Old Style" pitchFamily="18" charset="0"/>
              </a:rPr>
              <a:t>втілює</a:t>
            </a:r>
            <a:r>
              <a:rPr lang="ru-RU" sz="3000" dirty="0" smtClean="0">
                <a:latin typeface="Bookman Old Style" pitchFamily="18" charset="0"/>
              </a:rPr>
              <a:t>  </a:t>
            </a:r>
            <a:r>
              <a:rPr lang="ru-RU" sz="3000" dirty="0" err="1" smtClean="0">
                <a:latin typeface="Bookman Old Style" pitchFamily="18" charset="0"/>
              </a:rPr>
              <a:t>тимчасовість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r>
              <a:rPr lang="ru-RU" sz="3000" dirty="0" err="1" smtClean="0">
                <a:latin typeface="Bookman Old Style" pitchFamily="18" charset="0"/>
              </a:rPr>
              <a:t>форми</a:t>
            </a:r>
            <a:r>
              <a:rPr lang="ru-RU" sz="3000" dirty="0" smtClean="0">
                <a:latin typeface="Bookman Old Style" pitchFamily="18" charset="0"/>
              </a:rPr>
              <a:t>  </a:t>
            </a:r>
            <a:r>
              <a:rPr lang="ru-RU" sz="3000" dirty="0" err="1" smtClean="0">
                <a:latin typeface="Bookman Old Style" pitchFamily="18" charset="0"/>
              </a:rPr>
              <a:t>життя</a:t>
            </a:r>
            <a:r>
              <a:rPr lang="ru-RU" sz="3000" dirty="0" smtClean="0">
                <a:latin typeface="Bookman Old Style" pitchFamily="18" charset="0"/>
              </a:rPr>
              <a:t>  </a:t>
            </a:r>
            <a:r>
              <a:rPr lang="ru-RU" sz="3000" dirty="0" err="1" smtClean="0">
                <a:latin typeface="Bookman Old Style" pitchFamily="18" charset="0"/>
              </a:rPr>
              <a:t>певної</a:t>
            </a:r>
            <a:r>
              <a:rPr lang="ru-RU" sz="3000" dirty="0" smtClean="0">
                <a:latin typeface="Bookman Old Style" pitchFamily="18" charset="0"/>
              </a:rPr>
              <a:t>  </a:t>
            </a:r>
            <a:r>
              <a:rPr lang="ru-RU" sz="3000" dirty="0" err="1" smtClean="0">
                <a:latin typeface="Bookman Old Style" pitchFamily="18" charset="0"/>
              </a:rPr>
              <a:t>особистості</a:t>
            </a:r>
            <a:r>
              <a:rPr lang="ru-RU" sz="3000" dirty="0" smtClean="0">
                <a:latin typeface="Bookman Old Style" pitchFamily="18" charset="0"/>
              </a:rPr>
              <a:t>,  </a:t>
            </a:r>
            <a:r>
              <a:rPr lang="ru-RU" sz="3000" dirty="0" err="1" smtClean="0">
                <a:latin typeface="Bookman Old Style" pitchFamily="18" charset="0"/>
              </a:rPr>
              <a:t>що</a:t>
            </a:r>
            <a:r>
              <a:rPr lang="ru-RU" sz="3000" dirty="0" smtClean="0">
                <a:latin typeface="Bookman Old Style" pitchFamily="18" charset="0"/>
              </a:rPr>
              <a:t>  </a:t>
            </a:r>
            <a:r>
              <a:rPr lang="ru-RU" sz="3000" dirty="0" err="1" smtClean="0">
                <a:latin typeface="Bookman Old Style" pitchFamily="18" charset="0"/>
              </a:rPr>
              <a:t>можуть</a:t>
            </a:r>
            <a:r>
              <a:rPr lang="ru-RU" sz="3000" dirty="0" smtClean="0">
                <a:latin typeface="Bookman Old Style" pitchFamily="18" charset="0"/>
              </a:rPr>
              <a:t>  «</a:t>
            </a:r>
            <a:r>
              <a:rPr lang="ru-RU" sz="3000" dirty="0" err="1" smtClean="0">
                <a:latin typeface="Bookman Old Style" pitchFamily="18" charset="0"/>
              </a:rPr>
              <a:t>носити</a:t>
            </a:r>
            <a:r>
              <a:rPr lang="ru-RU" sz="3000" dirty="0" smtClean="0">
                <a:latin typeface="Bookman Old Style" pitchFamily="18" charset="0"/>
              </a:rPr>
              <a:t>»  </a:t>
            </a:r>
            <a:r>
              <a:rPr lang="ru-RU" sz="3000" dirty="0" err="1" smtClean="0">
                <a:latin typeface="Bookman Old Style" pitchFamily="18" charset="0"/>
              </a:rPr>
              <a:t>інші</a:t>
            </a:r>
            <a:r>
              <a:rPr lang="ru-RU" sz="3000" dirty="0" smtClean="0">
                <a:latin typeface="Bookman Old Style" pitchFamily="18" charset="0"/>
              </a:rPr>
              <a:t>  </a:t>
            </a:r>
            <a:r>
              <a:rPr lang="ru-RU" sz="3000" dirty="0" err="1" smtClean="0">
                <a:latin typeface="Bookman Old Style" pitchFamily="18" charset="0"/>
              </a:rPr>
              <a:t>стійкі</a:t>
            </a:r>
            <a:r>
              <a:rPr lang="ru-RU" sz="3000" dirty="0" smtClean="0">
                <a:latin typeface="Bookman Old Style" pitchFamily="18" charset="0"/>
              </a:rPr>
              <a:t>   </a:t>
            </a:r>
            <a:r>
              <a:rPr lang="ru-RU" sz="3000" dirty="0" err="1" smtClean="0">
                <a:latin typeface="Bookman Old Style" pitchFamily="18" charset="0"/>
              </a:rPr>
              <a:t>фігури</a:t>
            </a:r>
            <a:r>
              <a:rPr lang="ru-RU" sz="3000" dirty="0" smtClean="0">
                <a:latin typeface="Bookman Old Style" pitchFamily="18" charset="0"/>
              </a:rPr>
              <a:t>  у   </a:t>
            </a:r>
            <a:r>
              <a:rPr lang="ru-RU" sz="3000" dirty="0" err="1" smtClean="0">
                <a:latin typeface="Bookman Old Style" pitchFamily="18" charset="0"/>
              </a:rPr>
              <a:t>визначені</a:t>
            </a:r>
            <a:r>
              <a:rPr lang="ru-RU" sz="3000" dirty="0" smtClean="0">
                <a:latin typeface="Bookman Old Style" pitchFamily="18" charset="0"/>
              </a:rPr>
              <a:t>  </a:t>
            </a:r>
            <a:r>
              <a:rPr lang="ru-RU" sz="3000" dirty="0" err="1" smtClean="0">
                <a:latin typeface="Bookman Old Style" pitchFamily="18" charset="0"/>
              </a:rPr>
              <a:t>періоди</a:t>
            </a:r>
            <a:r>
              <a:rPr lang="ru-RU" sz="3000" dirty="0" smtClean="0">
                <a:latin typeface="Bookman Old Style" pitchFamily="18" charset="0"/>
              </a:rPr>
              <a:t>   </a:t>
            </a:r>
            <a:r>
              <a:rPr lang="ru-RU" sz="3000" dirty="0" err="1" smtClean="0">
                <a:latin typeface="Bookman Old Style" pitchFamily="18" charset="0"/>
              </a:rPr>
              <a:t>життя</a:t>
            </a:r>
            <a:r>
              <a:rPr lang="ru-RU" sz="3000" dirty="0" smtClean="0">
                <a:latin typeface="Bookman Old Style" pitchFamily="18" charset="0"/>
              </a:rPr>
              <a:t>.  </a:t>
            </a:r>
            <a:r>
              <a:rPr lang="ru-RU" sz="3000" dirty="0" err="1" smtClean="0">
                <a:latin typeface="Bookman Old Style" pitchFamily="18" charset="0"/>
              </a:rPr>
              <a:t>Це</a:t>
            </a:r>
            <a:r>
              <a:rPr lang="ru-RU" sz="3000" dirty="0" smtClean="0">
                <a:latin typeface="Bookman Old Style" pitchFamily="18" charset="0"/>
              </a:rPr>
              <a:t>  люди,  </a:t>
            </a:r>
            <a:r>
              <a:rPr lang="ru-RU" sz="3000" dirty="0" err="1" smtClean="0">
                <a:latin typeface="Bookman Old Style" pitchFamily="18" charset="0"/>
              </a:rPr>
              <a:t>невдоволені</a:t>
            </a:r>
            <a:r>
              <a:rPr lang="ru-RU" sz="3000" dirty="0" smtClean="0">
                <a:latin typeface="Bookman Old Style" pitchFamily="18" charset="0"/>
              </a:rPr>
              <a:t>  </a:t>
            </a:r>
            <a:r>
              <a:rPr lang="ru-RU" sz="3000" dirty="0" err="1" smtClean="0">
                <a:latin typeface="Bookman Old Style" pitchFamily="18" charset="0"/>
              </a:rPr>
              <a:t>тим</a:t>
            </a:r>
            <a:r>
              <a:rPr lang="ru-RU" sz="3000" dirty="0" smtClean="0">
                <a:latin typeface="Bookman Old Style" pitchFamily="18" charset="0"/>
              </a:rPr>
              <a:t>   способом   </a:t>
            </a:r>
            <a:r>
              <a:rPr lang="ru-RU" sz="3000" dirty="0" err="1" smtClean="0">
                <a:latin typeface="Bookman Old Style" pitchFamily="18" charset="0"/>
              </a:rPr>
              <a:t>життя</a:t>
            </a:r>
            <a:r>
              <a:rPr lang="ru-RU" sz="3000" dirty="0" smtClean="0">
                <a:latin typeface="Bookman Old Style" pitchFamily="18" charset="0"/>
              </a:rPr>
              <a:t>,  </a:t>
            </a:r>
            <a:r>
              <a:rPr lang="ru-RU" sz="3000" dirty="0" err="1" smtClean="0">
                <a:latin typeface="Bookman Old Style" pitchFamily="18" charset="0"/>
              </a:rPr>
              <a:t>який</a:t>
            </a:r>
            <a:r>
              <a:rPr lang="ru-RU" sz="3000" dirty="0" smtClean="0">
                <a:latin typeface="Bookman Old Style" pitchFamily="18" charset="0"/>
              </a:rPr>
              <a:t>  вони  </a:t>
            </a:r>
            <a:r>
              <a:rPr lang="ru-RU" sz="3000" dirty="0" err="1" smtClean="0">
                <a:latin typeface="Bookman Old Style" pitchFamily="18" charset="0"/>
              </a:rPr>
              <a:t>ведуть</a:t>
            </a:r>
            <a:r>
              <a:rPr lang="ru-RU" sz="3000" dirty="0" smtClean="0">
                <a:latin typeface="Bookman Old Style" pitchFamily="18" charset="0"/>
              </a:rPr>
              <a:t>  зараз,  </a:t>
            </a:r>
            <a:r>
              <a:rPr lang="ru-RU" sz="3000" dirty="0" err="1" smtClean="0">
                <a:latin typeface="Bookman Old Style" pitchFamily="18" charset="0"/>
              </a:rPr>
              <a:t>і</a:t>
            </a:r>
            <a:r>
              <a:rPr lang="ru-RU" sz="3000" dirty="0" smtClean="0">
                <a:latin typeface="Bookman Old Style" pitchFamily="18" charset="0"/>
              </a:rPr>
              <a:t>   тому  </a:t>
            </a:r>
            <a:r>
              <a:rPr lang="ru-RU" sz="3000" dirty="0" err="1" smtClean="0">
                <a:latin typeface="Bookman Old Style" pitchFamily="18" charset="0"/>
              </a:rPr>
              <a:t>зайняті</a:t>
            </a:r>
            <a:r>
              <a:rPr lang="ru-RU" sz="3000" dirty="0" smtClean="0">
                <a:latin typeface="Bookman Old Style" pitchFamily="18" charset="0"/>
              </a:rPr>
              <a:t>   </a:t>
            </a:r>
            <a:r>
              <a:rPr lang="ru-RU" sz="3000" dirty="0" err="1" smtClean="0">
                <a:latin typeface="Bookman Old Style" pitchFamily="18" charset="0"/>
              </a:rPr>
              <a:t>пошуками</a:t>
            </a:r>
            <a:r>
              <a:rPr lang="ru-RU" sz="3000" dirty="0" smtClean="0">
                <a:latin typeface="Bookman Old Style" pitchFamily="18" charset="0"/>
              </a:rPr>
              <a:t>  </a:t>
            </a:r>
            <a:r>
              <a:rPr lang="ru-RU" sz="3000" dirty="0" err="1" smtClean="0">
                <a:latin typeface="Bookman Old Style" pitchFamily="18" charset="0"/>
              </a:rPr>
              <a:t>кращого</a:t>
            </a:r>
            <a:r>
              <a:rPr lang="ru-RU" sz="3000" dirty="0" smtClean="0">
                <a:latin typeface="Bookman Old Style" pitchFamily="18" charset="0"/>
              </a:rPr>
              <a:t> становища  </a:t>
            </a:r>
            <a:r>
              <a:rPr lang="ru-RU" sz="3000" dirty="0" err="1" smtClean="0">
                <a:latin typeface="Bookman Old Style" pitchFamily="18" charset="0"/>
              </a:rPr>
              <a:t>Основні</a:t>
            </a:r>
            <a:r>
              <a:rPr lang="ru-RU" sz="3000" dirty="0" smtClean="0">
                <a:latin typeface="Bookman Old Style" pitchFamily="18" charset="0"/>
              </a:rPr>
              <a:t>   </a:t>
            </a:r>
            <a:r>
              <a:rPr lang="ru-RU" sz="3000" dirty="0" err="1" smtClean="0">
                <a:latin typeface="Bookman Old Style" pitchFamily="18" charset="0"/>
              </a:rPr>
              <a:t>якості</a:t>
            </a:r>
            <a:r>
              <a:rPr lang="ru-RU" sz="3000" dirty="0" smtClean="0">
                <a:latin typeface="Bookman Old Style" pitchFamily="18" charset="0"/>
              </a:rPr>
              <a:t>  </a:t>
            </a:r>
            <a:r>
              <a:rPr lang="ru-RU" sz="3000" dirty="0" err="1" smtClean="0">
                <a:latin typeface="Bookman Old Style" pitchFamily="18" charset="0"/>
              </a:rPr>
              <a:t>прямокутника</a:t>
            </a:r>
            <a:r>
              <a:rPr lang="ru-RU" sz="3000" dirty="0" smtClean="0">
                <a:latin typeface="Bookman Old Style" pitchFamily="18" charset="0"/>
              </a:rPr>
              <a:t>  –  </a:t>
            </a:r>
            <a:r>
              <a:rPr lang="ru-RU" sz="3000" dirty="0" err="1" smtClean="0">
                <a:latin typeface="Bookman Old Style" pitchFamily="18" charset="0"/>
              </a:rPr>
              <a:t>допитливість</a:t>
            </a:r>
            <a:r>
              <a:rPr lang="ru-RU" sz="3000" dirty="0" smtClean="0">
                <a:latin typeface="Bookman Old Style" pitchFamily="18" charset="0"/>
              </a:rPr>
              <a:t>,  </a:t>
            </a:r>
            <a:r>
              <a:rPr lang="ru-RU" sz="3000" dirty="0" err="1" smtClean="0">
                <a:latin typeface="Bookman Old Style" pitchFamily="18" charset="0"/>
              </a:rPr>
              <a:t>жвавий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r>
              <a:rPr lang="ru-RU" sz="3000" dirty="0" err="1" smtClean="0">
                <a:latin typeface="Bookman Old Style" pitchFamily="18" charset="0"/>
              </a:rPr>
              <a:t>інтерес</a:t>
            </a:r>
            <a:r>
              <a:rPr lang="ru-RU" sz="3000" dirty="0" smtClean="0">
                <a:latin typeface="Bookman Old Style" pitchFamily="18" charset="0"/>
              </a:rPr>
              <a:t> до  </a:t>
            </a:r>
            <a:r>
              <a:rPr lang="ru-RU" sz="3000" dirty="0" err="1" smtClean="0">
                <a:latin typeface="Bookman Old Style" pitchFamily="18" charset="0"/>
              </a:rPr>
              <a:t>усього</a:t>
            </a:r>
            <a:r>
              <a:rPr lang="ru-RU" sz="3000" dirty="0" smtClean="0">
                <a:latin typeface="Bookman Old Style" pitchFamily="18" charset="0"/>
              </a:rPr>
              <a:t>, </a:t>
            </a:r>
            <a:r>
              <a:rPr lang="ru-RU" sz="3000" dirty="0" err="1" smtClean="0">
                <a:latin typeface="Bookman Old Style" pitchFamily="18" charset="0"/>
              </a:rPr>
              <a:t>що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r>
              <a:rPr lang="ru-RU" sz="3000" dirty="0" err="1" smtClean="0">
                <a:latin typeface="Bookman Old Style" pitchFamily="18" charset="0"/>
              </a:rPr>
              <a:t>відбувається</a:t>
            </a:r>
            <a:r>
              <a:rPr lang="ru-RU" sz="3000" dirty="0" smtClean="0">
                <a:latin typeface="Bookman Old Style" pitchFamily="18" charset="0"/>
              </a:rPr>
              <a:t>,  </a:t>
            </a:r>
            <a:r>
              <a:rPr lang="ru-RU" sz="3000" dirty="0" err="1" smtClean="0">
                <a:latin typeface="Bookman Old Style" pitchFamily="18" charset="0"/>
              </a:rPr>
              <a:t>і</a:t>
            </a:r>
            <a:r>
              <a:rPr lang="ru-RU" sz="3000" dirty="0" smtClean="0">
                <a:latin typeface="Bookman Old Style" pitchFamily="18" charset="0"/>
              </a:rPr>
              <a:t>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latin typeface="Bookman Old Style" pitchFamily="18" charset="0"/>
              </a:rPr>
              <a:t>   </a:t>
            </a:r>
            <a:r>
              <a:rPr lang="ru-RU" sz="3000" dirty="0" err="1" smtClean="0">
                <a:latin typeface="Bookman Old Style" pitchFamily="18" charset="0"/>
              </a:rPr>
              <a:t>мінливість</a:t>
            </a:r>
            <a:r>
              <a:rPr lang="ru-RU" sz="3000" dirty="0" smtClean="0">
                <a:latin typeface="Bookman Old Style" pitchFamily="18" charset="0"/>
              </a:rPr>
              <a:t>.  Вони </a:t>
            </a:r>
            <a:r>
              <a:rPr lang="ru-RU" sz="3000" dirty="0" err="1" smtClean="0">
                <a:latin typeface="Bookman Old Style" pitchFamily="18" charset="0"/>
              </a:rPr>
              <a:t>відкритті</a:t>
            </a:r>
            <a:r>
              <a:rPr lang="ru-RU" sz="3000" dirty="0" smtClean="0">
                <a:latin typeface="Bookman Old Style" pitchFamily="18" charset="0"/>
              </a:rPr>
              <a:t>   для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latin typeface="Bookman Old Style" pitchFamily="18" charset="0"/>
              </a:rPr>
              <a:t>   </a:t>
            </a:r>
            <a:r>
              <a:rPr lang="ru-RU" sz="3000" dirty="0" err="1" smtClean="0">
                <a:latin typeface="Bookman Old Style" pitchFamily="18" charset="0"/>
              </a:rPr>
              <a:t>нових</a:t>
            </a:r>
            <a:r>
              <a:rPr lang="ru-RU" sz="3000" dirty="0" smtClean="0">
                <a:latin typeface="Bookman Old Style" pitchFamily="18" charset="0"/>
              </a:rPr>
              <a:t>  </a:t>
            </a:r>
            <a:r>
              <a:rPr lang="ru-RU" sz="3000" dirty="0" err="1" smtClean="0">
                <a:latin typeface="Bookman Old Style" pitchFamily="18" charset="0"/>
              </a:rPr>
              <a:t>ідей</a:t>
            </a:r>
            <a:r>
              <a:rPr lang="ru-RU" sz="3000" dirty="0" smtClean="0">
                <a:latin typeface="Bookman Old Style" pitchFamily="18" charset="0"/>
              </a:rPr>
              <a:t>,  </a:t>
            </a:r>
            <a:r>
              <a:rPr lang="ru-RU" sz="3000" dirty="0" err="1" smtClean="0">
                <a:latin typeface="Bookman Old Style" pitchFamily="18" charset="0"/>
              </a:rPr>
              <a:t>цінностей</a:t>
            </a:r>
            <a:r>
              <a:rPr lang="ru-RU" sz="3000" dirty="0" smtClean="0">
                <a:latin typeface="Bookman Old Style" pitchFamily="18" charset="0"/>
              </a:rPr>
              <a:t>,  </a:t>
            </a:r>
            <a:r>
              <a:rPr lang="ru-RU" sz="3000" dirty="0" err="1" smtClean="0">
                <a:latin typeface="Bookman Old Style" pitchFamily="18" charset="0"/>
              </a:rPr>
              <a:t>способів</a:t>
            </a:r>
            <a:r>
              <a:rPr lang="ru-RU" sz="3000" dirty="0" smtClean="0">
                <a:latin typeface="Bookman Old Style" pitchFamily="18" charset="0"/>
              </a:rPr>
              <a:t>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latin typeface="Bookman Old Style" pitchFamily="18" charset="0"/>
              </a:rPr>
              <a:t>   </a:t>
            </a:r>
            <a:r>
              <a:rPr lang="ru-RU" sz="3000" dirty="0" err="1" smtClean="0">
                <a:latin typeface="Bookman Old Style" pitchFamily="18" charset="0"/>
              </a:rPr>
              <a:t>мислення</a:t>
            </a:r>
            <a:r>
              <a:rPr lang="ru-RU" sz="3000" dirty="0" smtClean="0">
                <a:latin typeface="Bookman Old Style" pitchFamily="18" charset="0"/>
              </a:rPr>
              <a:t> </a:t>
            </a:r>
            <a:r>
              <a:rPr lang="ru-RU" sz="3000" dirty="0" err="1" smtClean="0">
                <a:latin typeface="Bookman Old Style" pitchFamily="18" charset="0"/>
              </a:rPr>
              <a:t>і</a:t>
            </a:r>
            <a:r>
              <a:rPr lang="ru-RU" sz="3000" dirty="0" smtClean="0">
                <a:latin typeface="Bookman Old Style" pitchFamily="18" charset="0"/>
              </a:rPr>
              <a:t>   </a:t>
            </a:r>
            <a:r>
              <a:rPr lang="ru-RU" sz="3000" dirty="0" err="1" smtClean="0">
                <a:latin typeface="Bookman Old Style" pitchFamily="18" charset="0"/>
              </a:rPr>
              <a:t>життя</a:t>
            </a:r>
            <a:r>
              <a:rPr lang="ru-RU" sz="3000" dirty="0" smtClean="0">
                <a:latin typeface="Bookman Old Style" pitchFamily="18" charset="0"/>
              </a:rPr>
              <a:t>,  легко 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latin typeface="Bookman Old Style" pitchFamily="18" charset="0"/>
              </a:rPr>
              <a:t>   </a:t>
            </a:r>
            <a:r>
              <a:rPr lang="ru-RU" sz="3000" dirty="0" err="1" smtClean="0">
                <a:latin typeface="Bookman Old Style" pitchFamily="18" charset="0"/>
              </a:rPr>
              <a:t>засвоюють</a:t>
            </a:r>
            <a:r>
              <a:rPr lang="ru-RU" sz="3000" dirty="0" smtClean="0">
                <a:latin typeface="Bookman Old Style" pitchFamily="18" charset="0"/>
              </a:rPr>
              <a:t>  усе  </a:t>
            </a:r>
            <a:r>
              <a:rPr lang="ru-RU" sz="3000" dirty="0" err="1" smtClean="0">
                <a:latin typeface="Bookman Old Style" pitchFamily="18" charset="0"/>
              </a:rPr>
              <a:t>нове</a:t>
            </a:r>
            <a:endParaRPr lang="ru-RU" sz="3000" dirty="0" smtClean="0"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" name="Picture 2" descr="Результат пошуку зображень за запитом &quot;тест квадрат круг треугольник зигзаг&quot;"/>
          <p:cNvPicPr>
            <a:picLocks noChangeAspect="1" noChangeArrowheads="1"/>
          </p:cNvPicPr>
          <p:nvPr/>
        </p:nvPicPr>
        <p:blipFill>
          <a:blip r:embed="rId2" cstate="print"/>
          <a:srcRect l="56329" t="15641" r="26339" b="13975"/>
          <a:stretch>
            <a:fillRect/>
          </a:stretch>
        </p:blipFill>
        <p:spPr bwMode="auto">
          <a:xfrm rot="629066">
            <a:off x="6805150" y="4278461"/>
            <a:ext cx="2137870" cy="240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3"/>
          <p:cNvSpPr>
            <a:spLocks noGrp="1"/>
          </p:cNvSpPr>
          <p:nvPr>
            <p:ph idx="1"/>
          </p:nvPr>
        </p:nvSpPr>
        <p:spPr>
          <a:xfrm>
            <a:off x="0" y="1138238"/>
            <a:ext cx="9144000" cy="5114925"/>
          </a:xfrm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2400" smtClean="0">
                <a:latin typeface="Bookman Old Style" pitchFamily="18" charset="0"/>
              </a:rPr>
              <a:t>      Зигзаг  –  фігура,  що  символізує  творчість. Комбінування  абсолютно  різних,  несхожих  ідей,  створення  на  цій  основі  чогось  зовсім  нового,  оригінального – саме  це  подобається   зигзагам.  Вони  ніколи не задовільняються традиційними способами вирішення проблем,  для цього шукають оригінальні, цікаві шляхи.  Зигзаг –  найзахопленіша  новими  ідеями   фігура. Коли  в   нього   з’ являється   нова  і   цікава  думка, він  готовий  повністю   віддати   їй   всього  себе  і  повідомити   про  неї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Bookman Old Style" pitchFamily="18" charset="0"/>
              </a:rPr>
              <a:t>    усьому  світові!  Зигзаги  – невтомні 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Bookman Old Style" pitchFamily="18" charset="0"/>
              </a:rPr>
              <a:t>    провідники   своїх   ідей  і  здатні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Bookman Old Style" pitchFamily="18" charset="0"/>
              </a:rPr>
              <a:t>    захопити  собою багатьох. </a:t>
            </a:r>
          </a:p>
        </p:txBody>
      </p:sp>
      <p:pic>
        <p:nvPicPr>
          <p:cNvPr id="5" name="Picture 2" descr="Результат пошуку зображень за запитом &quot;тест квадрат круг треугольник зигзаг&quot;"/>
          <p:cNvPicPr>
            <a:picLocks noChangeAspect="1" noChangeArrowheads="1"/>
          </p:cNvPicPr>
          <p:nvPr/>
        </p:nvPicPr>
        <p:blipFill>
          <a:blip r:embed="rId2" cstate="print"/>
          <a:srcRect l="73661" t="7820" r="2508" b="6154"/>
          <a:stretch>
            <a:fillRect/>
          </a:stretch>
        </p:blipFill>
        <p:spPr bwMode="auto">
          <a:xfrm rot="552489">
            <a:off x="6549472" y="4727891"/>
            <a:ext cx="1984140" cy="1984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670" y="374900"/>
            <a:ext cx="8229600" cy="106893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lvl="1" fontAlgn="auto">
              <a:spcAft>
                <a:spcPts val="0"/>
              </a:spcAft>
              <a:defRPr/>
            </a:pP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Метод «Асоціації»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263" y="1597025"/>
            <a:ext cx="8229600" cy="5260975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6000" dirty="0" smtClean="0">
                <a:latin typeface="Bookman Old Style" pitchFamily="18" charset="0"/>
              </a:rPr>
              <a:t>Запишіть, із чим Ви асоціюєте дане слово:</a:t>
            </a:r>
            <a:endParaRPr lang="ru-RU" sz="6000" dirty="0" smtClean="0"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7000" b="1" dirty="0" smtClean="0">
                <a:solidFill>
                  <a:srgbClr val="FFFF00"/>
                </a:solidFill>
                <a:latin typeface="Bookman Old Style" pitchFamily="18" charset="0"/>
              </a:rPr>
              <a:t>М</a:t>
            </a:r>
            <a:r>
              <a:rPr lang="uk-UA" sz="7000" b="1" dirty="0" smtClean="0">
                <a:latin typeface="Bookman Old Style" pitchFamily="18" charset="0"/>
              </a:rPr>
              <a:t> </a:t>
            </a:r>
            <a:endParaRPr lang="uk-UA" sz="7000" b="1" dirty="0"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7000" b="1" dirty="0" smtClean="0">
                <a:solidFill>
                  <a:srgbClr val="FFFF00"/>
                </a:solidFill>
                <a:latin typeface="Bookman Old Style" pitchFamily="18" charset="0"/>
              </a:rPr>
              <a:t>О</a:t>
            </a:r>
            <a:r>
              <a:rPr lang="uk-UA" sz="7000" b="1" dirty="0" smtClean="0">
                <a:latin typeface="Bookman Old Style" pitchFamily="18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7000" b="1" dirty="0" smtClean="0">
                <a:solidFill>
                  <a:srgbClr val="FFFF00"/>
                </a:solidFill>
                <a:latin typeface="Bookman Old Style" pitchFamily="18" charset="0"/>
              </a:rPr>
              <a:t>Б</a:t>
            </a:r>
            <a:r>
              <a:rPr lang="uk-UA" sz="7000" b="1" dirty="0" smtClean="0">
                <a:latin typeface="Bookman Old Style" pitchFamily="18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7000" b="1" dirty="0" smtClean="0">
                <a:solidFill>
                  <a:srgbClr val="FFFF00"/>
                </a:solidFill>
                <a:latin typeface="Bookman Old Style" pitchFamily="18" charset="0"/>
              </a:rPr>
              <a:t>І</a:t>
            </a:r>
            <a:r>
              <a:rPr lang="uk-UA" sz="7000" b="1" dirty="0" smtClean="0">
                <a:latin typeface="Bookman Old Style" pitchFamily="18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7000" b="1" dirty="0" smtClean="0">
                <a:solidFill>
                  <a:srgbClr val="FFFF00"/>
                </a:solidFill>
                <a:latin typeface="Bookman Old Style" pitchFamily="18" charset="0"/>
              </a:rPr>
              <a:t>Л</a:t>
            </a:r>
            <a:r>
              <a:rPr lang="uk-UA" sz="7000" b="1" dirty="0" smtClean="0">
                <a:latin typeface="Bookman Old Style" pitchFamily="18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7000" b="1" dirty="0" smtClean="0">
                <a:solidFill>
                  <a:srgbClr val="FFFF00"/>
                </a:solidFill>
                <a:latin typeface="Bookman Old Style" pitchFamily="18" charset="0"/>
              </a:rPr>
              <a:t>Ь</a:t>
            </a:r>
            <a:endParaRPr lang="ru-RU" sz="70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7000" b="1" dirty="0" smtClean="0">
                <a:solidFill>
                  <a:srgbClr val="FFFF00"/>
                </a:solidFill>
                <a:latin typeface="Bookman Old Style" pitchFamily="18" charset="0"/>
              </a:rPr>
              <a:t>Н</a:t>
            </a:r>
            <a:r>
              <a:rPr lang="uk-UA" sz="7000" b="1" dirty="0" smtClean="0">
                <a:latin typeface="Bookman Old Style" pitchFamily="18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7000" b="1" dirty="0" smtClean="0">
                <a:solidFill>
                  <a:srgbClr val="FFFF00"/>
                </a:solidFill>
                <a:latin typeface="Bookman Old Style" pitchFamily="18" charset="0"/>
              </a:rPr>
              <a:t>І</a:t>
            </a:r>
            <a:r>
              <a:rPr lang="uk-UA" sz="7000" b="1" dirty="0" smtClean="0">
                <a:latin typeface="Bookman Old Style" pitchFamily="18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7000" b="1" dirty="0" smtClean="0">
                <a:solidFill>
                  <a:srgbClr val="FFFF00"/>
                </a:solidFill>
                <a:latin typeface="Bookman Old Style" pitchFamily="18" charset="0"/>
              </a:rPr>
              <a:t>С</a:t>
            </a:r>
            <a:r>
              <a:rPr lang="uk-UA" sz="7000" b="1" dirty="0" smtClean="0">
                <a:latin typeface="Bookman Old Style" pitchFamily="18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7000" b="1" dirty="0" smtClean="0">
                <a:solidFill>
                  <a:srgbClr val="FFFF00"/>
                </a:solidFill>
                <a:latin typeface="Bookman Old Style" pitchFamily="18" charset="0"/>
              </a:rPr>
              <a:t>Т</a:t>
            </a:r>
            <a:r>
              <a:rPr lang="uk-UA" sz="7000" b="1" dirty="0" smtClean="0">
                <a:latin typeface="Bookman Old Style" pitchFamily="18" charset="0"/>
              </a:rPr>
              <a:t> </a:t>
            </a:r>
            <a:endParaRPr lang="uk-UA" sz="7000" b="1" dirty="0"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7000" b="1" dirty="0" smtClean="0">
                <a:solidFill>
                  <a:srgbClr val="FFFF00"/>
                </a:solidFill>
                <a:latin typeface="Bookman Old Style" pitchFamily="18" charset="0"/>
              </a:rPr>
              <a:t>Ь</a:t>
            </a:r>
            <a:r>
              <a:rPr lang="uk-UA" sz="7000" dirty="0" smtClean="0"/>
              <a:t> </a:t>
            </a:r>
            <a:endParaRPr lang="ru-RU" sz="7000" dirty="0"/>
          </a:p>
        </p:txBody>
      </p:sp>
      <p:pic>
        <p:nvPicPr>
          <p:cNvPr id="38914" name="Picture 2" descr="Результат пошуку зображень за запитом &quot;асоціативний кущ це&quot;"/>
          <p:cNvPicPr>
            <a:picLocks noChangeAspect="1" noChangeArrowheads="1"/>
          </p:cNvPicPr>
          <p:nvPr/>
        </p:nvPicPr>
        <p:blipFill>
          <a:blip r:embed="rId2" cstate="print"/>
          <a:srcRect b="20593"/>
          <a:stretch>
            <a:fillRect/>
          </a:stretch>
        </p:blipFill>
        <p:spPr bwMode="auto">
          <a:xfrm rot="21073304">
            <a:off x="4091407" y="3735275"/>
            <a:ext cx="4518245" cy="2719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905</Words>
  <Application>Microsoft Office PowerPoint</Application>
  <PresentationFormat>Екран (4:3)</PresentationFormat>
  <Paragraphs>63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6" baseType="lpstr">
      <vt:lpstr>Arial</vt:lpstr>
      <vt:lpstr>Bookman Old Style</vt:lpstr>
      <vt:lpstr>Calibri</vt:lpstr>
      <vt:lpstr>Comic Sans MS</vt:lpstr>
      <vt:lpstr>Wingdings</vt:lpstr>
      <vt:lpstr>Office Theme</vt:lpstr>
      <vt:lpstr>Презентація PowerPoint</vt:lpstr>
      <vt:lpstr>Вправа «Чарівний глечик» </vt:lpstr>
      <vt:lpstr>Експрес – діагностика “Хто Ви?”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Метод «Асоціації»</vt:lpstr>
      <vt:lpstr>Психологічна казка</vt:lpstr>
      <vt:lpstr>Презентація PowerPoint</vt:lpstr>
      <vt:lpstr>Презентація PowerPoint</vt:lpstr>
      <vt:lpstr>Презентація PowerPoint</vt:lpstr>
      <vt:lpstr>Якщо ви схвалили  поводження лицаря, то ви практична людина. Однак часто у своєму поводженні Ви керуєтесь приказкою «моя хата скраю». Ваша діяльність часто має формальний характер, оскільки Ви не завжди послідовні в покараннях,  заохоченнях і контролі за своїми учнями. </vt:lpstr>
      <vt:lpstr>Якщо вибрали  поводження принца, то можна стверджувати, що у своїй діяльності й поводженні Ви дотримуєтесь раз і назавжди  вироблених принципів. Для Вас важливі внутрішній світ людини,  принципи, за якими вона живе. Ви досить консервативні. Важко звикаєте до всього нового. У    навчально – виховному процесі часто використовуєте педагогічний досвід інших вчителів, сумніваючись у власній творчості. </vt:lpstr>
      <vt:lpstr>Вправа «Сніжинка»</vt:lpstr>
      <vt:lpstr>Презентація PowerPoint</vt:lpstr>
      <vt:lpstr>Вправа “Зірка удачі”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Dell</cp:lastModifiedBy>
  <cp:revision>37</cp:revision>
  <dcterms:created xsi:type="dcterms:W3CDTF">2013-08-21T19:17:07Z</dcterms:created>
  <dcterms:modified xsi:type="dcterms:W3CDTF">2023-05-29T20:18:33Z</dcterms:modified>
</cp:coreProperties>
</file>