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7" r:id="rId4"/>
    <p:sldId id="279" r:id="rId5"/>
    <p:sldId id="271" r:id="rId6"/>
    <p:sldId id="280" r:id="rId7"/>
    <p:sldId id="27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3922" autoAdjust="0"/>
  </p:normalViewPr>
  <p:slideViewPr>
    <p:cSldViewPr>
      <p:cViewPr varScale="1">
        <p:scale>
          <a:sx n="81" d="100"/>
          <a:sy n="81" d="100"/>
        </p:scale>
        <p:origin x="14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B12B-D0C3-4536-B54A-035AE728968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29210-5312-4203-90A3-519649580E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4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7650000" cy="13050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-69000" y="3339000"/>
            <a:ext cx="765000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6 КЛАС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УРОКУ</a:t>
            </a:r>
            <a:endParaRPr lang="ru-RU" dirty="0"/>
          </a:p>
        </p:txBody>
      </p:sp>
      <p:sp>
        <p:nvSpPr>
          <p:cNvPr id="3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0" y="1754324"/>
            <a:ext cx="12192000" cy="4154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РОЗВ</a:t>
            </a: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ЯЗУВАННЯ </a:t>
            </a:r>
            <a:endParaRPr lang="en-US" sz="8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ЗАДАЧ </a:t>
            </a:r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ЗА ДОПОМОГОЮ РІВНЯНЬ</a:t>
            </a: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=""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=""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3">
            <a:extLst>
              <a:ext uri="{FF2B5EF4-FFF2-40B4-BE49-F238E27FC236}">
                <a16:creationId xmlns=""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0"/>
            <a:ext cx="10342800" cy="1325563"/>
          </a:xfrm>
        </p:spPr>
        <p:txBody>
          <a:bodyPr/>
          <a:lstStyle/>
          <a:p>
            <a:r>
              <a:rPr lang="uk-UA" dirty="0" smtClean="0"/>
              <a:t>ПРАЦЮЄМО УСНО</a:t>
            </a:r>
            <a:endParaRPr lang="ru-RU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000" y="1325563"/>
            <a:ext cx="6624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/>
              <a:t>Складіть рівняння для розв'язання задачі. Знайдіть число, якщо:</a:t>
            </a:r>
            <a:endParaRPr lang="ru-RU" sz="3200" b="1" dirty="0"/>
          </a:p>
        </p:txBody>
      </p:sp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5061000" y="2651126"/>
            <a:ext cx="6624638" cy="2554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dirty="0"/>
              <a:t>а) сума цього числа і числа 10 дорівнює 25;</a:t>
            </a:r>
            <a:endParaRPr lang="ru-RU" sz="4800" dirty="0"/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5061000" y="2754000"/>
            <a:ext cx="6624638" cy="2554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dirty="0"/>
              <a:t>б)  різниця цього числа і числа 7 дорівнює 18;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86000" y="3024000"/>
            <a:ext cx="34650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+ 10 =25</a:t>
            </a:r>
            <a:endParaRPr lang="uk-UA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736" y="4239000"/>
            <a:ext cx="34650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- 7 =18</a:t>
            </a:r>
            <a:endParaRPr lang="uk-UA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87" y="2107753"/>
            <a:ext cx="2838450" cy="1609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83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6" y="1269000"/>
            <a:ext cx="11080631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762 кг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 177 кг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кілограмів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  виду? </a:t>
            </a:r>
          </a:p>
          <a:p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картопля -  ?,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 рази більше, ніж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endParaRPr lang="uk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капуста -   ?,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177 кг більше, ніж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моркви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морква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?,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1466" y="4841450"/>
            <a:ext cx="6484534" cy="646331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ми приймали за х - моркву,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вага буде 117 кг.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01" y="4780659"/>
            <a:ext cx="4108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3х   + 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+ 177   +  х  = 762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 + 177 = 762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762 - 177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585 : 5          х = 117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456000" y="3519000"/>
            <a:ext cx="653450" cy="1215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71466" y="5407464"/>
            <a:ext cx="72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Обчислюємо картоплю і капусту: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 · 117 = 351 (кг) картоплі;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   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+ 177 = 117 + 177 = 294 (кг) капусти.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117 кг моркви, 351 кг картоплі, 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 капусти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000" y="3464613"/>
            <a:ext cx="6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∙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8453" y="3833945"/>
            <a:ext cx="99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290" y="3941834"/>
            <a:ext cx="99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762 кг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6000" y="4167518"/>
            <a:ext cx="338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(так, як її зібрали найменше)</a:t>
            </a: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ПРАЦЮЄМО </a:t>
            </a:r>
            <a:r>
              <a:rPr lang="ru-RU" dirty="0" smtClean="0">
                <a:solidFill>
                  <a:schemeClr val="bg1"/>
                </a:solidFill>
              </a:rPr>
              <a:t>В ЗОШИТІ 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sz="quarter" idx="1"/>
          </p:nvPr>
        </p:nvSpPr>
        <p:spPr>
          <a:xfrm>
            <a:off x="9086" y="1325563"/>
            <a:ext cx="11441913" cy="1023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год проїжджає ту саму відстань, що літак пролітає за 2 год. Знайти швидкість автомобіля і літака, якщо відомо, що швидкість літака на 40 км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більша, ніж швидкість автомобіля.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55"/>
              </p:ext>
            </p:extLst>
          </p:nvPr>
        </p:nvGraphicFramePr>
        <p:xfrm>
          <a:off x="1551000" y="2495643"/>
          <a:ext cx="8128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uk-UA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uk-UA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uk-UA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АВТОМОБІЛЬ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uk-UA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uk-UA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4x</a:t>
                      </a:r>
                      <a:endParaRPr lang="uk-UA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ЛІТАК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uk-UA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x+40</a:t>
                      </a:r>
                      <a:endParaRPr lang="uk-UA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2(x+40)</a:t>
                      </a:r>
                      <a:endParaRPr lang="uk-UA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0011000" y="2979000"/>
            <a:ext cx="0" cy="855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25619" y="3175667"/>
            <a:ext cx="6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1000" y="3969000"/>
            <a:ext cx="193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Маємо рівняння: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 = 2(х+40)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 = 2х + 80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 – 2х = 80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2х = 80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80 : 2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40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1000" y="4284000"/>
            <a:ext cx="607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Повертаємося до попередніх позначень:</a:t>
            </a:r>
          </a:p>
          <a:p>
            <a:r>
              <a:rPr lang="uk-UA" dirty="0" smtClean="0"/>
              <a:t>Отже, швидкість автомобіля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км/год</a:t>
            </a:r>
            <a:r>
              <a:rPr lang="uk-UA" dirty="0" smtClean="0"/>
              <a:t>, а літака: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х+40=40+40=80 км/год.</a:t>
            </a: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Відповідь.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км/год,  80 км/год.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 descr="C:\Users\Лена\Desktop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6000" y="5022664"/>
            <a:ext cx="2571403" cy="1828800"/>
          </a:xfrm>
          <a:prstGeom prst="rect">
            <a:avLst/>
          </a:prstGeom>
          <a:noFill/>
        </p:spPr>
      </p:pic>
      <p:pic>
        <p:nvPicPr>
          <p:cNvPr id="23" name="Picture 7" descr="C:\Users\Лена\Desktop\samolet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82" y="5515474"/>
            <a:ext cx="2721133" cy="131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2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ПРАЦЮЄМО </a:t>
            </a:r>
            <a:r>
              <a:rPr lang="ru-RU" dirty="0" smtClean="0">
                <a:solidFill>
                  <a:schemeClr val="bg1"/>
                </a:solidFill>
              </a:rPr>
              <a:t>В ЗОШИТІ 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sz="quarter" idx="1"/>
          </p:nvPr>
        </p:nvSpPr>
        <p:spPr>
          <a:xfrm>
            <a:off x="111000" y="1404000"/>
            <a:ext cx="10575000" cy="90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№3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купила 6 кг святкових прикрас двох видів за ціною 20 грн і 24 грн. Скільки кілограмів прикрас кожного виду купила мама, якщо покупка коштує 136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Як прикрасити паску: 50+ шикарних ідей та красивих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00" y="1854600"/>
            <a:ext cx="1907100" cy="19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6000" y="23679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кг, по 20 грн за кг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ПРИКРАСИ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кг, по 24 грн за кг</a:t>
            </a:r>
            <a:endParaRPr lang="uk-UA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746000" y="2484000"/>
            <a:ext cx="90000" cy="8072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826000" y="2439000"/>
            <a:ext cx="135000" cy="8522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888868" y="2702968"/>
            <a:ext cx="6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кг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6740" y="2680468"/>
            <a:ext cx="96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518868" y="2769300"/>
            <a:ext cx="262132" cy="26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56500" y="3766822"/>
            <a:ext cx="8674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кг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купила мама прикрас першого виду.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(6-х) кг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купила мама прикрас другого виду.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ціна прикрас першого виду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грн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мама заплатила за них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грн.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прикрас другого виду,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грн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мама за них заплатила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24(6-х)грн.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Уся покупка коштує 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20х + 24(6-х)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згідно умови задачі дорівнює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грн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20х + 24(6-х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136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20х +144 -24х = 136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20х-24х=136-144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-4х = -8      х = 2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6000" y="5319000"/>
            <a:ext cx="681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Повернемося до позначень: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мама купила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кг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 першого виду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6-х = 6-2=4 кг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прикрас другого виду.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кг,  4 кг.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8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ДОМАШНЄ ЗАВДАННЯ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00" y="1269000"/>
            <a:ext cx="11445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заводі в трьох цехах працює 626 чоловік.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 цеху працює у 2 рази більше людей, ніж у другому,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третьому – на 142 чоловіка більше, ніж у другому.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 працює у кожному цеху?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1" y="2605020"/>
            <a:ext cx="8557087" cy="157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9" y="4419000"/>
            <a:ext cx="991694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3521" y="5559966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0" y="5559966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559966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559966"/>
            <a:ext cx="476176" cy="47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1821000" y="4059000"/>
            <a:ext cx="839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ДЯКУЮ ВАМ ЗА УРОК!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2" name="Picture 10" descr="джаз руки, смайлики, смайлик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5" y="191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497</Words>
  <Application>Microsoft Office PowerPoint</Application>
  <PresentationFormat>Широкоэкранный</PresentationFormat>
  <Paragraphs>94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МАТЕМАТИКА</vt:lpstr>
      <vt:lpstr>ТЕМА  УРОКУ</vt:lpstr>
      <vt:lpstr>ПРАЦЮЄМО УСНО</vt:lpstr>
      <vt:lpstr>ПРАЦЮЄМО В ЗОШИТІ</vt:lpstr>
      <vt:lpstr>ПРАЦЮЄМО В ЗОШИТІ  </vt:lpstr>
      <vt:lpstr>ПРАЦЮЄМО В ЗОШИТІ  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Марічка</cp:lastModifiedBy>
  <cp:revision>112</cp:revision>
  <dcterms:created xsi:type="dcterms:W3CDTF">2020-07-05T17:04:43Z</dcterms:created>
  <dcterms:modified xsi:type="dcterms:W3CDTF">2022-04-18T17:36:30Z</dcterms:modified>
</cp:coreProperties>
</file>