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8" r:id="rId5"/>
    <p:sldId id="279" r:id="rId6"/>
    <p:sldId id="280" r:id="rId7"/>
    <p:sldId id="283" r:id="rId8"/>
    <p:sldId id="284" r:id="rId9"/>
    <p:sldId id="285" r:id="rId10"/>
    <p:sldId id="269" r:id="rId11"/>
    <p:sldId id="277" r:id="rId12"/>
    <p:sldId id="271" r:id="rId13"/>
    <p:sldId id="274" r:id="rId14"/>
    <p:sldId id="276" r:id="rId15"/>
    <p:sldId id="25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F9982D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4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FC0D36-7D98-4697-9BC0-04904C574DCA}" type="doc">
      <dgm:prSet loTypeId="urn:microsoft.com/office/officeart/2005/8/layout/orgChart1" loCatId="hierarchy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uk-UA"/>
        </a:p>
      </dgm:t>
    </dgm:pt>
    <dgm:pt modelId="{64EF54E6-3EDE-430F-9A85-AA41A1B0D05B}">
      <dgm:prSet phldrT="[Текст]" custT="1"/>
      <dgm:spPr/>
      <dgm:t>
        <a:bodyPr/>
        <a:lstStyle/>
        <a:p>
          <a:endParaRPr lang="en-US" sz="2000" baseline="0" dirty="0"/>
        </a:p>
        <a:p>
          <a:endParaRPr lang="en-US" sz="2000" baseline="0" dirty="0"/>
        </a:p>
        <a:p>
          <a:endParaRPr lang="en-US" sz="2000" baseline="0" dirty="0"/>
        </a:p>
        <a:p>
          <a:r>
            <a:rPr lang="uk-UA" sz="2800" b="1" baseline="0" dirty="0">
              <a:latin typeface="Bookman Old Style" pitchFamily="18" charset="0"/>
            </a:rPr>
            <a:t>Система </a:t>
          </a:r>
          <a:r>
            <a:rPr lang="uk-UA" sz="2800" b="1" baseline="0" noProof="0" dirty="0" smtClean="0">
              <a:latin typeface="Bookman Old Style" pitchFamily="18" charset="0"/>
            </a:rPr>
            <a:t>лінійних</a:t>
          </a:r>
          <a:r>
            <a:rPr lang="ru-RU" sz="2800" b="1" baseline="0" noProof="0" dirty="0" smtClean="0">
              <a:latin typeface="Bookman Old Style" pitchFamily="18" charset="0"/>
            </a:rPr>
            <a:t> </a:t>
          </a:r>
          <a:r>
            <a:rPr lang="uk-UA" sz="2800" b="1" baseline="0" noProof="0" dirty="0" smtClean="0">
              <a:latin typeface="Bookman Old Style" pitchFamily="18" charset="0"/>
            </a:rPr>
            <a:t>рівнянь</a:t>
          </a:r>
        </a:p>
        <a:p>
          <a:r>
            <a:rPr lang="uk-UA" sz="1100" baseline="0" dirty="0"/>
            <a:t/>
          </a:r>
          <a:br>
            <a:rPr lang="uk-UA" sz="1100" baseline="0" dirty="0"/>
          </a:br>
          <a:r>
            <a:rPr lang="uk-UA" sz="1100" baseline="0" dirty="0"/>
            <a:t/>
          </a:r>
          <a:br>
            <a:rPr lang="uk-UA" sz="1100" baseline="0" dirty="0"/>
          </a:br>
          <a:endParaRPr lang="en-US" sz="1100" baseline="0" dirty="0"/>
        </a:p>
        <a:p>
          <a:r>
            <a:rPr lang="uk-UA" sz="1100" baseline="0" dirty="0"/>
            <a:t/>
          </a:r>
          <a:br>
            <a:rPr lang="uk-UA" sz="1100" baseline="0" dirty="0"/>
          </a:br>
          <a:endParaRPr lang="uk-UA" sz="1100" baseline="0" dirty="0"/>
        </a:p>
        <a:p>
          <a:endParaRPr lang="uk-UA" sz="1100" baseline="0" dirty="0"/>
        </a:p>
      </dgm:t>
    </dgm:pt>
    <dgm:pt modelId="{2908BB69-7979-4AA8-A061-831956060421}" type="parTrans" cxnId="{81D22A2D-D1E2-4CEA-AB7A-336FFE4C0527}">
      <dgm:prSet/>
      <dgm:spPr/>
      <dgm:t>
        <a:bodyPr/>
        <a:lstStyle/>
        <a:p>
          <a:endParaRPr lang="uk-UA"/>
        </a:p>
      </dgm:t>
    </dgm:pt>
    <dgm:pt modelId="{7AC99943-0CB1-41DC-A74D-33F99808302C}" type="sibTrans" cxnId="{81D22A2D-D1E2-4CEA-AB7A-336FFE4C0527}">
      <dgm:prSet/>
      <dgm:spPr/>
      <dgm:t>
        <a:bodyPr/>
        <a:lstStyle/>
        <a:p>
          <a:endParaRPr lang="uk-UA"/>
        </a:p>
      </dgm:t>
    </dgm:pt>
    <dgm:pt modelId="{8CEC9C53-3E72-4528-BB2C-EF10A1796ED3}" type="asst">
      <dgm:prSet phldrT="[Текст]" custT="1"/>
      <dgm:spPr/>
      <dgm:t>
        <a:bodyPr/>
        <a:lstStyle/>
        <a:p>
          <a:r>
            <a:rPr lang="uk-UA" sz="2800" b="1" i="0" noProof="0" dirty="0" smtClean="0">
              <a:latin typeface="Bookman Old Style" pitchFamily="18" charset="0"/>
            </a:rPr>
            <a:t>Методи розв'язання</a:t>
          </a:r>
          <a:endParaRPr lang="uk-UA" sz="2800" b="1" i="0" noProof="0" dirty="0">
            <a:latin typeface="Bookman Old Style" pitchFamily="18" charset="0"/>
          </a:endParaRPr>
        </a:p>
      </dgm:t>
    </dgm:pt>
    <dgm:pt modelId="{0C67F5D0-CE35-47E1-80EF-9F58E2060052}" type="parTrans" cxnId="{E99BA8A0-3C0C-4634-B035-2D07E1F0F4DF}">
      <dgm:prSet/>
      <dgm:spPr/>
      <dgm:t>
        <a:bodyPr/>
        <a:lstStyle/>
        <a:p>
          <a:endParaRPr lang="uk-UA"/>
        </a:p>
      </dgm:t>
    </dgm:pt>
    <dgm:pt modelId="{419AED07-57AD-47C6-8794-CAAF60C7E76E}" type="sibTrans" cxnId="{E99BA8A0-3C0C-4634-B035-2D07E1F0F4DF}">
      <dgm:prSet/>
      <dgm:spPr/>
      <dgm:t>
        <a:bodyPr/>
        <a:lstStyle/>
        <a:p>
          <a:endParaRPr lang="uk-UA"/>
        </a:p>
      </dgm:t>
    </dgm:pt>
    <dgm:pt modelId="{584AAAE2-DCFE-4623-BBC3-5F2D318EE495}">
      <dgm:prSet phldrT="[Текст]"/>
      <dgm:spPr/>
      <dgm:t>
        <a:bodyPr/>
        <a:lstStyle/>
        <a:p>
          <a:r>
            <a:rPr lang="uk-UA" noProof="0" dirty="0" smtClean="0">
              <a:latin typeface="Bookman Old Style" pitchFamily="18" charset="0"/>
            </a:rPr>
            <a:t>Метод графічний</a:t>
          </a:r>
          <a:r>
            <a:rPr lang="ru-RU" dirty="0" smtClean="0"/>
            <a:t>. </a:t>
          </a:r>
          <a:endParaRPr lang="uk-UA" dirty="0"/>
        </a:p>
      </dgm:t>
    </dgm:pt>
    <dgm:pt modelId="{DCF4C7E7-726B-4457-AD59-5E2B4AE37A6A}" type="parTrans" cxnId="{4C691F7A-D252-46D9-9261-83A3240FB5C6}">
      <dgm:prSet/>
      <dgm:spPr/>
      <dgm:t>
        <a:bodyPr/>
        <a:lstStyle/>
        <a:p>
          <a:endParaRPr lang="uk-UA"/>
        </a:p>
      </dgm:t>
    </dgm:pt>
    <dgm:pt modelId="{985754C6-ED86-4F10-B0AF-E022858C9441}" type="sibTrans" cxnId="{4C691F7A-D252-46D9-9261-83A3240FB5C6}">
      <dgm:prSet/>
      <dgm:spPr/>
      <dgm:t>
        <a:bodyPr/>
        <a:lstStyle/>
        <a:p>
          <a:endParaRPr lang="uk-UA"/>
        </a:p>
      </dgm:t>
    </dgm:pt>
    <dgm:pt modelId="{FDFABAAD-5DB6-4889-AAA6-89B7F1B96A51}">
      <dgm:prSet phldrT="[Текст]"/>
      <dgm:spPr/>
      <dgm:t>
        <a:bodyPr/>
        <a:lstStyle/>
        <a:p>
          <a:r>
            <a:rPr lang="uk-UA" noProof="0" dirty="0" smtClean="0">
              <a:latin typeface="Bookman Old Style" pitchFamily="18" charset="0"/>
            </a:rPr>
            <a:t>Метод підстановки.</a:t>
          </a:r>
          <a:endParaRPr lang="uk-UA" noProof="0" dirty="0">
            <a:latin typeface="Bookman Old Style" pitchFamily="18" charset="0"/>
          </a:endParaRPr>
        </a:p>
      </dgm:t>
    </dgm:pt>
    <dgm:pt modelId="{1EB03C91-6E7E-4635-A25D-DA75B61D0049}" type="parTrans" cxnId="{5571135F-0DF2-4AF6-8D65-733FBFD4D255}">
      <dgm:prSet/>
      <dgm:spPr/>
      <dgm:t>
        <a:bodyPr/>
        <a:lstStyle/>
        <a:p>
          <a:endParaRPr lang="uk-UA"/>
        </a:p>
      </dgm:t>
    </dgm:pt>
    <dgm:pt modelId="{F3B736DD-6C0A-4A7E-B945-5403F53A051E}" type="sibTrans" cxnId="{5571135F-0DF2-4AF6-8D65-733FBFD4D255}">
      <dgm:prSet/>
      <dgm:spPr/>
      <dgm:t>
        <a:bodyPr/>
        <a:lstStyle/>
        <a:p>
          <a:endParaRPr lang="uk-UA"/>
        </a:p>
      </dgm:t>
    </dgm:pt>
    <dgm:pt modelId="{E5160CF4-71FD-4CC3-A0F8-5327AC3C7912}">
      <dgm:prSet phldrT="[Текст]"/>
      <dgm:spPr/>
      <dgm:t>
        <a:bodyPr/>
        <a:lstStyle/>
        <a:p>
          <a:r>
            <a:rPr lang="uk-UA" noProof="0" dirty="0" smtClean="0">
              <a:latin typeface="Bookman Old Style" pitchFamily="18" charset="0"/>
            </a:rPr>
            <a:t>Метод</a:t>
          </a:r>
        </a:p>
        <a:p>
          <a:r>
            <a:rPr lang="uk-UA" noProof="0" dirty="0" smtClean="0">
              <a:latin typeface="Bookman Old Style" pitchFamily="18" charset="0"/>
            </a:rPr>
            <a:t>додавання</a:t>
          </a:r>
          <a:r>
            <a:rPr lang="ru-RU" dirty="0" smtClean="0">
              <a:latin typeface="Bookman Old Style" pitchFamily="18" charset="0"/>
            </a:rPr>
            <a:t>.</a:t>
          </a:r>
          <a:endParaRPr lang="uk-UA" dirty="0">
            <a:latin typeface="Bookman Old Style" pitchFamily="18" charset="0"/>
          </a:endParaRPr>
        </a:p>
      </dgm:t>
    </dgm:pt>
    <dgm:pt modelId="{6D36513A-66CF-49B6-99C8-B970E9B17728}" type="parTrans" cxnId="{CCBBAFDA-E64D-4036-87CE-30C1930DD6CC}">
      <dgm:prSet/>
      <dgm:spPr/>
      <dgm:t>
        <a:bodyPr/>
        <a:lstStyle/>
        <a:p>
          <a:endParaRPr lang="uk-UA"/>
        </a:p>
      </dgm:t>
    </dgm:pt>
    <dgm:pt modelId="{59865F07-47D5-4A3D-B53F-6CED5728AED7}" type="sibTrans" cxnId="{CCBBAFDA-E64D-4036-87CE-30C1930DD6CC}">
      <dgm:prSet/>
      <dgm:spPr/>
      <dgm:t>
        <a:bodyPr/>
        <a:lstStyle/>
        <a:p>
          <a:endParaRPr lang="uk-UA"/>
        </a:p>
      </dgm:t>
    </dgm:pt>
    <dgm:pt modelId="{73D397AF-4226-4ECD-B967-D9802FC9F361}" type="pres">
      <dgm:prSet presAssocID="{13FC0D36-7D98-4697-9BC0-04904C574D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514AA047-4483-4E38-95B1-46DBB4045DAB}" type="pres">
      <dgm:prSet presAssocID="{64EF54E6-3EDE-430F-9A85-AA41A1B0D05B}" presName="hierRoot1" presStyleCnt="0">
        <dgm:presLayoutVars>
          <dgm:hierBranch val="init"/>
        </dgm:presLayoutVars>
      </dgm:prSet>
      <dgm:spPr/>
      <dgm:t>
        <a:bodyPr/>
        <a:lstStyle/>
        <a:p>
          <a:endParaRPr lang="uk-UA"/>
        </a:p>
      </dgm:t>
    </dgm:pt>
    <dgm:pt modelId="{7B4A1B1B-390F-4810-9F33-820B6C6828D5}" type="pres">
      <dgm:prSet presAssocID="{64EF54E6-3EDE-430F-9A85-AA41A1B0D05B}" presName="rootComposite1" presStyleCnt="0"/>
      <dgm:spPr/>
      <dgm:t>
        <a:bodyPr/>
        <a:lstStyle/>
        <a:p>
          <a:endParaRPr lang="uk-UA"/>
        </a:p>
      </dgm:t>
    </dgm:pt>
    <dgm:pt modelId="{E7AACD8A-AA17-49C4-9E0F-80C9548DE1C4}" type="pres">
      <dgm:prSet presAssocID="{64EF54E6-3EDE-430F-9A85-AA41A1B0D05B}" presName="rootText1" presStyleLbl="node0" presStyleIdx="0" presStyleCnt="1" custScaleX="267888" custScaleY="107067" custLinFactNeighborX="-3538" custLinFactNeighborY="6919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B16764F9-3630-444E-B5C8-22F08C139EAF}" type="pres">
      <dgm:prSet presAssocID="{64EF54E6-3EDE-430F-9A85-AA41A1B0D05B}" presName="rootConnector1" presStyleLbl="node1" presStyleIdx="0" presStyleCnt="0"/>
      <dgm:spPr/>
      <dgm:t>
        <a:bodyPr/>
        <a:lstStyle/>
        <a:p>
          <a:endParaRPr lang="uk-UA"/>
        </a:p>
      </dgm:t>
    </dgm:pt>
    <dgm:pt modelId="{6153D49A-7E9F-4A85-9917-B540FD3C7D86}" type="pres">
      <dgm:prSet presAssocID="{64EF54E6-3EDE-430F-9A85-AA41A1B0D05B}" presName="hierChild2" presStyleCnt="0"/>
      <dgm:spPr/>
      <dgm:t>
        <a:bodyPr/>
        <a:lstStyle/>
        <a:p>
          <a:endParaRPr lang="uk-UA"/>
        </a:p>
      </dgm:t>
    </dgm:pt>
    <dgm:pt modelId="{99005CFF-8A15-4085-99BD-066782A40FFA}" type="pres">
      <dgm:prSet presAssocID="{DCF4C7E7-726B-4457-AD59-5E2B4AE37A6A}" presName="Name37" presStyleLbl="parChTrans1D2" presStyleIdx="0" presStyleCnt="4"/>
      <dgm:spPr/>
      <dgm:t>
        <a:bodyPr/>
        <a:lstStyle/>
        <a:p>
          <a:endParaRPr lang="uk-UA"/>
        </a:p>
      </dgm:t>
    </dgm:pt>
    <dgm:pt modelId="{78A04F29-D7C4-451A-8154-0B1A8A0DCA98}" type="pres">
      <dgm:prSet presAssocID="{584AAAE2-DCFE-4623-BBC3-5F2D318EE495}" presName="hierRoot2" presStyleCnt="0">
        <dgm:presLayoutVars>
          <dgm:hierBranch val="init"/>
        </dgm:presLayoutVars>
      </dgm:prSet>
      <dgm:spPr/>
      <dgm:t>
        <a:bodyPr/>
        <a:lstStyle/>
        <a:p>
          <a:endParaRPr lang="uk-UA"/>
        </a:p>
      </dgm:t>
    </dgm:pt>
    <dgm:pt modelId="{27334D40-9283-48C1-A15D-6B60E1B3778F}" type="pres">
      <dgm:prSet presAssocID="{584AAAE2-DCFE-4623-BBC3-5F2D318EE495}" presName="rootComposite" presStyleCnt="0"/>
      <dgm:spPr/>
      <dgm:t>
        <a:bodyPr/>
        <a:lstStyle/>
        <a:p>
          <a:endParaRPr lang="uk-UA"/>
        </a:p>
      </dgm:t>
    </dgm:pt>
    <dgm:pt modelId="{640BE514-1015-46CE-B1F9-F78CFABA555E}" type="pres">
      <dgm:prSet presAssocID="{584AAAE2-DCFE-4623-BBC3-5F2D318EE495}" presName="rootText" presStyleLbl="node2" presStyleIdx="0" presStyleCnt="3" custLinFactNeighborX="234" custLinFactNeighborY="62546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E39DF03-B671-4CB5-B590-F1D3B425F54F}" type="pres">
      <dgm:prSet presAssocID="{584AAAE2-DCFE-4623-BBC3-5F2D318EE495}" presName="rootConnector" presStyleLbl="node2" presStyleIdx="0" presStyleCnt="3"/>
      <dgm:spPr/>
      <dgm:t>
        <a:bodyPr/>
        <a:lstStyle/>
        <a:p>
          <a:endParaRPr lang="uk-UA"/>
        </a:p>
      </dgm:t>
    </dgm:pt>
    <dgm:pt modelId="{B9B165D8-55D6-4563-BE02-4143D3EF42D3}" type="pres">
      <dgm:prSet presAssocID="{584AAAE2-DCFE-4623-BBC3-5F2D318EE495}" presName="hierChild4" presStyleCnt="0"/>
      <dgm:spPr/>
      <dgm:t>
        <a:bodyPr/>
        <a:lstStyle/>
        <a:p>
          <a:endParaRPr lang="uk-UA"/>
        </a:p>
      </dgm:t>
    </dgm:pt>
    <dgm:pt modelId="{2FCA32E6-B29B-442A-914D-A6FD54728EEF}" type="pres">
      <dgm:prSet presAssocID="{584AAAE2-DCFE-4623-BBC3-5F2D318EE495}" presName="hierChild5" presStyleCnt="0"/>
      <dgm:spPr/>
      <dgm:t>
        <a:bodyPr/>
        <a:lstStyle/>
        <a:p>
          <a:endParaRPr lang="uk-UA"/>
        </a:p>
      </dgm:t>
    </dgm:pt>
    <dgm:pt modelId="{8FAF16EC-16D9-4EB4-8BDD-3E355982F86E}" type="pres">
      <dgm:prSet presAssocID="{1EB03C91-6E7E-4635-A25D-DA75B61D0049}" presName="Name37" presStyleLbl="parChTrans1D2" presStyleIdx="1" presStyleCnt="4"/>
      <dgm:spPr/>
      <dgm:t>
        <a:bodyPr/>
        <a:lstStyle/>
        <a:p>
          <a:endParaRPr lang="uk-UA"/>
        </a:p>
      </dgm:t>
    </dgm:pt>
    <dgm:pt modelId="{89E58C9C-3DA5-46DF-81EE-CC40E4134F67}" type="pres">
      <dgm:prSet presAssocID="{FDFABAAD-5DB6-4889-AAA6-89B7F1B96A51}" presName="hierRoot2" presStyleCnt="0">
        <dgm:presLayoutVars>
          <dgm:hierBranch val="init"/>
        </dgm:presLayoutVars>
      </dgm:prSet>
      <dgm:spPr/>
      <dgm:t>
        <a:bodyPr/>
        <a:lstStyle/>
        <a:p>
          <a:endParaRPr lang="uk-UA"/>
        </a:p>
      </dgm:t>
    </dgm:pt>
    <dgm:pt modelId="{58A31698-B192-4259-84CF-70277DA5B6B6}" type="pres">
      <dgm:prSet presAssocID="{FDFABAAD-5DB6-4889-AAA6-89B7F1B96A51}" presName="rootComposite" presStyleCnt="0"/>
      <dgm:spPr/>
      <dgm:t>
        <a:bodyPr/>
        <a:lstStyle/>
        <a:p>
          <a:endParaRPr lang="uk-UA"/>
        </a:p>
      </dgm:t>
    </dgm:pt>
    <dgm:pt modelId="{FE8143EC-2E81-494A-A326-F8B61C827C6D}" type="pres">
      <dgm:prSet presAssocID="{FDFABAAD-5DB6-4889-AAA6-89B7F1B96A51}" presName="rootText" presStyleLbl="node2" presStyleIdx="1" presStyleCnt="3" custLinFactNeighborX="-2761" custLinFactNeighborY="62546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451FFDB1-6292-4364-A61C-F579D89CBF25}" type="pres">
      <dgm:prSet presAssocID="{FDFABAAD-5DB6-4889-AAA6-89B7F1B96A51}" presName="rootConnector" presStyleLbl="node2" presStyleIdx="1" presStyleCnt="3"/>
      <dgm:spPr/>
      <dgm:t>
        <a:bodyPr/>
        <a:lstStyle/>
        <a:p>
          <a:endParaRPr lang="uk-UA"/>
        </a:p>
      </dgm:t>
    </dgm:pt>
    <dgm:pt modelId="{7E5A4A31-D412-4F37-8B2C-7E18B8EE372A}" type="pres">
      <dgm:prSet presAssocID="{FDFABAAD-5DB6-4889-AAA6-89B7F1B96A51}" presName="hierChild4" presStyleCnt="0"/>
      <dgm:spPr/>
      <dgm:t>
        <a:bodyPr/>
        <a:lstStyle/>
        <a:p>
          <a:endParaRPr lang="uk-UA"/>
        </a:p>
      </dgm:t>
    </dgm:pt>
    <dgm:pt modelId="{6D0B36B5-69FF-4FDF-AC84-6F04D31BF75E}" type="pres">
      <dgm:prSet presAssocID="{FDFABAAD-5DB6-4889-AAA6-89B7F1B96A51}" presName="hierChild5" presStyleCnt="0"/>
      <dgm:spPr/>
      <dgm:t>
        <a:bodyPr/>
        <a:lstStyle/>
        <a:p>
          <a:endParaRPr lang="uk-UA"/>
        </a:p>
      </dgm:t>
    </dgm:pt>
    <dgm:pt modelId="{DD1CA28A-25AF-42A8-A82F-AFA1D0C569F0}" type="pres">
      <dgm:prSet presAssocID="{6D36513A-66CF-49B6-99C8-B970E9B17728}" presName="Name37" presStyleLbl="parChTrans1D2" presStyleIdx="2" presStyleCnt="4"/>
      <dgm:spPr/>
      <dgm:t>
        <a:bodyPr/>
        <a:lstStyle/>
        <a:p>
          <a:endParaRPr lang="uk-UA"/>
        </a:p>
      </dgm:t>
    </dgm:pt>
    <dgm:pt modelId="{682E6AB2-E7E2-401B-9C97-7803A22CA3DB}" type="pres">
      <dgm:prSet presAssocID="{E5160CF4-71FD-4CC3-A0F8-5327AC3C7912}" presName="hierRoot2" presStyleCnt="0">
        <dgm:presLayoutVars>
          <dgm:hierBranch val="init"/>
        </dgm:presLayoutVars>
      </dgm:prSet>
      <dgm:spPr/>
      <dgm:t>
        <a:bodyPr/>
        <a:lstStyle/>
        <a:p>
          <a:endParaRPr lang="uk-UA"/>
        </a:p>
      </dgm:t>
    </dgm:pt>
    <dgm:pt modelId="{D9EFD980-1B39-4A41-88FE-4FD51ED8E4C9}" type="pres">
      <dgm:prSet presAssocID="{E5160CF4-71FD-4CC3-A0F8-5327AC3C7912}" presName="rootComposite" presStyleCnt="0"/>
      <dgm:spPr/>
      <dgm:t>
        <a:bodyPr/>
        <a:lstStyle/>
        <a:p>
          <a:endParaRPr lang="uk-UA"/>
        </a:p>
      </dgm:t>
    </dgm:pt>
    <dgm:pt modelId="{C313B094-7B1F-4B43-AE98-758F6286752D}" type="pres">
      <dgm:prSet presAssocID="{E5160CF4-71FD-4CC3-A0F8-5327AC3C7912}" presName="rootText" presStyleLbl="node2" presStyleIdx="2" presStyleCnt="3" custLinFactNeighborX="-2730" custLinFactNeighborY="6859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EAD02B44-7845-41C4-AD54-684F645CB0E4}" type="pres">
      <dgm:prSet presAssocID="{E5160CF4-71FD-4CC3-A0F8-5327AC3C7912}" presName="rootConnector" presStyleLbl="node2" presStyleIdx="2" presStyleCnt="3"/>
      <dgm:spPr/>
      <dgm:t>
        <a:bodyPr/>
        <a:lstStyle/>
        <a:p>
          <a:endParaRPr lang="uk-UA"/>
        </a:p>
      </dgm:t>
    </dgm:pt>
    <dgm:pt modelId="{2A118CFD-B1FB-482A-BCF9-606EC6D2C1C6}" type="pres">
      <dgm:prSet presAssocID="{E5160CF4-71FD-4CC3-A0F8-5327AC3C7912}" presName="hierChild4" presStyleCnt="0"/>
      <dgm:spPr/>
      <dgm:t>
        <a:bodyPr/>
        <a:lstStyle/>
        <a:p>
          <a:endParaRPr lang="uk-UA"/>
        </a:p>
      </dgm:t>
    </dgm:pt>
    <dgm:pt modelId="{F73511B2-0F13-4BAB-B997-E815B3E1ABD0}" type="pres">
      <dgm:prSet presAssocID="{E5160CF4-71FD-4CC3-A0F8-5327AC3C7912}" presName="hierChild5" presStyleCnt="0"/>
      <dgm:spPr/>
      <dgm:t>
        <a:bodyPr/>
        <a:lstStyle/>
        <a:p>
          <a:endParaRPr lang="uk-UA"/>
        </a:p>
      </dgm:t>
    </dgm:pt>
    <dgm:pt modelId="{4A025DE5-CD39-49A6-AE8F-86193BE97595}" type="pres">
      <dgm:prSet presAssocID="{64EF54E6-3EDE-430F-9A85-AA41A1B0D05B}" presName="hierChild3" presStyleCnt="0"/>
      <dgm:spPr/>
      <dgm:t>
        <a:bodyPr/>
        <a:lstStyle/>
        <a:p>
          <a:endParaRPr lang="uk-UA"/>
        </a:p>
      </dgm:t>
    </dgm:pt>
    <dgm:pt modelId="{AF06062D-BBE1-4443-83C1-D1A2206BC585}" type="pres">
      <dgm:prSet presAssocID="{0C67F5D0-CE35-47E1-80EF-9F58E2060052}" presName="Name111" presStyleLbl="parChTrans1D2" presStyleIdx="3" presStyleCnt="4"/>
      <dgm:spPr/>
      <dgm:t>
        <a:bodyPr/>
        <a:lstStyle/>
        <a:p>
          <a:endParaRPr lang="uk-UA"/>
        </a:p>
      </dgm:t>
    </dgm:pt>
    <dgm:pt modelId="{5AD6C956-6600-4D8D-8B70-F26082BA9AD1}" type="pres">
      <dgm:prSet presAssocID="{8CEC9C53-3E72-4528-BB2C-EF10A1796ED3}" presName="hierRoot3" presStyleCnt="0">
        <dgm:presLayoutVars>
          <dgm:hierBranch val="init"/>
        </dgm:presLayoutVars>
      </dgm:prSet>
      <dgm:spPr/>
      <dgm:t>
        <a:bodyPr/>
        <a:lstStyle/>
        <a:p>
          <a:endParaRPr lang="uk-UA"/>
        </a:p>
      </dgm:t>
    </dgm:pt>
    <dgm:pt modelId="{C45FBFCD-3C10-42AD-8F6A-C6C3E6535F16}" type="pres">
      <dgm:prSet presAssocID="{8CEC9C53-3E72-4528-BB2C-EF10A1796ED3}" presName="rootComposite3" presStyleCnt="0"/>
      <dgm:spPr/>
      <dgm:t>
        <a:bodyPr/>
        <a:lstStyle/>
        <a:p>
          <a:endParaRPr lang="uk-UA"/>
        </a:p>
      </dgm:t>
    </dgm:pt>
    <dgm:pt modelId="{48FB1525-B914-4A5E-B959-1E66B6FC99B4}" type="pres">
      <dgm:prSet presAssocID="{8CEC9C53-3E72-4528-BB2C-EF10A1796ED3}" presName="rootText3" presStyleLbl="asst1" presStyleIdx="0" presStyleCnt="1" custScaleX="164960" custLinFactNeighborX="92442" custLinFactNeighborY="4115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082FDC3C-519C-4FFC-A4FA-25AC3D8AE7FF}" type="pres">
      <dgm:prSet presAssocID="{8CEC9C53-3E72-4528-BB2C-EF10A1796ED3}" presName="rootConnector3" presStyleLbl="asst1" presStyleIdx="0" presStyleCnt="1"/>
      <dgm:spPr/>
      <dgm:t>
        <a:bodyPr/>
        <a:lstStyle/>
        <a:p>
          <a:endParaRPr lang="uk-UA"/>
        </a:p>
      </dgm:t>
    </dgm:pt>
    <dgm:pt modelId="{3329824C-816E-44F5-A153-FD79DF087B1D}" type="pres">
      <dgm:prSet presAssocID="{8CEC9C53-3E72-4528-BB2C-EF10A1796ED3}" presName="hierChild6" presStyleCnt="0"/>
      <dgm:spPr/>
      <dgm:t>
        <a:bodyPr/>
        <a:lstStyle/>
        <a:p>
          <a:endParaRPr lang="uk-UA"/>
        </a:p>
      </dgm:t>
    </dgm:pt>
    <dgm:pt modelId="{17AF6708-3ED1-4B4E-887E-75648C69AF0C}" type="pres">
      <dgm:prSet presAssocID="{8CEC9C53-3E72-4528-BB2C-EF10A1796ED3}" presName="hierChild7" presStyleCnt="0"/>
      <dgm:spPr/>
      <dgm:t>
        <a:bodyPr/>
        <a:lstStyle/>
        <a:p>
          <a:endParaRPr lang="uk-UA"/>
        </a:p>
      </dgm:t>
    </dgm:pt>
  </dgm:ptLst>
  <dgm:cxnLst>
    <dgm:cxn modelId="{5571135F-0DF2-4AF6-8D65-733FBFD4D255}" srcId="{64EF54E6-3EDE-430F-9A85-AA41A1B0D05B}" destId="{FDFABAAD-5DB6-4889-AAA6-89B7F1B96A51}" srcOrd="2" destOrd="0" parTransId="{1EB03C91-6E7E-4635-A25D-DA75B61D0049}" sibTransId="{F3B736DD-6C0A-4A7E-B945-5403F53A051E}"/>
    <dgm:cxn modelId="{3A149735-B4E8-4D60-BD5F-E34BAE15DC1D}" type="presOf" srcId="{FDFABAAD-5DB6-4889-AAA6-89B7F1B96A51}" destId="{FE8143EC-2E81-494A-A326-F8B61C827C6D}" srcOrd="0" destOrd="0" presId="urn:microsoft.com/office/officeart/2005/8/layout/orgChart1"/>
    <dgm:cxn modelId="{D9AF9AE7-3525-421F-8E77-C979568DF990}" type="presOf" srcId="{584AAAE2-DCFE-4623-BBC3-5F2D318EE495}" destId="{DE39DF03-B671-4CB5-B590-F1D3B425F54F}" srcOrd="1" destOrd="0" presId="urn:microsoft.com/office/officeart/2005/8/layout/orgChart1"/>
    <dgm:cxn modelId="{CCBBAFDA-E64D-4036-87CE-30C1930DD6CC}" srcId="{64EF54E6-3EDE-430F-9A85-AA41A1B0D05B}" destId="{E5160CF4-71FD-4CC3-A0F8-5327AC3C7912}" srcOrd="3" destOrd="0" parTransId="{6D36513A-66CF-49B6-99C8-B970E9B17728}" sibTransId="{59865F07-47D5-4A3D-B53F-6CED5728AED7}"/>
    <dgm:cxn modelId="{3892CD85-A32B-4005-BE18-073B87307292}" type="presOf" srcId="{0C67F5D0-CE35-47E1-80EF-9F58E2060052}" destId="{AF06062D-BBE1-4443-83C1-D1A2206BC585}" srcOrd="0" destOrd="0" presId="urn:microsoft.com/office/officeart/2005/8/layout/orgChart1"/>
    <dgm:cxn modelId="{A9643A19-E0D3-4D21-9A36-1A48B80BCB46}" type="presOf" srcId="{DCF4C7E7-726B-4457-AD59-5E2B4AE37A6A}" destId="{99005CFF-8A15-4085-99BD-066782A40FFA}" srcOrd="0" destOrd="0" presId="urn:microsoft.com/office/officeart/2005/8/layout/orgChart1"/>
    <dgm:cxn modelId="{4C691F7A-D252-46D9-9261-83A3240FB5C6}" srcId="{64EF54E6-3EDE-430F-9A85-AA41A1B0D05B}" destId="{584AAAE2-DCFE-4623-BBC3-5F2D318EE495}" srcOrd="1" destOrd="0" parTransId="{DCF4C7E7-726B-4457-AD59-5E2B4AE37A6A}" sibTransId="{985754C6-ED86-4F10-B0AF-E022858C9441}"/>
    <dgm:cxn modelId="{DF490FD7-DF7F-40DC-84F1-0542118FAE1D}" type="presOf" srcId="{6D36513A-66CF-49B6-99C8-B970E9B17728}" destId="{DD1CA28A-25AF-42A8-A82F-AFA1D0C569F0}" srcOrd="0" destOrd="0" presId="urn:microsoft.com/office/officeart/2005/8/layout/orgChart1"/>
    <dgm:cxn modelId="{81D22A2D-D1E2-4CEA-AB7A-336FFE4C0527}" srcId="{13FC0D36-7D98-4697-9BC0-04904C574DCA}" destId="{64EF54E6-3EDE-430F-9A85-AA41A1B0D05B}" srcOrd="0" destOrd="0" parTransId="{2908BB69-7979-4AA8-A061-831956060421}" sibTransId="{7AC99943-0CB1-41DC-A74D-33F99808302C}"/>
    <dgm:cxn modelId="{E99BA8A0-3C0C-4634-B035-2D07E1F0F4DF}" srcId="{64EF54E6-3EDE-430F-9A85-AA41A1B0D05B}" destId="{8CEC9C53-3E72-4528-BB2C-EF10A1796ED3}" srcOrd="0" destOrd="0" parTransId="{0C67F5D0-CE35-47E1-80EF-9F58E2060052}" sibTransId="{419AED07-57AD-47C6-8794-CAAF60C7E76E}"/>
    <dgm:cxn modelId="{69D11FCC-CD4A-4DB8-8E83-BBD810549356}" type="presOf" srcId="{E5160CF4-71FD-4CC3-A0F8-5327AC3C7912}" destId="{C313B094-7B1F-4B43-AE98-758F6286752D}" srcOrd="0" destOrd="0" presId="urn:microsoft.com/office/officeart/2005/8/layout/orgChart1"/>
    <dgm:cxn modelId="{59712061-C9D1-497C-BB7A-85B531DEBAC2}" type="presOf" srcId="{584AAAE2-DCFE-4623-BBC3-5F2D318EE495}" destId="{640BE514-1015-46CE-B1F9-F78CFABA555E}" srcOrd="0" destOrd="0" presId="urn:microsoft.com/office/officeart/2005/8/layout/orgChart1"/>
    <dgm:cxn modelId="{1C8ADB20-6E31-4CB4-B22E-45E2A5DCC06C}" type="presOf" srcId="{8CEC9C53-3E72-4528-BB2C-EF10A1796ED3}" destId="{082FDC3C-519C-4FFC-A4FA-25AC3D8AE7FF}" srcOrd="1" destOrd="0" presId="urn:microsoft.com/office/officeart/2005/8/layout/orgChart1"/>
    <dgm:cxn modelId="{F9F44F98-A286-422E-A11A-FA42C1804086}" type="presOf" srcId="{64EF54E6-3EDE-430F-9A85-AA41A1B0D05B}" destId="{B16764F9-3630-444E-B5C8-22F08C139EAF}" srcOrd="1" destOrd="0" presId="urn:microsoft.com/office/officeart/2005/8/layout/orgChart1"/>
    <dgm:cxn modelId="{26074EDE-391F-4F36-A9FD-D1539BB9E726}" type="presOf" srcId="{E5160CF4-71FD-4CC3-A0F8-5327AC3C7912}" destId="{EAD02B44-7845-41C4-AD54-684F645CB0E4}" srcOrd="1" destOrd="0" presId="urn:microsoft.com/office/officeart/2005/8/layout/orgChart1"/>
    <dgm:cxn modelId="{B67837C9-0299-417B-8DA7-68BFD52C3C13}" type="presOf" srcId="{FDFABAAD-5DB6-4889-AAA6-89B7F1B96A51}" destId="{451FFDB1-6292-4364-A61C-F579D89CBF25}" srcOrd="1" destOrd="0" presId="urn:microsoft.com/office/officeart/2005/8/layout/orgChart1"/>
    <dgm:cxn modelId="{73605244-BB98-4724-8137-F34348346252}" type="presOf" srcId="{64EF54E6-3EDE-430F-9A85-AA41A1B0D05B}" destId="{E7AACD8A-AA17-49C4-9E0F-80C9548DE1C4}" srcOrd="0" destOrd="0" presId="urn:microsoft.com/office/officeart/2005/8/layout/orgChart1"/>
    <dgm:cxn modelId="{1AE9149C-F4A3-4B18-BDB1-B15CC24F1F61}" type="presOf" srcId="{1EB03C91-6E7E-4635-A25D-DA75B61D0049}" destId="{8FAF16EC-16D9-4EB4-8BDD-3E355982F86E}" srcOrd="0" destOrd="0" presId="urn:microsoft.com/office/officeart/2005/8/layout/orgChart1"/>
    <dgm:cxn modelId="{1AFE0359-D993-44AE-8AA1-DC74690916F0}" type="presOf" srcId="{13FC0D36-7D98-4697-9BC0-04904C574DCA}" destId="{73D397AF-4226-4ECD-B967-D9802FC9F361}" srcOrd="0" destOrd="0" presId="urn:microsoft.com/office/officeart/2005/8/layout/orgChart1"/>
    <dgm:cxn modelId="{09B6E050-7D12-427E-B296-984A13156E2E}" type="presOf" srcId="{8CEC9C53-3E72-4528-BB2C-EF10A1796ED3}" destId="{48FB1525-B914-4A5E-B959-1E66B6FC99B4}" srcOrd="0" destOrd="0" presId="urn:microsoft.com/office/officeart/2005/8/layout/orgChart1"/>
    <dgm:cxn modelId="{081C935A-797A-4F92-B2C5-9C6D5D618049}" type="presParOf" srcId="{73D397AF-4226-4ECD-B967-D9802FC9F361}" destId="{514AA047-4483-4E38-95B1-46DBB4045DAB}" srcOrd="0" destOrd="0" presId="urn:microsoft.com/office/officeart/2005/8/layout/orgChart1"/>
    <dgm:cxn modelId="{6591C33A-6D63-46A3-A831-E8E0626A4AF7}" type="presParOf" srcId="{514AA047-4483-4E38-95B1-46DBB4045DAB}" destId="{7B4A1B1B-390F-4810-9F33-820B6C6828D5}" srcOrd="0" destOrd="0" presId="urn:microsoft.com/office/officeart/2005/8/layout/orgChart1"/>
    <dgm:cxn modelId="{EB927799-F73D-4E2A-8C2D-A5F6696A936E}" type="presParOf" srcId="{7B4A1B1B-390F-4810-9F33-820B6C6828D5}" destId="{E7AACD8A-AA17-49C4-9E0F-80C9548DE1C4}" srcOrd="0" destOrd="0" presId="urn:microsoft.com/office/officeart/2005/8/layout/orgChart1"/>
    <dgm:cxn modelId="{7626A6C3-1993-43E7-B839-5F98F0E9C82C}" type="presParOf" srcId="{7B4A1B1B-390F-4810-9F33-820B6C6828D5}" destId="{B16764F9-3630-444E-B5C8-22F08C139EAF}" srcOrd="1" destOrd="0" presId="urn:microsoft.com/office/officeart/2005/8/layout/orgChart1"/>
    <dgm:cxn modelId="{93232AD1-F752-47CC-B1A1-7676FD176D63}" type="presParOf" srcId="{514AA047-4483-4E38-95B1-46DBB4045DAB}" destId="{6153D49A-7E9F-4A85-9917-B540FD3C7D86}" srcOrd="1" destOrd="0" presId="urn:microsoft.com/office/officeart/2005/8/layout/orgChart1"/>
    <dgm:cxn modelId="{F828F8F8-B640-4B3D-8658-8ED8387C5EC7}" type="presParOf" srcId="{6153D49A-7E9F-4A85-9917-B540FD3C7D86}" destId="{99005CFF-8A15-4085-99BD-066782A40FFA}" srcOrd="0" destOrd="0" presId="urn:microsoft.com/office/officeart/2005/8/layout/orgChart1"/>
    <dgm:cxn modelId="{0EB4DDEA-6AA7-4456-BE7B-DEFAE9E922F5}" type="presParOf" srcId="{6153D49A-7E9F-4A85-9917-B540FD3C7D86}" destId="{78A04F29-D7C4-451A-8154-0B1A8A0DCA98}" srcOrd="1" destOrd="0" presId="urn:microsoft.com/office/officeart/2005/8/layout/orgChart1"/>
    <dgm:cxn modelId="{011A0FFA-C850-4AAC-BE2A-2A22CF792E3D}" type="presParOf" srcId="{78A04F29-D7C4-451A-8154-0B1A8A0DCA98}" destId="{27334D40-9283-48C1-A15D-6B60E1B3778F}" srcOrd="0" destOrd="0" presId="urn:microsoft.com/office/officeart/2005/8/layout/orgChart1"/>
    <dgm:cxn modelId="{8541D4D8-F423-411C-850D-93A0D65DC599}" type="presParOf" srcId="{27334D40-9283-48C1-A15D-6B60E1B3778F}" destId="{640BE514-1015-46CE-B1F9-F78CFABA555E}" srcOrd="0" destOrd="0" presId="urn:microsoft.com/office/officeart/2005/8/layout/orgChart1"/>
    <dgm:cxn modelId="{D4FFF678-D951-4ED0-9E9B-21A88EBB12CE}" type="presParOf" srcId="{27334D40-9283-48C1-A15D-6B60E1B3778F}" destId="{DE39DF03-B671-4CB5-B590-F1D3B425F54F}" srcOrd="1" destOrd="0" presId="urn:microsoft.com/office/officeart/2005/8/layout/orgChart1"/>
    <dgm:cxn modelId="{191AAD63-6779-43B4-8B83-2844CD0459F3}" type="presParOf" srcId="{78A04F29-D7C4-451A-8154-0B1A8A0DCA98}" destId="{B9B165D8-55D6-4563-BE02-4143D3EF42D3}" srcOrd="1" destOrd="0" presId="urn:microsoft.com/office/officeart/2005/8/layout/orgChart1"/>
    <dgm:cxn modelId="{1980BB13-7D42-4DAB-BC63-42310CC0F4DD}" type="presParOf" srcId="{78A04F29-D7C4-451A-8154-0B1A8A0DCA98}" destId="{2FCA32E6-B29B-442A-914D-A6FD54728EEF}" srcOrd="2" destOrd="0" presId="urn:microsoft.com/office/officeart/2005/8/layout/orgChart1"/>
    <dgm:cxn modelId="{41B84C34-B944-4CAB-918D-611AB4E51DCC}" type="presParOf" srcId="{6153D49A-7E9F-4A85-9917-B540FD3C7D86}" destId="{8FAF16EC-16D9-4EB4-8BDD-3E355982F86E}" srcOrd="2" destOrd="0" presId="urn:microsoft.com/office/officeart/2005/8/layout/orgChart1"/>
    <dgm:cxn modelId="{F1CB7B7D-81A4-4492-9EA1-B7D8CA7C926D}" type="presParOf" srcId="{6153D49A-7E9F-4A85-9917-B540FD3C7D86}" destId="{89E58C9C-3DA5-46DF-81EE-CC40E4134F67}" srcOrd="3" destOrd="0" presId="urn:microsoft.com/office/officeart/2005/8/layout/orgChart1"/>
    <dgm:cxn modelId="{5E6A1C33-6D36-44C1-AA5F-E870AB39C6CD}" type="presParOf" srcId="{89E58C9C-3DA5-46DF-81EE-CC40E4134F67}" destId="{58A31698-B192-4259-84CF-70277DA5B6B6}" srcOrd="0" destOrd="0" presId="urn:microsoft.com/office/officeart/2005/8/layout/orgChart1"/>
    <dgm:cxn modelId="{51D54A90-FD90-4B00-88F5-E15C3D04AF52}" type="presParOf" srcId="{58A31698-B192-4259-84CF-70277DA5B6B6}" destId="{FE8143EC-2E81-494A-A326-F8B61C827C6D}" srcOrd="0" destOrd="0" presId="urn:microsoft.com/office/officeart/2005/8/layout/orgChart1"/>
    <dgm:cxn modelId="{3B0C81A9-6E07-4C3E-83C7-66FCC73194EA}" type="presParOf" srcId="{58A31698-B192-4259-84CF-70277DA5B6B6}" destId="{451FFDB1-6292-4364-A61C-F579D89CBF25}" srcOrd="1" destOrd="0" presId="urn:microsoft.com/office/officeart/2005/8/layout/orgChart1"/>
    <dgm:cxn modelId="{F15854C9-C582-4960-B5DA-89141686775B}" type="presParOf" srcId="{89E58C9C-3DA5-46DF-81EE-CC40E4134F67}" destId="{7E5A4A31-D412-4F37-8B2C-7E18B8EE372A}" srcOrd="1" destOrd="0" presId="urn:microsoft.com/office/officeart/2005/8/layout/orgChart1"/>
    <dgm:cxn modelId="{8AA20B17-6489-4D39-BD8C-73BF1D8BB6D8}" type="presParOf" srcId="{89E58C9C-3DA5-46DF-81EE-CC40E4134F67}" destId="{6D0B36B5-69FF-4FDF-AC84-6F04D31BF75E}" srcOrd="2" destOrd="0" presId="urn:microsoft.com/office/officeart/2005/8/layout/orgChart1"/>
    <dgm:cxn modelId="{0F81EDED-D902-4A71-ADE3-BECFA57F7C8E}" type="presParOf" srcId="{6153D49A-7E9F-4A85-9917-B540FD3C7D86}" destId="{DD1CA28A-25AF-42A8-A82F-AFA1D0C569F0}" srcOrd="4" destOrd="0" presId="urn:microsoft.com/office/officeart/2005/8/layout/orgChart1"/>
    <dgm:cxn modelId="{D55464B5-02C2-4882-929D-FE45604830BB}" type="presParOf" srcId="{6153D49A-7E9F-4A85-9917-B540FD3C7D86}" destId="{682E6AB2-E7E2-401B-9C97-7803A22CA3DB}" srcOrd="5" destOrd="0" presId="urn:microsoft.com/office/officeart/2005/8/layout/orgChart1"/>
    <dgm:cxn modelId="{8F6E41B3-F592-494A-91CD-8ABC16612146}" type="presParOf" srcId="{682E6AB2-E7E2-401B-9C97-7803A22CA3DB}" destId="{D9EFD980-1B39-4A41-88FE-4FD51ED8E4C9}" srcOrd="0" destOrd="0" presId="urn:microsoft.com/office/officeart/2005/8/layout/orgChart1"/>
    <dgm:cxn modelId="{5EAAF8C8-402F-4871-AEB6-B034BB63AB83}" type="presParOf" srcId="{D9EFD980-1B39-4A41-88FE-4FD51ED8E4C9}" destId="{C313B094-7B1F-4B43-AE98-758F6286752D}" srcOrd="0" destOrd="0" presId="urn:microsoft.com/office/officeart/2005/8/layout/orgChart1"/>
    <dgm:cxn modelId="{09E11D94-76B6-4012-ABCB-C9C0332AAE8F}" type="presParOf" srcId="{D9EFD980-1B39-4A41-88FE-4FD51ED8E4C9}" destId="{EAD02B44-7845-41C4-AD54-684F645CB0E4}" srcOrd="1" destOrd="0" presId="urn:microsoft.com/office/officeart/2005/8/layout/orgChart1"/>
    <dgm:cxn modelId="{5EA3C880-307A-4DAD-BA98-F57D1CA2F777}" type="presParOf" srcId="{682E6AB2-E7E2-401B-9C97-7803A22CA3DB}" destId="{2A118CFD-B1FB-482A-BCF9-606EC6D2C1C6}" srcOrd="1" destOrd="0" presId="urn:microsoft.com/office/officeart/2005/8/layout/orgChart1"/>
    <dgm:cxn modelId="{069FEA88-1872-4705-90B7-4F886A195D04}" type="presParOf" srcId="{682E6AB2-E7E2-401B-9C97-7803A22CA3DB}" destId="{F73511B2-0F13-4BAB-B997-E815B3E1ABD0}" srcOrd="2" destOrd="0" presId="urn:microsoft.com/office/officeart/2005/8/layout/orgChart1"/>
    <dgm:cxn modelId="{788A9E07-1825-4C8A-84E6-F8BD8D02E577}" type="presParOf" srcId="{514AA047-4483-4E38-95B1-46DBB4045DAB}" destId="{4A025DE5-CD39-49A6-AE8F-86193BE97595}" srcOrd="2" destOrd="0" presId="urn:microsoft.com/office/officeart/2005/8/layout/orgChart1"/>
    <dgm:cxn modelId="{158076E3-F123-435E-A98B-23645CD0C896}" type="presParOf" srcId="{4A025DE5-CD39-49A6-AE8F-86193BE97595}" destId="{AF06062D-BBE1-4443-83C1-D1A2206BC585}" srcOrd="0" destOrd="0" presId="urn:microsoft.com/office/officeart/2005/8/layout/orgChart1"/>
    <dgm:cxn modelId="{6471715F-CB64-4A61-BF9E-9C5AFCB944DA}" type="presParOf" srcId="{4A025DE5-CD39-49A6-AE8F-86193BE97595}" destId="{5AD6C956-6600-4D8D-8B70-F26082BA9AD1}" srcOrd="1" destOrd="0" presId="urn:microsoft.com/office/officeart/2005/8/layout/orgChart1"/>
    <dgm:cxn modelId="{6DA9046B-2330-4DBA-BDD3-1BF95C4DECB1}" type="presParOf" srcId="{5AD6C956-6600-4D8D-8B70-F26082BA9AD1}" destId="{C45FBFCD-3C10-42AD-8F6A-C6C3E6535F16}" srcOrd="0" destOrd="0" presId="urn:microsoft.com/office/officeart/2005/8/layout/orgChart1"/>
    <dgm:cxn modelId="{EBA503E7-60D1-4CC0-9F0D-D491D754D135}" type="presParOf" srcId="{C45FBFCD-3C10-42AD-8F6A-C6C3E6535F16}" destId="{48FB1525-B914-4A5E-B959-1E66B6FC99B4}" srcOrd="0" destOrd="0" presId="urn:microsoft.com/office/officeart/2005/8/layout/orgChart1"/>
    <dgm:cxn modelId="{07A9B179-F7F0-4AEE-8766-6E88383C8A33}" type="presParOf" srcId="{C45FBFCD-3C10-42AD-8F6A-C6C3E6535F16}" destId="{082FDC3C-519C-4FFC-A4FA-25AC3D8AE7FF}" srcOrd="1" destOrd="0" presId="urn:microsoft.com/office/officeart/2005/8/layout/orgChart1"/>
    <dgm:cxn modelId="{6727584D-38BF-43FB-BC06-F468B8E74261}" type="presParOf" srcId="{5AD6C956-6600-4D8D-8B70-F26082BA9AD1}" destId="{3329824C-816E-44F5-A153-FD79DF087B1D}" srcOrd="1" destOrd="0" presId="urn:microsoft.com/office/officeart/2005/8/layout/orgChart1"/>
    <dgm:cxn modelId="{AEA420C2-EADA-4BB6-8699-FA3594ABDFB4}" type="presParOf" srcId="{5AD6C956-6600-4D8D-8B70-F26082BA9AD1}" destId="{17AF6708-3ED1-4B4E-887E-75648C69AF0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D22295-B979-4F6D-A8B6-B71D426AA4FB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0C17A3A7-3016-46A5-BFA1-9C5C5F6F2FCD}">
      <dgm:prSet phldrT="[Текст]" custT="1"/>
      <dgm:spPr>
        <a:solidFill>
          <a:srgbClr val="FF0000"/>
        </a:solidFill>
      </dgm:spPr>
      <dgm:t>
        <a:bodyPr/>
        <a:lstStyle/>
        <a:p>
          <a:pPr algn="just"/>
          <a:r>
            <a:rPr lang="uk-UA" sz="2800" b="1" dirty="0" smtClean="0">
              <a:solidFill>
                <a:schemeClr val="tx1"/>
              </a:solidFill>
            </a:rPr>
            <a:t>Побудувати на одній координатній площині графіки рівнянь, що входять до системи.</a:t>
          </a:r>
          <a:endParaRPr lang="uk-UA" sz="2800" b="1" dirty="0">
            <a:solidFill>
              <a:schemeClr val="tx1"/>
            </a:solidFill>
          </a:endParaRPr>
        </a:p>
      </dgm:t>
    </dgm:pt>
    <dgm:pt modelId="{9C28FA59-8A82-4649-9E97-D4EAC1F6648E}" type="parTrans" cxnId="{41E1771A-6129-4F23-AD3C-06B6720D5300}">
      <dgm:prSet/>
      <dgm:spPr/>
      <dgm:t>
        <a:bodyPr/>
        <a:lstStyle/>
        <a:p>
          <a:endParaRPr lang="uk-UA"/>
        </a:p>
      </dgm:t>
    </dgm:pt>
    <dgm:pt modelId="{CE8A758C-0F01-4C6B-9A80-A6F0A03C8890}" type="sibTrans" cxnId="{41E1771A-6129-4F23-AD3C-06B6720D5300}">
      <dgm:prSet/>
      <dgm:spPr>
        <a:ln>
          <a:solidFill>
            <a:srgbClr val="FF0000"/>
          </a:solidFill>
        </a:ln>
      </dgm:spPr>
      <dgm:t>
        <a:bodyPr/>
        <a:lstStyle/>
        <a:p>
          <a:endParaRPr lang="uk-UA"/>
        </a:p>
      </dgm:t>
    </dgm:pt>
    <dgm:pt modelId="{3BCB1A3A-7DFF-4567-A7C5-8957BAF16752}">
      <dgm:prSet phldrT="[Текст]" custT="1"/>
      <dgm:spPr>
        <a:solidFill>
          <a:srgbClr val="92D050"/>
        </a:solidFill>
      </dgm:spPr>
      <dgm:t>
        <a:bodyPr/>
        <a:lstStyle/>
        <a:p>
          <a:pPr algn="just"/>
          <a:r>
            <a:rPr lang="uk-UA" sz="2800" b="1" dirty="0" smtClean="0">
              <a:solidFill>
                <a:schemeClr val="tx1"/>
              </a:solidFill>
            </a:rPr>
            <a:t>Знайти координати всіх точок перетину побудованих графіків.</a:t>
          </a:r>
          <a:endParaRPr lang="uk-UA" sz="2800" b="1" dirty="0">
            <a:solidFill>
              <a:schemeClr val="tx1"/>
            </a:solidFill>
          </a:endParaRPr>
        </a:p>
      </dgm:t>
    </dgm:pt>
    <dgm:pt modelId="{94F33528-89EA-4CBC-8D3B-844427CF5533}" type="parTrans" cxnId="{59608651-BF29-4B7A-8F36-0CC9575DB64D}">
      <dgm:prSet/>
      <dgm:spPr/>
      <dgm:t>
        <a:bodyPr/>
        <a:lstStyle/>
        <a:p>
          <a:endParaRPr lang="uk-UA"/>
        </a:p>
      </dgm:t>
    </dgm:pt>
    <dgm:pt modelId="{26E81ECC-9B59-47C1-AB86-305A21E1024B}" type="sibTrans" cxnId="{59608651-BF29-4B7A-8F36-0CC9575DB64D}">
      <dgm:prSet/>
      <dgm:spPr/>
      <dgm:t>
        <a:bodyPr/>
        <a:lstStyle/>
        <a:p>
          <a:endParaRPr lang="uk-UA"/>
        </a:p>
      </dgm:t>
    </dgm:pt>
    <dgm:pt modelId="{F95BFFEF-5CFE-4C03-AB9F-6AD655B2C9CE}">
      <dgm:prSet phldrT="[Текст]" custT="1"/>
      <dgm:spPr>
        <a:solidFill>
          <a:srgbClr val="FFC000"/>
        </a:solidFill>
      </dgm:spPr>
      <dgm:t>
        <a:bodyPr/>
        <a:lstStyle/>
        <a:p>
          <a:pPr algn="just"/>
          <a:r>
            <a:rPr lang="uk-UA" sz="2800" b="1" dirty="0" smtClean="0">
              <a:solidFill>
                <a:schemeClr val="tx1"/>
              </a:solidFill>
            </a:rPr>
            <a:t>Отримані </a:t>
          </a:r>
          <a:r>
            <a:rPr lang="uk-UA" sz="2800" b="1" u="sng" dirty="0" smtClean="0">
              <a:solidFill>
                <a:srgbClr val="FF0000"/>
              </a:solidFill>
            </a:rPr>
            <a:t>пари чисел</a:t>
          </a:r>
          <a:r>
            <a:rPr lang="uk-UA" sz="2800" b="1" dirty="0" smtClean="0">
              <a:solidFill>
                <a:schemeClr val="tx1"/>
              </a:solidFill>
            </a:rPr>
            <a:t> і будуть шуканими розв’язками.</a:t>
          </a:r>
          <a:endParaRPr lang="uk-UA" sz="2800" b="1" dirty="0">
            <a:solidFill>
              <a:schemeClr val="tx1"/>
            </a:solidFill>
          </a:endParaRPr>
        </a:p>
      </dgm:t>
    </dgm:pt>
    <dgm:pt modelId="{1B0F0D3E-5E6B-4378-BA55-782B8396B6B5}" type="parTrans" cxnId="{98FA35AE-3496-4BB0-8AD3-C504AEA5685C}">
      <dgm:prSet/>
      <dgm:spPr/>
      <dgm:t>
        <a:bodyPr/>
        <a:lstStyle/>
        <a:p>
          <a:endParaRPr lang="uk-UA"/>
        </a:p>
      </dgm:t>
    </dgm:pt>
    <dgm:pt modelId="{7C4466E3-146E-492D-903F-3BC0B36C1B78}" type="sibTrans" cxnId="{98FA35AE-3496-4BB0-8AD3-C504AEA5685C}">
      <dgm:prSet/>
      <dgm:spPr/>
      <dgm:t>
        <a:bodyPr/>
        <a:lstStyle/>
        <a:p>
          <a:endParaRPr lang="uk-UA"/>
        </a:p>
      </dgm:t>
    </dgm:pt>
    <dgm:pt modelId="{F1D32DC6-85D5-4A35-BAE9-87016F509F9F}" type="pres">
      <dgm:prSet presAssocID="{A0D22295-B979-4F6D-A8B6-B71D426AA4F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k-UA"/>
        </a:p>
      </dgm:t>
    </dgm:pt>
    <dgm:pt modelId="{E2FE933D-5022-4DFE-AD3B-1F5E9206AACB}" type="pres">
      <dgm:prSet presAssocID="{A0D22295-B979-4F6D-A8B6-B71D426AA4FB}" presName="Name1" presStyleCnt="0"/>
      <dgm:spPr/>
    </dgm:pt>
    <dgm:pt modelId="{CBB7B951-B903-4A8A-BBDB-13EA2E9491E0}" type="pres">
      <dgm:prSet presAssocID="{A0D22295-B979-4F6D-A8B6-B71D426AA4FB}" presName="cycle" presStyleCnt="0"/>
      <dgm:spPr/>
    </dgm:pt>
    <dgm:pt modelId="{86CB11DF-9DFC-447A-9994-FB4F04968DE2}" type="pres">
      <dgm:prSet presAssocID="{A0D22295-B979-4F6D-A8B6-B71D426AA4FB}" presName="srcNode" presStyleLbl="node1" presStyleIdx="0" presStyleCnt="3"/>
      <dgm:spPr/>
    </dgm:pt>
    <dgm:pt modelId="{BD9D5C2F-7513-4BB3-94AA-2677A6E08D90}" type="pres">
      <dgm:prSet presAssocID="{A0D22295-B979-4F6D-A8B6-B71D426AA4FB}" presName="conn" presStyleLbl="parChTrans1D2" presStyleIdx="0" presStyleCnt="1"/>
      <dgm:spPr/>
      <dgm:t>
        <a:bodyPr/>
        <a:lstStyle/>
        <a:p>
          <a:endParaRPr lang="uk-UA"/>
        </a:p>
      </dgm:t>
    </dgm:pt>
    <dgm:pt modelId="{0843EC64-F803-4468-8B8F-FAE661987F94}" type="pres">
      <dgm:prSet presAssocID="{A0D22295-B979-4F6D-A8B6-B71D426AA4FB}" presName="extraNode" presStyleLbl="node1" presStyleIdx="0" presStyleCnt="3"/>
      <dgm:spPr/>
    </dgm:pt>
    <dgm:pt modelId="{2BC8169F-BC0D-4A77-9545-5526D2D58E49}" type="pres">
      <dgm:prSet presAssocID="{A0D22295-B979-4F6D-A8B6-B71D426AA4FB}" presName="dstNode" presStyleLbl="node1" presStyleIdx="0" presStyleCnt="3"/>
      <dgm:spPr/>
    </dgm:pt>
    <dgm:pt modelId="{8BC0AFDE-2F3D-4C63-B7CC-3C157A93F8C9}" type="pres">
      <dgm:prSet presAssocID="{0C17A3A7-3016-46A5-BFA1-9C5C5F6F2FCD}" presName="text_1" presStyleLbl="node1" presStyleIdx="0" presStyleCnt="3" custScaleY="15036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B1B2424-E275-4E41-8B75-93461B82C75A}" type="pres">
      <dgm:prSet presAssocID="{0C17A3A7-3016-46A5-BFA1-9C5C5F6F2FCD}" presName="accent_1" presStyleCnt="0"/>
      <dgm:spPr/>
    </dgm:pt>
    <dgm:pt modelId="{C3F6528E-9A85-44ED-9954-F8AC58AAD0AB}" type="pres">
      <dgm:prSet presAssocID="{0C17A3A7-3016-46A5-BFA1-9C5C5F6F2FCD}" presName="accentRepeatNode" presStyleLbl="solidFgAcc1" presStyleIdx="0" presStyleCnt="3" custScaleX="115236" custScaleY="115236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FF0000"/>
          </a:solidFill>
        </a:ln>
      </dgm:spPr>
    </dgm:pt>
    <dgm:pt modelId="{748DACB6-8584-4CED-BA6A-D1C92438B4B8}" type="pres">
      <dgm:prSet presAssocID="{3BCB1A3A-7DFF-4567-A7C5-8957BAF16752}" presName="text_2" presStyleLbl="node1" presStyleIdx="1" presStyleCnt="3" custScaleY="15036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3AF9ED0-5738-4FC6-A2D3-CD9335C6D737}" type="pres">
      <dgm:prSet presAssocID="{3BCB1A3A-7DFF-4567-A7C5-8957BAF16752}" presName="accent_2" presStyleCnt="0"/>
      <dgm:spPr/>
    </dgm:pt>
    <dgm:pt modelId="{6D635FC3-963C-45F7-86D3-E4E09831EB84}" type="pres">
      <dgm:prSet presAssocID="{3BCB1A3A-7DFF-4567-A7C5-8957BAF16752}" presName="accentRepeatNode" presStyleLbl="solidFgAcc1" presStyleIdx="1" presStyleCnt="3" custScaleX="115236" custScaleY="115236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92D050"/>
          </a:solidFill>
        </a:ln>
      </dgm:spPr>
    </dgm:pt>
    <dgm:pt modelId="{9B9F03FE-F5DA-4C09-8CF3-5D0554D15C0D}" type="pres">
      <dgm:prSet presAssocID="{F95BFFEF-5CFE-4C03-AB9F-6AD655B2C9CE}" presName="text_3" presStyleLbl="node1" presStyleIdx="2" presStyleCnt="3" custScaleY="15036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C742043-8154-455A-B2BC-F6B69E735E86}" type="pres">
      <dgm:prSet presAssocID="{F95BFFEF-5CFE-4C03-AB9F-6AD655B2C9CE}" presName="accent_3" presStyleCnt="0"/>
      <dgm:spPr/>
    </dgm:pt>
    <dgm:pt modelId="{50D9AFE3-C19F-4878-B408-EC88CE6F0C2F}" type="pres">
      <dgm:prSet presAssocID="{F95BFFEF-5CFE-4C03-AB9F-6AD655B2C9CE}" presName="accentRepeatNode" presStyleLbl="solidFgAcc1" presStyleIdx="2" presStyleCnt="3" custScaleX="115236" custScaleY="115236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FFC000"/>
          </a:solidFill>
        </a:ln>
      </dgm:spPr>
    </dgm:pt>
  </dgm:ptLst>
  <dgm:cxnLst>
    <dgm:cxn modelId="{D728EFE9-7BE8-4DF2-A888-9E25168E56AE}" type="presOf" srcId="{0C17A3A7-3016-46A5-BFA1-9C5C5F6F2FCD}" destId="{8BC0AFDE-2F3D-4C63-B7CC-3C157A93F8C9}" srcOrd="0" destOrd="0" presId="urn:microsoft.com/office/officeart/2008/layout/VerticalCurvedList"/>
    <dgm:cxn modelId="{59608651-BF29-4B7A-8F36-0CC9575DB64D}" srcId="{A0D22295-B979-4F6D-A8B6-B71D426AA4FB}" destId="{3BCB1A3A-7DFF-4567-A7C5-8957BAF16752}" srcOrd="1" destOrd="0" parTransId="{94F33528-89EA-4CBC-8D3B-844427CF5533}" sibTransId="{26E81ECC-9B59-47C1-AB86-305A21E1024B}"/>
    <dgm:cxn modelId="{98FA35AE-3496-4BB0-8AD3-C504AEA5685C}" srcId="{A0D22295-B979-4F6D-A8B6-B71D426AA4FB}" destId="{F95BFFEF-5CFE-4C03-AB9F-6AD655B2C9CE}" srcOrd="2" destOrd="0" parTransId="{1B0F0D3E-5E6B-4378-BA55-782B8396B6B5}" sibTransId="{7C4466E3-146E-492D-903F-3BC0B36C1B78}"/>
    <dgm:cxn modelId="{1C5866BE-6C7B-423E-9E23-F890BAF0C884}" type="presOf" srcId="{F95BFFEF-5CFE-4C03-AB9F-6AD655B2C9CE}" destId="{9B9F03FE-F5DA-4C09-8CF3-5D0554D15C0D}" srcOrd="0" destOrd="0" presId="urn:microsoft.com/office/officeart/2008/layout/VerticalCurvedList"/>
    <dgm:cxn modelId="{95BE5094-756D-43CF-AF29-1611E7BEF982}" type="presOf" srcId="{3BCB1A3A-7DFF-4567-A7C5-8957BAF16752}" destId="{748DACB6-8584-4CED-BA6A-D1C92438B4B8}" srcOrd="0" destOrd="0" presId="urn:microsoft.com/office/officeart/2008/layout/VerticalCurvedList"/>
    <dgm:cxn modelId="{C9E056BE-242D-46B2-B4EC-FFAF0A6968C0}" type="presOf" srcId="{CE8A758C-0F01-4C6B-9A80-A6F0A03C8890}" destId="{BD9D5C2F-7513-4BB3-94AA-2677A6E08D90}" srcOrd="0" destOrd="0" presId="urn:microsoft.com/office/officeart/2008/layout/VerticalCurvedList"/>
    <dgm:cxn modelId="{41E1771A-6129-4F23-AD3C-06B6720D5300}" srcId="{A0D22295-B979-4F6D-A8B6-B71D426AA4FB}" destId="{0C17A3A7-3016-46A5-BFA1-9C5C5F6F2FCD}" srcOrd="0" destOrd="0" parTransId="{9C28FA59-8A82-4649-9E97-D4EAC1F6648E}" sibTransId="{CE8A758C-0F01-4C6B-9A80-A6F0A03C8890}"/>
    <dgm:cxn modelId="{4A3B24A9-9F22-4498-BE81-1B3D08BB3EB2}" type="presOf" srcId="{A0D22295-B979-4F6D-A8B6-B71D426AA4FB}" destId="{F1D32DC6-85D5-4A35-BAE9-87016F509F9F}" srcOrd="0" destOrd="0" presId="urn:microsoft.com/office/officeart/2008/layout/VerticalCurvedList"/>
    <dgm:cxn modelId="{1FF0743D-FD67-465F-AA2C-ADB6D2F2D1F3}" type="presParOf" srcId="{F1D32DC6-85D5-4A35-BAE9-87016F509F9F}" destId="{E2FE933D-5022-4DFE-AD3B-1F5E9206AACB}" srcOrd="0" destOrd="0" presId="urn:microsoft.com/office/officeart/2008/layout/VerticalCurvedList"/>
    <dgm:cxn modelId="{A670F840-0DF6-4A0E-84B8-8C5930972B38}" type="presParOf" srcId="{E2FE933D-5022-4DFE-AD3B-1F5E9206AACB}" destId="{CBB7B951-B903-4A8A-BBDB-13EA2E9491E0}" srcOrd="0" destOrd="0" presId="urn:microsoft.com/office/officeart/2008/layout/VerticalCurvedList"/>
    <dgm:cxn modelId="{10BDA724-FEA0-4E3D-B1AD-E5CE8676CA2A}" type="presParOf" srcId="{CBB7B951-B903-4A8A-BBDB-13EA2E9491E0}" destId="{86CB11DF-9DFC-447A-9994-FB4F04968DE2}" srcOrd="0" destOrd="0" presId="urn:microsoft.com/office/officeart/2008/layout/VerticalCurvedList"/>
    <dgm:cxn modelId="{4A960F10-3DB6-4367-A81A-499E0A2347D0}" type="presParOf" srcId="{CBB7B951-B903-4A8A-BBDB-13EA2E9491E0}" destId="{BD9D5C2F-7513-4BB3-94AA-2677A6E08D90}" srcOrd="1" destOrd="0" presId="urn:microsoft.com/office/officeart/2008/layout/VerticalCurvedList"/>
    <dgm:cxn modelId="{3F303D63-693F-444B-A8CE-4C9B25636400}" type="presParOf" srcId="{CBB7B951-B903-4A8A-BBDB-13EA2E9491E0}" destId="{0843EC64-F803-4468-8B8F-FAE661987F94}" srcOrd="2" destOrd="0" presId="urn:microsoft.com/office/officeart/2008/layout/VerticalCurvedList"/>
    <dgm:cxn modelId="{42DB8BF4-A2D3-43EA-BE6B-D89F574EB287}" type="presParOf" srcId="{CBB7B951-B903-4A8A-BBDB-13EA2E9491E0}" destId="{2BC8169F-BC0D-4A77-9545-5526D2D58E49}" srcOrd="3" destOrd="0" presId="urn:microsoft.com/office/officeart/2008/layout/VerticalCurvedList"/>
    <dgm:cxn modelId="{E3919BF9-365F-48A2-95CA-4F7EB3FE8128}" type="presParOf" srcId="{E2FE933D-5022-4DFE-AD3B-1F5E9206AACB}" destId="{8BC0AFDE-2F3D-4C63-B7CC-3C157A93F8C9}" srcOrd="1" destOrd="0" presId="urn:microsoft.com/office/officeart/2008/layout/VerticalCurvedList"/>
    <dgm:cxn modelId="{5501659E-A45F-4E30-89B2-8081EF172E43}" type="presParOf" srcId="{E2FE933D-5022-4DFE-AD3B-1F5E9206AACB}" destId="{3B1B2424-E275-4E41-8B75-93461B82C75A}" srcOrd="2" destOrd="0" presId="urn:microsoft.com/office/officeart/2008/layout/VerticalCurvedList"/>
    <dgm:cxn modelId="{4AAE2FE5-B06E-4A89-85CD-146902B6A95C}" type="presParOf" srcId="{3B1B2424-E275-4E41-8B75-93461B82C75A}" destId="{C3F6528E-9A85-44ED-9954-F8AC58AAD0AB}" srcOrd="0" destOrd="0" presId="urn:microsoft.com/office/officeart/2008/layout/VerticalCurvedList"/>
    <dgm:cxn modelId="{228EA601-FFF1-49A5-9C7C-3CB18F0AF734}" type="presParOf" srcId="{E2FE933D-5022-4DFE-AD3B-1F5E9206AACB}" destId="{748DACB6-8584-4CED-BA6A-D1C92438B4B8}" srcOrd="3" destOrd="0" presId="urn:microsoft.com/office/officeart/2008/layout/VerticalCurvedList"/>
    <dgm:cxn modelId="{6B0328A6-6C77-4022-B6E6-B3D3F86B445F}" type="presParOf" srcId="{E2FE933D-5022-4DFE-AD3B-1F5E9206AACB}" destId="{E3AF9ED0-5738-4FC6-A2D3-CD9335C6D737}" srcOrd="4" destOrd="0" presId="urn:microsoft.com/office/officeart/2008/layout/VerticalCurvedList"/>
    <dgm:cxn modelId="{9E2AFEA0-D38E-495E-AFC0-2F0E9B38FC3B}" type="presParOf" srcId="{E3AF9ED0-5738-4FC6-A2D3-CD9335C6D737}" destId="{6D635FC3-963C-45F7-86D3-E4E09831EB84}" srcOrd="0" destOrd="0" presId="urn:microsoft.com/office/officeart/2008/layout/VerticalCurvedList"/>
    <dgm:cxn modelId="{1D59D02B-ECB1-4B8A-9C92-5B4389962698}" type="presParOf" srcId="{E2FE933D-5022-4DFE-AD3B-1F5E9206AACB}" destId="{9B9F03FE-F5DA-4C09-8CF3-5D0554D15C0D}" srcOrd="5" destOrd="0" presId="urn:microsoft.com/office/officeart/2008/layout/VerticalCurvedList"/>
    <dgm:cxn modelId="{8CD03CC1-924E-4DAF-BCEE-685A9A197049}" type="presParOf" srcId="{E2FE933D-5022-4DFE-AD3B-1F5E9206AACB}" destId="{8C742043-8154-455A-B2BC-F6B69E735E86}" srcOrd="6" destOrd="0" presId="urn:microsoft.com/office/officeart/2008/layout/VerticalCurvedList"/>
    <dgm:cxn modelId="{35EB721C-EBF7-45A5-B774-77DE552B0A4C}" type="presParOf" srcId="{8C742043-8154-455A-B2BC-F6B69E735E86}" destId="{50D9AFE3-C19F-4878-B408-EC88CE6F0C2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D22295-B979-4F6D-A8B6-B71D426AA4FB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0C17A3A7-3016-46A5-BFA1-9C5C5F6F2FCD}">
      <dgm:prSet phldrT="[Текст]" custT="1"/>
      <dgm:spPr>
        <a:solidFill>
          <a:srgbClr val="FF0000"/>
        </a:solidFill>
      </dgm:spPr>
      <dgm:t>
        <a:bodyPr/>
        <a:lstStyle/>
        <a:p>
          <a:pPr algn="just"/>
          <a:r>
            <a:rPr lang="uk-UA" sz="2800" b="1" dirty="0" smtClean="0">
              <a:solidFill>
                <a:schemeClr val="tx1"/>
              </a:solidFill>
            </a:rPr>
            <a:t>Якщо прямі перетинаються, то система має єдиний розв’язок.</a:t>
          </a:r>
          <a:endParaRPr lang="uk-UA" sz="2800" b="1" dirty="0">
            <a:solidFill>
              <a:schemeClr val="tx1"/>
            </a:solidFill>
          </a:endParaRPr>
        </a:p>
      </dgm:t>
    </dgm:pt>
    <dgm:pt modelId="{9C28FA59-8A82-4649-9E97-D4EAC1F6648E}" type="parTrans" cxnId="{41E1771A-6129-4F23-AD3C-06B6720D5300}">
      <dgm:prSet/>
      <dgm:spPr/>
      <dgm:t>
        <a:bodyPr/>
        <a:lstStyle/>
        <a:p>
          <a:endParaRPr lang="uk-UA"/>
        </a:p>
      </dgm:t>
    </dgm:pt>
    <dgm:pt modelId="{CE8A758C-0F01-4C6B-9A80-A6F0A03C8890}" type="sibTrans" cxnId="{41E1771A-6129-4F23-AD3C-06B6720D5300}">
      <dgm:prSet/>
      <dgm:spPr>
        <a:ln>
          <a:solidFill>
            <a:srgbClr val="FF0000"/>
          </a:solidFill>
        </a:ln>
      </dgm:spPr>
      <dgm:t>
        <a:bodyPr/>
        <a:lstStyle/>
        <a:p>
          <a:endParaRPr lang="uk-UA"/>
        </a:p>
      </dgm:t>
    </dgm:pt>
    <dgm:pt modelId="{3BCB1A3A-7DFF-4567-A7C5-8957BAF16752}">
      <dgm:prSet phldrT="[Текст]" custT="1"/>
      <dgm:spPr>
        <a:solidFill>
          <a:srgbClr val="92D050"/>
        </a:solidFill>
      </dgm:spPr>
      <dgm:t>
        <a:bodyPr/>
        <a:lstStyle/>
        <a:p>
          <a:pPr algn="just"/>
          <a:r>
            <a:rPr lang="uk-UA" sz="2800" b="1" dirty="0" smtClean="0">
              <a:solidFill>
                <a:schemeClr val="tx1"/>
              </a:solidFill>
            </a:rPr>
            <a:t>Якщо прямі збігаються, то система має безліч розв’язків.</a:t>
          </a:r>
          <a:endParaRPr lang="uk-UA" sz="2800" b="1" dirty="0">
            <a:solidFill>
              <a:schemeClr val="tx1"/>
            </a:solidFill>
          </a:endParaRPr>
        </a:p>
      </dgm:t>
    </dgm:pt>
    <dgm:pt modelId="{94F33528-89EA-4CBC-8D3B-844427CF5533}" type="parTrans" cxnId="{59608651-BF29-4B7A-8F36-0CC9575DB64D}">
      <dgm:prSet/>
      <dgm:spPr/>
      <dgm:t>
        <a:bodyPr/>
        <a:lstStyle/>
        <a:p>
          <a:endParaRPr lang="uk-UA"/>
        </a:p>
      </dgm:t>
    </dgm:pt>
    <dgm:pt modelId="{26E81ECC-9B59-47C1-AB86-305A21E1024B}" type="sibTrans" cxnId="{59608651-BF29-4B7A-8F36-0CC9575DB64D}">
      <dgm:prSet/>
      <dgm:spPr/>
      <dgm:t>
        <a:bodyPr/>
        <a:lstStyle/>
        <a:p>
          <a:endParaRPr lang="uk-UA"/>
        </a:p>
      </dgm:t>
    </dgm:pt>
    <dgm:pt modelId="{F95BFFEF-5CFE-4C03-AB9F-6AD655B2C9CE}">
      <dgm:prSet phldrT="[Текст]" custT="1"/>
      <dgm:spPr>
        <a:solidFill>
          <a:srgbClr val="FFC000"/>
        </a:solidFill>
      </dgm:spPr>
      <dgm:t>
        <a:bodyPr/>
        <a:lstStyle/>
        <a:p>
          <a:pPr algn="just"/>
          <a:r>
            <a:rPr lang="uk-UA" sz="2800" b="1" dirty="0" smtClean="0">
              <a:solidFill>
                <a:schemeClr val="tx1"/>
              </a:solidFill>
            </a:rPr>
            <a:t>Якщо прямі паралельні, то система розв’язків не має.</a:t>
          </a:r>
          <a:endParaRPr lang="uk-UA" sz="2800" b="1" dirty="0">
            <a:solidFill>
              <a:schemeClr val="tx1"/>
            </a:solidFill>
          </a:endParaRPr>
        </a:p>
      </dgm:t>
    </dgm:pt>
    <dgm:pt modelId="{1B0F0D3E-5E6B-4378-BA55-782B8396B6B5}" type="parTrans" cxnId="{98FA35AE-3496-4BB0-8AD3-C504AEA5685C}">
      <dgm:prSet/>
      <dgm:spPr/>
      <dgm:t>
        <a:bodyPr/>
        <a:lstStyle/>
        <a:p>
          <a:endParaRPr lang="uk-UA"/>
        </a:p>
      </dgm:t>
    </dgm:pt>
    <dgm:pt modelId="{7C4466E3-146E-492D-903F-3BC0B36C1B78}" type="sibTrans" cxnId="{98FA35AE-3496-4BB0-8AD3-C504AEA5685C}">
      <dgm:prSet/>
      <dgm:spPr/>
      <dgm:t>
        <a:bodyPr/>
        <a:lstStyle/>
        <a:p>
          <a:endParaRPr lang="uk-UA"/>
        </a:p>
      </dgm:t>
    </dgm:pt>
    <dgm:pt modelId="{F1D32DC6-85D5-4A35-BAE9-87016F509F9F}" type="pres">
      <dgm:prSet presAssocID="{A0D22295-B979-4F6D-A8B6-B71D426AA4F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k-UA"/>
        </a:p>
      </dgm:t>
    </dgm:pt>
    <dgm:pt modelId="{E2FE933D-5022-4DFE-AD3B-1F5E9206AACB}" type="pres">
      <dgm:prSet presAssocID="{A0D22295-B979-4F6D-A8B6-B71D426AA4FB}" presName="Name1" presStyleCnt="0"/>
      <dgm:spPr/>
    </dgm:pt>
    <dgm:pt modelId="{CBB7B951-B903-4A8A-BBDB-13EA2E9491E0}" type="pres">
      <dgm:prSet presAssocID="{A0D22295-B979-4F6D-A8B6-B71D426AA4FB}" presName="cycle" presStyleCnt="0"/>
      <dgm:spPr/>
    </dgm:pt>
    <dgm:pt modelId="{86CB11DF-9DFC-447A-9994-FB4F04968DE2}" type="pres">
      <dgm:prSet presAssocID="{A0D22295-B979-4F6D-A8B6-B71D426AA4FB}" presName="srcNode" presStyleLbl="node1" presStyleIdx="0" presStyleCnt="3"/>
      <dgm:spPr/>
    </dgm:pt>
    <dgm:pt modelId="{BD9D5C2F-7513-4BB3-94AA-2677A6E08D90}" type="pres">
      <dgm:prSet presAssocID="{A0D22295-B979-4F6D-A8B6-B71D426AA4FB}" presName="conn" presStyleLbl="parChTrans1D2" presStyleIdx="0" presStyleCnt="1"/>
      <dgm:spPr/>
      <dgm:t>
        <a:bodyPr/>
        <a:lstStyle/>
        <a:p>
          <a:endParaRPr lang="uk-UA"/>
        </a:p>
      </dgm:t>
    </dgm:pt>
    <dgm:pt modelId="{0843EC64-F803-4468-8B8F-FAE661987F94}" type="pres">
      <dgm:prSet presAssocID="{A0D22295-B979-4F6D-A8B6-B71D426AA4FB}" presName="extraNode" presStyleLbl="node1" presStyleIdx="0" presStyleCnt="3"/>
      <dgm:spPr/>
    </dgm:pt>
    <dgm:pt modelId="{2BC8169F-BC0D-4A77-9545-5526D2D58E49}" type="pres">
      <dgm:prSet presAssocID="{A0D22295-B979-4F6D-A8B6-B71D426AA4FB}" presName="dstNode" presStyleLbl="node1" presStyleIdx="0" presStyleCnt="3"/>
      <dgm:spPr/>
    </dgm:pt>
    <dgm:pt modelId="{8BC0AFDE-2F3D-4C63-B7CC-3C157A93F8C9}" type="pres">
      <dgm:prSet presAssocID="{0C17A3A7-3016-46A5-BFA1-9C5C5F6F2FCD}" presName="text_1" presStyleLbl="node1" presStyleIdx="0" presStyleCnt="3" custScaleY="15036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B1B2424-E275-4E41-8B75-93461B82C75A}" type="pres">
      <dgm:prSet presAssocID="{0C17A3A7-3016-46A5-BFA1-9C5C5F6F2FCD}" presName="accent_1" presStyleCnt="0"/>
      <dgm:spPr/>
    </dgm:pt>
    <dgm:pt modelId="{C3F6528E-9A85-44ED-9954-F8AC58AAD0AB}" type="pres">
      <dgm:prSet presAssocID="{0C17A3A7-3016-46A5-BFA1-9C5C5F6F2FCD}" presName="accentRepeatNode" presStyleLbl="solidFgAcc1" presStyleIdx="0" presStyleCnt="3" custScaleX="115236" custScaleY="115236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FF0000"/>
          </a:solidFill>
        </a:ln>
      </dgm:spPr>
    </dgm:pt>
    <dgm:pt modelId="{748DACB6-8584-4CED-BA6A-D1C92438B4B8}" type="pres">
      <dgm:prSet presAssocID="{3BCB1A3A-7DFF-4567-A7C5-8957BAF16752}" presName="text_2" presStyleLbl="node1" presStyleIdx="1" presStyleCnt="3" custScaleY="15036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3AF9ED0-5738-4FC6-A2D3-CD9335C6D737}" type="pres">
      <dgm:prSet presAssocID="{3BCB1A3A-7DFF-4567-A7C5-8957BAF16752}" presName="accent_2" presStyleCnt="0"/>
      <dgm:spPr/>
    </dgm:pt>
    <dgm:pt modelId="{6D635FC3-963C-45F7-86D3-E4E09831EB84}" type="pres">
      <dgm:prSet presAssocID="{3BCB1A3A-7DFF-4567-A7C5-8957BAF16752}" presName="accentRepeatNode" presStyleLbl="solidFgAcc1" presStyleIdx="1" presStyleCnt="3" custScaleX="115236" custScaleY="115236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92D050"/>
          </a:solidFill>
        </a:ln>
      </dgm:spPr>
    </dgm:pt>
    <dgm:pt modelId="{9B9F03FE-F5DA-4C09-8CF3-5D0554D15C0D}" type="pres">
      <dgm:prSet presAssocID="{F95BFFEF-5CFE-4C03-AB9F-6AD655B2C9CE}" presName="text_3" presStyleLbl="node1" presStyleIdx="2" presStyleCnt="3" custScaleY="15036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C742043-8154-455A-B2BC-F6B69E735E86}" type="pres">
      <dgm:prSet presAssocID="{F95BFFEF-5CFE-4C03-AB9F-6AD655B2C9CE}" presName="accent_3" presStyleCnt="0"/>
      <dgm:spPr/>
    </dgm:pt>
    <dgm:pt modelId="{50D9AFE3-C19F-4878-B408-EC88CE6F0C2F}" type="pres">
      <dgm:prSet presAssocID="{F95BFFEF-5CFE-4C03-AB9F-6AD655B2C9CE}" presName="accentRepeatNode" presStyleLbl="solidFgAcc1" presStyleIdx="2" presStyleCnt="3" custScaleX="115236" custScaleY="115236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FFC000"/>
          </a:solidFill>
        </a:ln>
      </dgm:spPr>
    </dgm:pt>
  </dgm:ptLst>
  <dgm:cxnLst>
    <dgm:cxn modelId="{59608651-BF29-4B7A-8F36-0CC9575DB64D}" srcId="{A0D22295-B979-4F6D-A8B6-B71D426AA4FB}" destId="{3BCB1A3A-7DFF-4567-A7C5-8957BAF16752}" srcOrd="1" destOrd="0" parTransId="{94F33528-89EA-4CBC-8D3B-844427CF5533}" sibTransId="{26E81ECC-9B59-47C1-AB86-305A21E1024B}"/>
    <dgm:cxn modelId="{A3BFBD68-AAD1-494A-A527-D3780E2A79EE}" type="presOf" srcId="{3BCB1A3A-7DFF-4567-A7C5-8957BAF16752}" destId="{748DACB6-8584-4CED-BA6A-D1C92438B4B8}" srcOrd="0" destOrd="0" presId="urn:microsoft.com/office/officeart/2008/layout/VerticalCurvedList"/>
    <dgm:cxn modelId="{C51AE57F-98DF-47B8-A1A8-145E6FDCE9FB}" type="presOf" srcId="{0C17A3A7-3016-46A5-BFA1-9C5C5F6F2FCD}" destId="{8BC0AFDE-2F3D-4C63-B7CC-3C157A93F8C9}" srcOrd="0" destOrd="0" presId="urn:microsoft.com/office/officeart/2008/layout/VerticalCurvedList"/>
    <dgm:cxn modelId="{51030965-8E65-4851-A433-6E939FE69E0C}" type="presOf" srcId="{F95BFFEF-5CFE-4C03-AB9F-6AD655B2C9CE}" destId="{9B9F03FE-F5DA-4C09-8CF3-5D0554D15C0D}" srcOrd="0" destOrd="0" presId="urn:microsoft.com/office/officeart/2008/layout/VerticalCurvedList"/>
    <dgm:cxn modelId="{84C1715A-B0BD-40BF-8A0E-1F324227FDE5}" type="presOf" srcId="{A0D22295-B979-4F6D-A8B6-B71D426AA4FB}" destId="{F1D32DC6-85D5-4A35-BAE9-87016F509F9F}" srcOrd="0" destOrd="0" presId="urn:microsoft.com/office/officeart/2008/layout/VerticalCurvedList"/>
    <dgm:cxn modelId="{7E5A436F-D863-4559-9B1F-A880059FCC8D}" type="presOf" srcId="{CE8A758C-0F01-4C6B-9A80-A6F0A03C8890}" destId="{BD9D5C2F-7513-4BB3-94AA-2677A6E08D90}" srcOrd="0" destOrd="0" presId="urn:microsoft.com/office/officeart/2008/layout/VerticalCurvedList"/>
    <dgm:cxn modelId="{98FA35AE-3496-4BB0-8AD3-C504AEA5685C}" srcId="{A0D22295-B979-4F6D-A8B6-B71D426AA4FB}" destId="{F95BFFEF-5CFE-4C03-AB9F-6AD655B2C9CE}" srcOrd="2" destOrd="0" parTransId="{1B0F0D3E-5E6B-4378-BA55-782B8396B6B5}" sibTransId="{7C4466E3-146E-492D-903F-3BC0B36C1B78}"/>
    <dgm:cxn modelId="{41E1771A-6129-4F23-AD3C-06B6720D5300}" srcId="{A0D22295-B979-4F6D-A8B6-B71D426AA4FB}" destId="{0C17A3A7-3016-46A5-BFA1-9C5C5F6F2FCD}" srcOrd="0" destOrd="0" parTransId="{9C28FA59-8A82-4649-9E97-D4EAC1F6648E}" sibTransId="{CE8A758C-0F01-4C6B-9A80-A6F0A03C8890}"/>
    <dgm:cxn modelId="{0302EDAE-D3D3-4A2F-9AAE-02BDEA7D333E}" type="presParOf" srcId="{F1D32DC6-85D5-4A35-BAE9-87016F509F9F}" destId="{E2FE933D-5022-4DFE-AD3B-1F5E9206AACB}" srcOrd="0" destOrd="0" presId="urn:microsoft.com/office/officeart/2008/layout/VerticalCurvedList"/>
    <dgm:cxn modelId="{056E152B-10FD-46A0-8E2B-691FD970EC0B}" type="presParOf" srcId="{E2FE933D-5022-4DFE-AD3B-1F5E9206AACB}" destId="{CBB7B951-B903-4A8A-BBDB-13EA2E9491E0}" srcOrd="0" destOrd="0" presId="urn:microsoft.com/office/officeart/2008/layout/VerticalCurvedList"/>
    <dgm:cxn modelId="{6EFFBA76-65CA-4DA7-94F5-AAFB5B512BB4}" type="presParOf" srcId="{CBB7B951-B903-4A8A-BBDB-13EA2E9491E0}" destId="{86CB11DF-9DFC-447A-9994-FB4F04968DE2}" srcOrd="0" destOrd="0" presId="urn:microsoft.com/office/officeart/2008/layout/VerticalCurvedList"/>
    <dgm:cxn modelId="{C0D8A8EC-A6A0-4C9E-A4A6-3932B42DFDED}" type="presParOf" srcId="{CBB7B951-B903-4A8A-BBDB-13EA2E9491E0}" destId="{BD9D5C2F-7513-4BB3-94AA-2677A6E08D90}" srcOrd="1" destOrd="0" presId="urn:microsoft.com/office/officeart/2008/layout/VerticalCurvedList"/>
    <dgm:cxn modelId="{1F38501B-06D3-47E7-A319-E47D3D269A0D}" type="presParOf" srcId="{CBB7B951-B903-4A8A-BBDB-13EA2E9491E0}" destId="{0843EC64-F803-4468-8B8F-FAE661987F94}" srcOrd="2" destOrd="0" presId="urn:microsoft.com/office/officeart/2008/layout/VerticalCurvedList"/>
    <dgm:cxn modelId="{C2CCB269-BE9D-4C2E-9939-141479B30C14}" type="presParOf" srcId="{CBB7B951-B903-4A8A-BBDB-13EA2E9491E0}" destId="{2BC8169F-BC0D-4A77-9545-5526D2D58E49}" srcOrd="3" destOrd="0" presId="urn:microsoft.com/office/officeart/2008/layout/VerticalCurvedList"/>
    <dgm:cxn modelId="{0E01345A-3ACE-443C-9E90-F5FF89F0509E}" type="presParOf" srcId="{E2FE933D-5022-4DFE-AD3B-1F5E9206AACB}" destId="{8BC0AFDE-2F3D-4C63-B7CC-3C157A93F8C9}" srcOrd="1" destOrd="0" presId="urn:microsoft.com/office/officeart/2008/layout/VerticalCurvedList"/>
    <dgm:cxn modelId="{BC2CC51E-6A5B-464E-82FA-485041BE3CC6}" type="presParOf" srcId="{E2FE933D-5022-4DFE-AD3B-1F5E9206AACB}" destId="{3B1B2424-E275-4E41-8B75-93461B82C75A}" srcOrd="2" destOrd="0" presId="urn:microsoft.com/office/officeart/2008/layout/VerticalCurvedList"/>
    <dgm:cxn modelId="{E1F01882-E46F-46B2-8823-9CA5D4AA1779}" type="presParOf" srcId="{3B1B2424-E275-4E41-8B75-93461B82C75A}" destId="{C3F6528E-9A85-44ED-9954-F8AC58AAD0AB}" srcOrd="0" destOrd="0" presId="urn:microsoft.com/office/officeart/2008/layout/VerticalCurvedList"/>
    <dgm:cxn modelId="{73EC551D-DF1D-4218-AFDC-67F1EC739F7A}" type="presParOf" srcId="{E2FE933D-5022-4DFE-AD3B-1F5E9206AACB}" destId="{748DACB6-8584-4CED-BA6A-D1C92438B4B8}" srcOrd="3" destOrd="0" presId="urn:microsoft.com/office/officeart/2008/layout/VerticalCurvedList"/>
    <dgm:cxn modelId="{8DD59C73-8122-4473-8733-4CEF267056F0}" type="presParOf" srcId="{E2FE933D-5022-4DFE-AD3B-1F5E9206AACB}" destId="{E3AF9ED0-5738-4FC6-A2D3-CD9335C6D737}" srcOrd="4" destOrd="0" presId="urn:microsoft.com/office/officeart/2008/layout/VerticalCurvedList"/>
    <dgm:cxn modelId="{5A1453E9-5D08-4D19-A4E0-0A29B1CCE923}" type="presParOf" srcId="{E3AF9ED0-5738-4FC6-A2D3-CD9335C6D737}" destId="{6D635FC3-963C-45F7-86D3-E4E09831EB84}" srcOrd="0" destOrd="0" presId="urn:microsoft.com/office/officeart/2008/layout/VerticalCurvedList"/>
    <dgm:cxn modelId="{770C1C67-779F-4285-8286-B133A06974AB}" type="presParOf" srcId="{E2FE933D-5022-4DFE-AD3B-1F5E9206AACB}" destId="{9B9F03FE-F5DA-4C09-8CF3-5D0554D15C0D}" srcOrd="5" destOrd="0" presId="urn:microsoft.com/office/officeart/2008/layout/VerticalCurvedList"/>
    <dgm:cxn modelId="{22D6B909-8153-4697-8828-E7746E02325C}" type="presParOf" srcId="{E2FE933D-5022-4DFE-AD3B-1F5E9206AACB}" destId="{8C742043-8154-455A-B2BC-F6B69E735E86}" srcOrd="6" destOrd="0" presId="urn:microsoft.com/office/officeart/2008/layout/VerticalCurvedList"/>
    <dgm:cxn modelId="{B5188DEE-2D31-4E6A-A631-6799316EC24D}" type="presParOf" srcId="{8C742043-8154-455A-B2BC-F6B69E735E86}" destId="{50D9AFE3-C19F-4878-B408-EC88CE6F0C2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06062D-BBE1-4443-83C1-D1A2206BC585}">
      <dsp:nvSpPr>
        <dsp:cNvPr id="0" name=""/>
        <dsp:cNvSpPr/>
      </dsp:nvSpPr>
      <dsp:spPr>
        <a:xfrm>
          <a:off x="2185985" y="2835535"/>
          <a:ext cx="1876515" cy="755080"/>
        </a:xfrm>
        <a:custGeom>
          <a:avLst/>
          <a:gdLst/>
          <a:ahLst/>
          <a:cxnLst/>
          <a:rect l="0" t="0" r="0" b="0"/>
          <a:pathLst>
            <a:path>
              <a:moveTo>
                <a:pt x="1876515" y="0"/>
              </a:moveTo>
              <a:lnTo>
                <a:pt x="0" y="755080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1CA28A-25AF-42A8-A82F-AFA1D0C569F0}">
      <dsp:nvSpPr>
        <dsp:cNvPr id="0" name=""/>
        <dsp:cNvSpPr/>
      </dsp:nvSpPr>
      <dsp:spPr>
        <a:xfrm>
          <a:off x="4062501" y="2835535"/>
          <a:ext cx="2875875" cy="21101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2228"/>
              </a:lnTo>
              <a:lnTo>
                <a:pt x="2875875" y="1862228"/>
              </a:lnTo>
              <a:lnTo>
                <a:pt x="2875875" y="2110132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AF16EC-16D9-4EB4-8BDD-3E355982F86E}">
      <dsp:nvSpPr>
        <dsp:cNvPr id="0" name=""/>
        <dsp:cNvSpPr/>
      </dsp:nvSpPr>
      <dsp:spPr>
        <a:xfrm>
          <a:off x="4016781" y="2835535"/>
          <a:ext cx="91440" cy="20936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45763"/>
              </a:lnTo>
              <a:lnTo>
                <a:pt x="64064" y="1845763"/>
              </a:lnTo>
              <a:lnTo>
                <a:pt x="64064" y="2093667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005CFF-8A15-4085-99BD-066782A40FFA}">
      <dsp:nvSpPr>
        <dsp:cNvPr id="0" name=""/>
        <dsp:cNvSpPr/>
      </dsp:nvSpPr>
      <dsp:spPr>
        <a:xfrm>
          <a:off x="1294759" y="2835535"/>
          <a:ext cx="2767742" cy="2093667"/>
        </a:xfrm>
        <a:custGeom>
          <a:avLst/>
          <a:gdLst/>
          <a:ahLst/>
          <a:cxnLst/>
          <a:rect l="0" t="0" r="0" b="0"/>
          <a:pathLst>
            <a:path>
              <a:moveTo>
                <a:pt x="2767742" y="0"/>
              </a:moveTo>
              <a:lnTo>
                <a:pt x="2767742" y="1845763"/>
              </a:lnTo>
              <a:lnTo>
                <a:pt x="0" y="1845763"/>
              </a:lnTo>
              <a:lnTo>
                <a:pt x="0" y="2093667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AACD8A-AA17-49C4-9E0F-80C9548DE1C4}">
      <dsp:nvSpPr>
        <dsp:cNvPr id="0" name=""/>
        <dsp:cNvSpPr/>
      </dsp:nvSpPr>
      <dsp:spPr>
        <a:xfrm>
          <a:off x="900096" y="1571614"/>
          <a:ext cx="6324810" cy="126392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baseline="0" dirty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baseline="0" dirty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baseline="0" dirty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baseline="0" dirty="0">
              <a:latin typeface="Bookman Old Style" pitchFamily="18" charset="0"/>
            </a:rPr>
            <a:t>Система </a:t>
          </a:r>
          <a:r>
            <a:rPr lang="uk-UA" sz="2800" b="1" kern="1200" baseline="0" noProof="0" dirty="0" smtClean="0">
              <a:latin typeface="Bookman Old Style" pitchFamily="18" charset="0"/>
            </a:rPr>
            <a:t>лінійних</a:t>
          </a:r>
          <a:r>
            <a:rPr lang="ru-RU" sz="2800" b="1" kern="1200" baseline="0" noProof="0" dirty="0" smtClean="0">
              <a:latin typeface="Bookman Old Style" pitchFamily="18" charset="0"/>
            </a:rPr>
            <a:t> </a:t>
          </a:r>
          <a:r>
            <a:rPr lang="uk-UA" sz="2800" b="1" kern="1200" baseline="0" noProof="0" dirty="0" smtClean="0">
              <a:latin typeface="Bookman Old Style" pitchFamily="18" charset="0"/>
            </a:rPr>
            <a:t>рівнянь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baseline="0" dirty="0"/>
            <a:t/>
          </a:r>
          <a:br>
            <a:rPr lang="uk-UA" sz="1100" kern="1200" baseline="0" dirty="0"/>
          </a:br>
          <a:r>
            <a:rPr lang="uk-UA" sz="1100" kern="1200" baseline="0" dirty="0"/>
            <a:t/>
          </a:r>
          <a:br>
            <a:rPr lang="uk-UA" sz="1100" kern="1200" baseline="0" dirty="0"/>
          </a:br>
          <a:endParaRPr lang="en-US" sz="1100" kern="1200" baseline="0" dirty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baseline="0" dirty="0"/>
            <a:t/>
          </a:r>
          <a:br>
            <a:rPr lang="uk-UA" sz="1100" kern="1200" baseline="0" dirty="0"/>
          </a:br>
          <a:endParaRPr lang="uk-UA" sz="1100" kern="1200" baseline="0" dirty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100" kern="1200" baseline="0" dirty="0"/>
        </a:p>
      </dsp:txBody>
      <dsp:txXfrm>
        <a:off x="900096" y="1571614"/>
        <a:ext cx="6324810" cy="1263920"/>
      </dsp:txXfrm>
    </dsp:sp>
    <dsp:sp modelId="{640BE514-1015-46CE-B1F9-F78CFABA555E}">
      <dsp:nvSpPr>
        <dsp:cNvPr id="0" name=""/>
        <dsp:cNvSpPr/>
      </dsp:nvSpPr>
      <dsp:spPr>
        <a:xfrm>
          <a:off x="114263" y="4929202"/>
          <a:ext cx="2360990" cy="118049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noProof="0" dirty="0" smtClean="0">
              <a:latin typeface="Bookman Old Style" pitchFamily="18" charset="0"/>
            </a:rPr>
            <a:t>Метод графічний</a:t>
          </a:r>
          <a:r>
            <a:rPr lang="ru-RU" sz="2700" kern="1200" dirty="0" smtClean="0"/>
            <a:t>. </a:t>
          </a:r>
          <a:endParaRPr lang="uk-UA" sz="2700" kern="1200" dirty="0"/>
        </a:p>
      </dsp:txBody>
      <dsp:txXfrm>
        <a:off x="114263" y="4929202"/>
        <a:ext cx="2360990" cy="1180495"/>
      </dsp:txXfrm>
    </dsp:sp>
    <dsp:sp modelId="{FE8143EC-2E81-494A-A326-F8B61C827C6D}">
      <dsp:nvSpPr>
        <dsp:cNvPr id="0" name=""/>
        <dsp:cNvSpPr/>
      </dsp:nvSpPr>
      <dsp:spPr>
        <a:xfrm>
          <a:off x="2900350" y="4929202"/>
          <a:ext cx="2360990" cy="118049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noProof="0" dirty="0" smtClean="0">
              <a:latin typeface="Bookman Old Style" pitchFamily="18" charset="0"/>
            </a:rPr>
            <a:t>Метод підстановки.</a:t>
          </a:r>
          <a:endParaRPr lang="uk-UA" sz="2700" kern="1200" noProof="0" dirty="0">
            <a:latin typeface="Bookman Old Style" pitchFamily="18" charset="0"/>
          </a:endParaRPr>
        </a:p>
      </dsp:txBody>
      <dsp:txXfrm>
        <a:off x="2900350" y="4929202"/>
        <a:ext cx="2360990" cy="1180495"/>
      </dsp:txXfrm>
    </dsp:sp>
    <dsp:sp modelId="{C313B094-7B1F-4B43-AE98-758F6286752D}">
      <dsp:nvSpPr>
        <dsp:cNvPr id="0" name=""/>
        <dsp:cNvSpPr/>
      </dsp:nvSpPr>
      <dsp:spPr>
        <a:xfrm>
          <a:off x="5757881" y="4945667"/>
          <a:ext cx="2360990" cy="118049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noProof="0" dirty="0" smtClean="0">
              <a:latin typeface="Bookman Old Style" pitchFamily="18" charset="0"/>
            </a:rPr>
            <a:t>Метод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noProof="0" dirty="0" smtClean="0">
              <a:latin typeface="Bookman Old Style" pitchFamily="18" charset="0"/>
            </a:rPr>
            <a:t>додавання</a:t>
          </a:r>
          <a:r>
            <a:rPr lang="ru-RU" sz="2700" kern="1200" dirty="0" smtClean="0">
              <a:latin typeface="Bookman Old Style" pitchFamily="18" charset="0"/>
            </a:rPr>
            <a:t>.</a:t>
          </a:r>
          <a:endParaRPr lang="uk-UA" sz="2700" kern="1200" dirty="0">
            <a:latin typeface="Bookman Old Style" pitchFamily="18" charset="0"/>
          </a:endParaRPr>
        </a:p>
      </dsp:txBody>
      <dsp:txXfrm>
        <a:off x="5757881" y="4945667"/>
        <a:ext cx="2360990" cy="1180495"/>
      </dsp:txXfrm>
    </dsp:sp>
    <dsp:sp modelId="{48FB1525-B914-4A5E-B959-1E66B6FC99B4}">
      <dsp:nvSpPr>
        <dsp:cNvPr id="0" name=""/>
        <dsp:cNvSpPr/>
      </dsp:nvSpPr>
      <dsp:spPr>
        <a:xfrm>
          <a:off x="2185985" y="3000367"/>
          <a:ext cx="3894690" cy="118049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0" kern="1200" noProof="0" dirty="0" smtClean="0">
              <a:latin typeface="Bookman Old Style" pitchFamily="18" charset="0"/>
            </a:rPr>
            <a:t>Методи розв'язання</a:t>
          </a:r>
          <a:endParaRPr lang="uk-UA" sz="2800" b="1" i="0" kern="1200" noProof="0" dirty="0">
            <a:latin typeface="Bookman Old Style" pitchFamily="18" charset="0"/>
          </a:endParaRPr>
        </a:p>
      </dsp:txBody>
      <dsp:txXfrm>
        <a:off x="2185985" y="3000367"/>
        <a:ext cx="3894690" cy="11804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9D5C2F-7513-4BB3-94AA-2677A6E08D90}">
      <dsp:nvSpPr>
        <dsp:cNvPr id="0" name=""/>
        <dsp:cNvSpPr/>
      </dsp:nvSpPr>
      <dsp:spPr>
        <a:xfrm>
          <a:off x="-5105906" y="-788786"/>
          <a:ext cx="6132143" cy="6132143"/>
        </a:xfrm>
        <a:prstGeom prst="blockArc">
          <a:avLst>
            <a:gd name="adj1" fmla="val 18900000"/>
            <a:gd name="adj2" fmla="val 2700000"/>
            <a:gd name="adj3" fmla="val 352"/>
          </a:avLst>
        </a:prstGeom>
        <a:noFill/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C0AFDE-2F3D-4C63-B7CC-3C157A93F8C9}">
      <dsp:nvSpPr>
        <dsp:cNvPr id="0" name=""/>
        <dsp:cNvSpPr/>
      </dsp:nvSpPr>
      <dsp:spPr>
        <a:xfrm>
          <a:off x="675545" y="226079"/>
          <a:ext cx="8413476" cy="1369668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038" tIns="71120" rIns="71120" bIns="7112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chemeClr val="tx1"/>
              </a:solidFill>
            </a:rPr>
            <a:t>Побудувати на одній координатній площині графіки рівнянь, що входять до системи.</a:t>
          </a:r>
          <a:endParaRPr lang="uk-UA" sz="2800" b="1" kern="1200" dirty="0">
            <a:solidFill>
              <a:schemeClr val="tx1"/>
            </a:solidFill>
          </a:endParaRPr>
        </a:p>
      </dsp:txBody>
      <dsp:txXfrm>
        <a:off x="675545" y="226079"/>
        <a:ext cx="8413476" cy="1369668"/>
      </dsp:txXfrm>
    </dsp:sp>
    <dsp:sp modelId="{C3F6528E-9A85-44ED-9954-F8AC58AAD0AB}">
      <dsp:nvSpPr>
        <dsp:cNvPr id="0" name=""/>
        <dsp:cNvSpPr/>
      </dsp:nvSpPr>
      <dsp:spPr>
        <a:xfrm>
          <a:off x="19482" y="254851"/>
          <a:ext cx="1312126" cy="131212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8DACB6-8584-4CED-BA6A-D1C92438B4B8}">
      <dsp:nvSpPr>
        <dsp:cNvPr id="0" name=""/>
        <dsp:cNvSpPr/>
      </dsp:nvSpPr>
      <dsp:spPr>
        <a:xfrm>
          <a:off x="1006662" y="1592451"/>
          <a:ext cx="8082359" cy="1369668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038" tIns="71120" rIns="71120" bIns="7112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chemeClr val="tx1"/>
              </a:solidFill>
            </a:rPr>
            <a:t>Знайти координати всіх точок перетину побудованих графіків.</a:t>
          </a:r>
          <a:endParaRPr lang="uk-UA" sz="2800" b="1" kern="1200" dirty="0">
            <a:solidFill>
              <a:schemeClr val="tx1"/>
            </a:solidFill>
          </a:endParaRPr>
        </a:p>
      </dsp:txBody>
      <dsp:txXfrm>
        <a:off x="1006662" y="1592451"/>
        <a:ext cx="8082359" cy="1369668"/>
      </dsp:txXfrm>
    </dsp:sp>
    <dsp:sp modelId="{6D635FC3-963C-45F7-86D3-E4E09831EB84}">
      <dsp:nvSpPr>
        <dsp:cNvPr id="0" name=""/>
        <dsp:cNvSpPr/>
      </dsp:nvSpPr>
      <dsp:spPr>
        <a:xfrm>
          <a:off x="350599" y="1621222"/>
          <a:ext cx="1312126" cy="131212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9F03FE-F5DA-4C09-8CF3-5D0554D15C0D}">
      <dsp:nvSpPr>
        <dsp:cNvPr id="0" name=""/>
        <dsp:cNvSpPr/>
      </dsp:nvSpPr>
      <dsp:spPr>
        <a:xfrm>
          <a:off x="675545" y="2958822"/>
          <a:ext cx="8413476" cy="1369668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038" tIns="71120" rIns="71120" bIns="7112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chemeClr val="tx1"/>
              </a:solidFill>
            </a:rPr>
            <a:t>Отримані </a:t>
          </a:r>
          <a:r>
            <a:rPr lang="uk-UA" sz="2800" b="1" u="sng" kern="1200" dirty="0" smtClean="0">
              <a:solidFill>
                <a:srgbClr val="FF0000"/>
              </a:solidFill>
            </a:rPr>
            <a:t>пари чисел</a:t>
          </a:r>
          <a:r>
            <a:rPr lang="uk-UA" sz="2800" b="1" kern="1200" dirty="0" smtClean="0">
              <a:solidFill>
                <a:schemeClr val="tx1"/>
              </a:solidFill>
            </a:rPr>
            <a:t> і будуть шуканими розв’язками.</a:t>
          </a:r>
          <a:endParaRPr lang="uk-UA" sz="2800" b="1" kern="1200" dirty="0">
            <a:solidFill>
              <a:schemeClr val="tx1"/>
            </a:solidFill>
          </a:endParaRPr>
        </a:p>
      </dsp:txBody>
      <dsp:txXfrm>
        <a:off x="675545" y="2958822"/>
        <a:ext cx="8413476" cy="1369668"/>
      </dsp:txXfrm>
    </dsp:sp>
    <dsp:sp modelId="{50D9AFE3-C19F-4878-B408-EC88CE6F0C2F}">
      <dsp:nvSpPr>
        <dsp:cNvPr id="0" name=""/>
        <dsp:cNvSpPr/>
      </dsp:nvSpPr>
      <dsp:spPr>
        <a:xfrm>
          <a:off x="19482" y="2987593"/>
          <a:ext cx="1312126" cy="131212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9D5C2F-7513-4BB3-94AA-2677A6E08D90}">
      <dsp:nvSpPr>
        <dsp:cNvPr id="0" name=""/>
        <dsp:cNvSpPr/>
      </dsp:nvSpPr>
      <dsp:spPr>
        <a:xfrm>
          <a:off x="-5105906" y="-788786"/>
          <a:ext cx="6132143" cy="6132143"/>
        </a:xfrm>
        <a:prstGeom prst="blockArc">
          <a:avLst>
            <a:gd name="adj1" fmla="val 18900000"/>
            <a:gd name="adj2" fmla="val 2700000"/>
            <a:gd name="adj3" fmla="val 352"/>
          </a:avLst>
        </a:prstGeom>
        <a:noFill/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C0AFDE-2F3D-4C63-B7CC-3C157A93F8C9}">
      <dsp:nvSpPr>
        <dsp:cNvPr id="0" name=""/>
        <dsp:cNvSpPr/>
      </dsp:nvSpPr>
      <dsp:spPr>
        <a:xfrm>
          <a:off x="675545" y="226079"/>
          <a:ext cx="8413476" cy="1369668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038" tIns="71120" rIns="71120" bIns="7112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chemeClr val="tx1"/>
              </a:solidFill>
            </a:rPr>
            <a:t>Якщо прямі перетинаються, то система має єдиний розв’язок.</a:t>
          </a:r>
          <a:endParaRPr lang="uk-UA" sz="2800" b="1" kern="1200" dirty="0">
            <a:solidFill>
              <a:schemeClr val="tx1"/>
            </a:solidFill>
          </a:endParaRPr>
        </a:p>
      </dsp:txBody>
      <dsp:txXfrm>
        <a:off x="675545" y="226079"/>
        <a:ext cx="8413476" cy="1369668"/>
      </dsp:txXfrm>
    </dsp:sp>
    <dsp:sp modelId="{C3F6528E-9A85-44ED-9954-F8AC58AAD0AB}">
      <dsp:nvSpPr>
        <dsp:cNvPr id="0" name=""/>
        <dsp:cNvSpPr/>
      </dsp:nvSpPr>
      <dsp:spPr>
        <a:xfrm>
          <a:off x="19482" y="254851"/>
          <a:ext cx="1312126" cy="131212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8DACB6-8584-4CED-BA6A-D1C92438B4B8}">
      <dsp:nvSpPr>
        <dsp:cNvPr id="0" name=""/>
        <dsp:cNvSpPr/>
      </dsp:nvSpPr>
      <dsp:spPr>
        <a:xfrm>
          <a:off x="1006662" y="1592451"/>
          <a:ext cx="8082359" cy="1369668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038" tIns="71120" rIns="71120" bIns="7112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chemeClr val="tx1"/>
              </a:solidFill>
            </a:rPr>
            <a:t>Якщо прямі збігаються, то система має безліч розв’язків.</a:t>
          </a:r>
          <a:endParaRPr lang="uk-UA" sz="2800" b="1" kern="1200" dirty="0">
            <a:solidFill>
              <a:schemeClr val="tx1"/>
            </a:solidFill>
          </a:endParaRPr>
        </a:p>
      </dsp:txBody>
      <dsp:txXfrm>
        <a:off x="1006662" y="1592451"/>
        <a:ext cx="8082359" cy="1369668"/>
      </dsp:txXfrm>
    </dsp:sp>
    <dsp:sp modelId="{6D635FC3-963C-45F7-86D3-E4E09831EB84}">
      <dsp:nvSpPr>
        <dsp:cNvPr id="0" name=""/>
        <dsp:cNvSpPr/>
      </dsp:nvSpPr>
      <dsp:spPr>
        <a:xfrm>
          <a:off x="350599" y="1621222"/>
          <a:ext cx="1312126" cy="131212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9F03FE-F5DA-4C09-8CF3-5D0554D15C0D}">
      <dsp:nvSpPr>
        <dsp:cNvPr id="0" name=""/>
        <dsp:cNvSpPr/>
      </dsp:nvSpPr>
      <dsp:spPr>
        <a:xfrm>
          <a:off x="675545" y="2958822"/>
          <a:ext cx="8413476" cy="1369668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038" tIns="71120" rIns="71120" bIns="7112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chemeClr val="tx1"/>
              </a:solidFill>
            </a:rPr>
            <a:t>Якщо прямі паралельні, то система розв’язків не має.</a:t>
          </a:r>
          <a:endParaRPr lang="uk-UA" sz="2800" b="1" kern="1200" dirty="0">
            <a:solidFill>
              <a:schemeClr val="tx1"/>
            </a:solidFill>
          </a:endParaRPr>
        </a:p>
      </dsp:txBody>
      <dsp:txXfrm>
        <a:off x="675545" y="2958822"/>
        <a:ext cx="8413476" cy="1369668"/>
      </dsp:txXfrm>
    </dsp:sp>
    <dsp:sp modelId="{50D9AFE3-C19F-4878-B408-EC88CE6F0C2F}">
      <dsp:nvSpPr>
        <dsp:cNvPr id="0" name=""/>
        <dsp:cNvSpPr/>
      </dsp:nvSpPr>
      <dsp:spPr>
        <a:xfrm>
          <a:off x="19482" y="2987593"/>
          <a:ext cx="1312126" cy="131212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16DB08A-B9D2-4FBD-9FC1-38D5F9B85C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33BDC5-8C15-49B8-B996-1C101F78C2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AEBB46B-26B7-44CA-B5B9-E8282C6091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7EDE328-DFD5-4B08-8B26-36BFA6F1D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004E-4EF3-4190-B354-E868A21A5822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13DE2D0-E715-4463-B1AF-AF4A86D57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7E48767-D933-4EAC-8B88-0BD0CB03A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7618-7536-4CE9-81AA-0C28EE2C3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532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B1D86D-1D46-4222-9E7E-D6A7C7AA6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CBEC02B-B462-49DB-8175-E34DBB2A7C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0D6B5FE-C525-4B6A-9164-3CC5A1D8A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004E-4EF3-4190-B354-E868A21A5822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E291EF7-62E3-43F1-833B-7D3B9572B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92874C3-8CBD-4A36-84B3-6925446F4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7618-7536-4CE9-81AA-0C28EE2C3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539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C6FC0208-1BAC-4B72-BD87-88B4890709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44B0F13-F93F-4C57-A9A6-41E6B54F78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EB45628-14E8-4B25-8E7D-960ED7E00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004E-4EF3-4190-B354-E868A21A5822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477418C-EC88-4E87-A19E-BA40C25F0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388B917-E1E7-4425-880B-7E18CCB15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7618-7536-4CE9-81AA-0C28EE2C3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20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501595-2691-4691-A1AC-43EFADD3D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C70CB93-38DE-4138-9F3D-9B47E63702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2C15E4F-4695-425B-AE65-95E27B13D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004E-4EF3-4190-B354-E868A21A5822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9A3DCC2-B0B9-44BD-A061-37B24D327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4865F75-F719-4C1D-BB96-6F8803C13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7618-7536-4CE9-81AA-0C28EE2C3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496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CC6968-B4EA-4DC4-917E-5C16084C8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DE4EAC5-0E47-4641-83C5-D96A16A4EA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03C2464-3631-46B4-8358-ED00282F7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004E-4EF3-4190-B354-E868A21A5822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84552AA-3ABE-49E7-91CA-9A953F748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9629AE2-F131-4BE4-8F94-B4A395148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7618-7536-4CE9-81AA-0C28EE2C3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075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783267A-C3C8-42BF-BFBA-04AA5205C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005027C-6714-4A6D-8470-185201D73A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577B573-0F22-499E-B8C7-04CD2B4CD4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2481596-C00E-4F5E-AECC-A8CF31338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004E-4EF3-4190-B354-E868A21A5822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6B1F885-3501-4B9E-9C1B-725662066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B7164CA-FE7C-4062-B7E6-1DED5CB00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7618-7536-4CE9-81AA-0C28EE2C3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37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14832E-F760-408E-AE97-5DF15AD0F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B58FB39-54E8-4611-8A44-BF73B73B9D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4AE5210-AC49-40D2-B04B-68C6450311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8667F747-3098-4CB7-800D-B1455464C3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441561C-C129-47C3-9C41-EFF5E4305E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1B9B0631-EACD-4237-9865-1182A2DEB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004E-4EF3-4190-B354-E868A21A5822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5304DBC3-0004-46F7-ABB1-85B85713C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2637CC8-7F1B-4070-A71D-47D003958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7618-7536-4CE9-81AA-0C28EE2C3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282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D72B61A-5AFD-4667-9F57-133ABFDC2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844B1443-41BD-48A4-96DE-57E1BD315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004E-4EF3-4190-B354-E868A21A5822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C3D30653-0DF5-4BB8-94EA-59A89931D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9D053D4-CFBB-4A50-B63F-5F52D8CCC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7618-7536-4CE9-81AA-0C28EE2C3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897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C53A6331-E4AF-40A0-9FAD-DFD3D2D6B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004E-4EF3-4190-B354-E868A21A5822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B7F91B63-BEAD-4AFA-96F3-8738EB546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51F380B-2DBF-430B-B9BA-15FDEF85E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7618-7536-4CE9-81AA-0C28EE2C3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473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DF5987-BD48-4125-A2E4-2BEB606E3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609873C-6AA6-4400-9983-E6622C2F3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CA23EB5-41E5-4700-80ED-AD52EFC0EC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8E63E62-6E26-4F9D-A04F-483D00CF8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004E-4EF3-4190-B354-E868A21A5822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85C419D-BFE7-4C75-8AE2-8DBE797B2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64B6E59-6DB2-4095-8855-6812150C5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7618-7536-4CE9-81AA-0C28EE2C3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78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668D8EC-6F52-4C1E-B114-088F690FA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F0E64714-77F0-417C-8D3D-C837824FDE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C1D5EAF-44E2-4DD9-8E41-564F941788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34811CC-27DB-45A5-BDBE-8C4BF1D0C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004E-4EF3-4190-B354-E868A21A5822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D753D91-38D2-4A41-BEA6-7ED39798F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181FBF6-FA27-4B32-88E4-C2C887411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7618-7536-4CE9-81AA-0C28EE2C3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032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DF53D6B-057A-4E0F-8AA5-4071EAFF7C3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DD53B5-8E7B-40FE-AEBC-A53CB550D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EB8887D-A44E-4C7B-80AF-2B7218DEEC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B6BB7E3-60A1-439C-9E3E-D5D9ACF8E0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F004E-4EF3-4190-B354-E868A21A5822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607272A-1C99-466A-8320-B8B0FB5F0D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6EDE65B-8459-4707-B46C-795065111C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87618-7536-4CE9-81AA-0C28EE2C3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571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D3BB5D5-8B93-4195-B57F-4253FCE4B6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7087" y="1041102"/>
            <a:ext cx="9144000" cy="1787556"/>
          </a:xfrm>
        </p:spPr>
        <p:txBody>
          <a:bodyPr>
            <a:normAutofit fontScale="90000"/>
          </a:bodyPr>
          <a:lstStyle/>
          <a:p>
            <a:r>
              <a:rPr lang="uk-UA" sz="6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7 КЛАС</a:t>
            </a:r>
            <a:br>
              <a:rPr lang="uk-UA" sz="6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</a:br>
            <a:r>
              <a:rPr lang="uk-UA" sz="6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АЛГЕБРА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967A0B7-E8F4-4B52-B9EF-B870247D72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7087" y="3392681"/>
            <a:ext cx="9144000" cy="2657741"/>
          </a:xfrm>
        </p:spPr>
        <p:txBody>
          <a:bodyPr>
            <a:noAutofit/>
          </a:bodyPr>
          <a:lstStyle/>
          <a:p>
            <a:r>
              <a:rPr lang="uk-UA" sz="5400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СИСТЕМИ ЛІНІЙНИХ РІВНЯНЬ З ДВОМА ЗМІННИМИ</a:t>
            </a:r>
            <a:endParaRPr lang="en-US" sz="5400" b="1" dirty="0">
              <a:solidFill>
                <a:schemeClr val="accent5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31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B743F514-19B5-4B2E-9D51-473D268F5738}"/>
              </a:ext>
            </a:extLst>
          </p:cNvPr>
          <p:cNvSpPr txBox="1">
            <a:spLocks/>
          </p:cNvSpPr>
          <p:nvPr/>
        </p:nvSpPr>
        <p:spPr>
          <a:xfrm>
            <a:off x="6546079" y="1"/>
            <a:ext cx="5645921" cy="5982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9982D"/>
            </a:solidFill>
          </a:ln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uk-UA" b="1" dirty="0" smtClean="0">
                <a:latin typeface="+mn-lt"/>
              </a:rPr>
              <a:t>ВАЖЛИВО ЗНАТИ!!!</a:t>
            </a:r>
            <a:endParaRPr lang="en-US" b="1" dirty="0">
              <a:latin typeface="+mn-lt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240" y="4883673"/>
            <a:ext cx="1953056" cy="1974327"/>
          </a:xfrm>
          <a:prstGeom prst="rect">
            <a:avLst/>
          </a:prstGeom>
        </p:spPr>
      </p:pic>
      <p:sp>
        <p:nvSpPr>
          <p:cNvPr id="6" name="Содержимое 1"/>
          <p:cNvSpPr txBox="1">
            <a:spLocks/>
          </p:cNvSpPr>
          <p:nvPr/>
        </p:nvSpPr>
        <p:spPr>
          <a:xfrm>
            <a:off x="1765426" y="598207"/>
            <a:ext cx="9434513" cy="6137275"/>
          </a:xfrm>
          <a:prstGeom prst="rect">
            <a:avLst/>
          </a:prstGeom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  <a:defRPr/>
            </a:pPr>
            <a:r>
              <a:rPr lang="uk-UA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  </a:t>
            </a:r>
            <a:r>
              <a:rPr lang="uk-UA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Графічний метод                              (алгоритм).</a:t>
            </a:r>
            <a:endParaRPr lang="uk-UA" dirty="0" smtClean="0">
              <a:solidFill>
                <a:srgbClr val="C00000"/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  <a:defRPr/>
            </a:pPr>
            <a:r>
              <a:rPr lang="uk-UA" sz="3000" b="1" dirty="0" smtClean="0">
                <a:solidFill>
                  <a:srgbClr val="3333FF"/>
                </a:solidFill>
                <a:latin typeface="Bookman Old Style" panose="02050604050505020204" pitchFamily="18" charset="0"/>
              </a:rPr>
              <a:t>Виразимо </a:t>
            </a:r>
            <a:r>
              <a:rPr lang="uk-UA" sz="3000" b="1" i="1" dirty="0" smtClean="0">
                <a:solidFill>
                  <a:srgbClr val="3333FF"/>
                </a:solidFill>
                <a:latin typeface="Bookman Old Style" panose="02050604050505020204" pitchFamily="18" charset="0"/>
              </a:rPr>
              <a:t>у</a:t>
            </a:r>
            <a:r>
              <a:rPr lang="uk-UA" sz="3000" b="1" dirty="0" smtClean="0">
                <a:solidFill>
                  <a:srgbClr val="3333FF"/>
                </a:solidFill>
                <a:latin typeface="Bookman Old Style" panose="02050604050505020204" pitchFamily="18" charset="0"/>
              </a:rPr>
              <a:t> через </a:t>
            </a:r>
            <a:r>
              <a:rPr lang="uk-UA" sz="3000" b="1" i="1" dirty="0" smtClean="0">
                <a:solidFill>
                  <a:srgbClr val="3333FF"/>
                </a:solidFill>
                <a:latin typeface="Bookman Old Style" panose="02050604050505020204" pitchFamily="18" charset="0"/>
              </a:rPr>
              <a:t>х</a:t>
            </a:r>
            <a:r>
              <a:rPr lang="uk-UA" sz="3000" b="1" dirty="0" smtClean="0">
                <a:solidFill>
                  <a:srgbClr val="3333FF"/>
                </a:solidFill>
                <a:latin typeface="Bookman Old Style" panose="02050604050505020204" pitchFamily="18" charset="0"/>
              </a:rPr>
              <a:t> в кожному рівнянні.</a:t>
            </a:r>
          </a:p>
          <a:p>
            <a:pPr>
              <a:defRPr/>
            </a:pPr>
            <a:endParaRPr lang="uk-UA" sz="3000" b="1" dirty="0" smtClean="0">
              <a:solidFill>
                <a:srgbClr val="3333FF"/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  <a:defRPr/>
            </a:pPr>
            <a:r>
              <a:rPr lang="uk-UA" sz="3000" b="1" dirty="0" smtClean="0">
                <a:solidFill>
                  <a:srgbClr val="3333FF"/>
                </a:solidFill>
                <a:latin typeface="Bookman Old Style" panose="02050604050505020204" pitchFamily="18" charset="0"/>
              </a:rPr>
              <a:t>Побудуємо в одній системі координат графік кожного рівняння.</a:t>
            </a:r>
          </a:p>
          <a:p>
            <a:pPr>
              <a:defRPr/>
            </a:pPr>
            <a:endParaRPr lang="uk-UA" sz="3000" b="1" dirty="0" smtClean="0">
              <a:solidFill>
                <a:srgbClr val="3333FF"/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  <a:defRPr/>
            </a:pPr>
            <a:r>
              <a:rPr lang="uk-UA" sz="3000" b="1" dirty="0" smtClean="0">
                <a:solidFill>
                  <a:srgbClr val="3333FF"/>
                </a:solidFill>
                <a:latin typeface="Bookman Old Style" panose="02050604050505020204" pitchFamily="18" charset="0"/>
              </a:rPr>
              <a:t>Визначимо координати точки перетину графіків</a:t>
            </a:r>
          </a:p>
          <a:p>
            <a:pPr>
              <a:defRPr/>
            </a:pPr>
            <a:endParaRPr lang="uk-UA" sz="1800" b="1" dirty="0" smtClean="0">
              <a:solidFill>
                <a:srgbClr val="3333FF"/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  <a:defRPr/>
            </a:pPr>
            <a:r>
              <a:rPr lang="uk-UA" sz="3000" b="1" dirty="0" err="1" smtClean="0">
                <a:solidFill>
                  <a:srgbClr val="3333FF"/>
                </a:solidFill>
                <a:latin typeface="Bookman Old Style" panose="02050604050505020204" pitchFamily="18" charset="0"/>
              </a:rPr>
              <a:t>Запишемо</a:t>
            </a:r>
            <a:r>
              <a:rPr lang="uk-UA" sz="3000" b="1" dirty="0" smtClean="0">
                <a:solidFill>
                  <a:srgbClr val="3333FF"/>
                </a:solidFill>
                <a:latin typeface="Bookman Old Style" panose="02050604050505020204" pitchFamily="18" charset="0"/>
              </a:rPr>
              <a:t> відповідь у вигляді:  </a:t>
            </a:r>
          </a:p>
          <a:p>
            <a:pPr marL="0" indent="0">
              <a:buFontTx/>
              <a:buNone/>
              <a:defRPr/>
            </a:pPr>
            <a:r>
              <a:rPr lang="uk-UA" sz="3000" b="1" dirty="0" smtClean="0">
                <a:solidFill>
                  <a:srgbClr val="3333FF"/>
                </a:solidFill>
                <a:latin typeface="Bookman Old Style" panose="02050604050505020204" pitchFamily="18" charset="0"/>
              </a:rPr>
              <a:t>    </a:t>
            </a:r>
            <a:r>
              <a:rPr lang="uk-UA" sz="3000" b="1" i="1" dirty="0" smtClean="0">
                <a:solidFill>
                  <a:srgbClr val="3333FF"/>
                </a:solidFill>
                <a:latin typeface="Bookman Old Style" panose="02050604050505020204" pitchFamily="18" charset="0"/>
              </a:rPr>
              <a:t>х</a:t>
            </a:r>
            <a:r>
              <a:rPr lang="uk-UA" sz="3000" b="1" dirty="0" smtClean="0">
                <a:solidFill>
                  <a:srgbClr val="3333FF"/>
                </a:solidFill>
                <a:latin typeface="Bookman Old Style" panose="02050604050505020204" pitchFamily="18" charset="0"/>
              </a:rPr>
              <a:t> =…; </a:t>
            </a:r>
            <a:r>
              <a:rPr lang="uk-UA" sz="3000" b="1" i="1" dirty="0" smtClean="0">
                <a:solidFill>
                  <a:srgbClr val="3333FF"/>
                </a:solidFill>
                <a:latin typeface="Bookman Old Style" panose="02050604050505020204" pitchFamily="18" charset="0"/>
              </a:rPr>
              <a:t>у</a:t>
            </a:r>
            <a:r>
              <a:rPr lang="uk-UA" sz="3000" b="1" dirty="0" smtClean="0">
                <a:solidFill>
                  <a:srgbClr val="3333FF"/>
                </a:solidFill>
                <a:latin typeface="Bookman Old Style" panose="02050604050505020204" pitchFamily="18" charset="0"/>
              </a:rPr>
              <a:t> =…   або    (</a:t>
            </a:r>
            <a:r>
              <a:rPr lang="uk-UA" sz="3000" b="1" i="1" dirty="0" smtClean="0">
                <a:solidFill>
                  <a:srgbClr val="3333FF"/>
                </a:solidFill>
                <a:latin typeface="Bookman Old Style" panose="02050604050505020204" pitchFamily="18" charset="0"/>
              </a:rPr>
              <a:t>х</a:t>
            </a:r>
            <a:r>
              <a:rPr lang="uk-UA" sz="3000" b="1" dirty="0" smtClean="0">
                <a:solidFill>
                  <a:srgbClr val="3333FF"/>
                </a:solidFill>
                <a:latin typeface="Bookman Old Style" panose="02050604050505020204" pitchFamily="18" charset="0"/>
              </a:rPr>
              <a:t>; </a:t>
            </a:r>
            <a:r>
              <a:rPr lang="uk-UA" sz="3000" b="1" i="1" dirty="0" smtClean="0">
                <a:solidFill>
                  <a:srgbClr val="3333FF"/>
                </a:solidFill>
                <a:latin typeface="Bookman Old Style" panose="02050604050505020204" pitchFamily="18" charset="0"/>
              </a:rPr>
              <a:t>у</a:t>
            </a:r>
            <a:r>
              <a:rPr lang="uk-UA" sz="3000" b="1" dirty="0" smtClean="0">
                <a:solidFill>
                  <a:srgbClr val="3333FF"/>
                </a:solidFill>
                <a:latin typeface="Bookman Old Style" panose="02050604050505020204" pitchFamily="18" charset="0"/>
              </a:rPr>
              <a:t>) </a:t>
            </a:r>
            <a:endParaRPr lang="uk-UA" sz="3000" b="1" dirty="0" smtClean="0">
              <a:solidFill>
                <a:srgbClr val="3333FF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49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>
            <a:spLocks noChangeArrowheads="1"/>
          </p:cNvSpPr>
          <p:nvPr/>
        </p:nvSpPr>
        <p:spPr bwMode="auto">
          <a:xfrm>
            <a:off x="485776" y="3003550"/>
            <a:ext cx="40719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1400" b="1" dirty="0">
                <a:latin typeface="Bookman Old Style" panose="02050604050505020204" pitchFamily="18" charset="0"/>
              </a:rPr>
              <a:t>Побудуємо графік першого рівняння</a:t>
            </a:r>
          </a:p>
        </p:txBody>
      </p:sp>
      <p:grpSp>
        <p:nvGrpSpPr>
          <p:cNvPr id="2" name="Group 67"/>
          <p:cNvGrpSpPr>
            <a:grpSpLocks/>
          </p:cNvGrpSpPr>
          <p:nvPr/>
        </p:nvGrpSpPr>
        <p:grpSpPr bwMode="auto">
          <a:xfrm>
            <a:off x="2166713" y="3269948"/>
            <a:ext cx="1246187" cy="785812"/>
            <a:chOff x="415" y="2810"/>
            <a:chExt cx="785" cy="495"/>
          </a:xfrm>
        </p:grpSpPr>
        <p:sp>
          <p:nvSpPr>
            <p:cNvPr id="7254" name="Line 68"/>
            <p:cNvSpPr>
              <a:spLocks noChangeShapeType="1"/>
            </p:cNvSpPr>
            <p:nvPr/>
          </p:nvSpPr>
          <p:spPr bwMode="auto">
            <a:xfrm>
              <a:off x="624" y="292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7255" name="Line 69"/>
            <p:cNvSpPr>
              <a:spLocks noChangeShapeType="1"/>
            </p:cNvSpPr>
            <p:nvPr/>
          </p:nvSpPr>
          <p:spPr bwMode="auto">
            <a:xfrm>
              <a:off x="432" y="3072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7256" name="Line 70"/>
            <p:cNvSpPr>
              <a:spLocks noChangeShapeType="1"/>
            </p:cNvSpPr>
            <p:nvPr/>
          </p:nvSpPr>
          <p:spPr bwMode="auto">
            <a:xfrm>
              <a:off x="912" y="292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7257" name="Line 71"/>
            <p:cNvSpPr>
              <a:spLocks noChangeShapeType="1"/>
            </p:cNvSpPr>
            <p:nvPr/>
          </p:nvSpPr>
          <p:spPr bwMode="auto">
            <a:xfrm>
              <a:off x="1200" y="292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7258" name="Text Box 72"/>
            <p:cNvSpPr txBox="1">
              <a:spLocks noChangeArrowheads="1"/>
            </p:cNvSpPr>
            <p:nvPr/>
          </p:nvSpPr>
          <p:spPr bwMode="auto">
            <a:xfrm>
              <a:off x="422" y="2810"/>
              <a:ext cx="19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800" i="1">
                  <a:latin typeface="Bookman Old Style" panose="02050604050505020204" pitchFamily="18" charset="0"/>
                </a:rPr>
                <a:t>x</a:t>
              </a:r>
              <a:endParaRPr lang="ru-RU" altLang="ru-RU" sz="1800" i="1">
                <a:latin typeface="Bookman Old Style" panose="02050604050505020204" pitchFamily="18" charset="0"/>
              </a:endParaRPr>
            </a:p>
          </p:txBody>
        </p:sp>
        <p:sp>
          <p:nvSpPr>
            <p:cNvPr id="7259" name="Text Box 73"/>
            <p:cNvSpPr txBox="1">
              <a:spLocks noChangeArrowheads="1"/>
            </p:cNvSpPr>
            <p:nvPr/>
          </p:nvSpPr>
          <p:spPr bwMode="auto">
            <a:xfrm>
              <a:off x="415" y="3017"/>
              <a:ext cx="20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800" i="1">
                  <a:latin typeface="Bookman Old Style" panose="02050604050505020204" pitchFamily="18" charset="0"/>
                </a:rPr>
                <a:t>y</a:t>
              </a:r>
              <a:endParaRPr lang="ru-RU" altLang="ru-RU" sz="1800" i="1">
                <a:latin typeface="Bookman Old Style" panose="02050604050505020204" pitchFamily="18" charset="0"/>
              </a:endParaRPr>
            </a:p>
          </p:txBody>
        </p:sp>
        <p:sp>
          <p:nvSpPr>
            <p:cNvPr id="7260" name="Text Box 74"/>
            <p:cNvSpPr txBox="1">
              <a:spLocks noChangeArrowheads="1"/>
            </p:cNvSpPr>
            <p:nvPr/>
          </p:nvSpPr>
          <p:spPr bwMode="auto">
            <a:xfrm>
              <a:off x="672" y="2832"/>
              <a:ext cx="2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>
                  <a:latin typeface="Bookman Old Style" panose="02050604050505020204" pitchFamily="18" charset="0"/>
                </a:rPr>
                <a:t>0</a:t>
              </a:r>
            </a:p>
          </p:txBody>
        </p:sp>
        <p:sp>
          <p:nvSpPr>
            <p:cNvPr id="7261" name="Text Box 75"/>
            <p:cNvSpPr txBox="1">
              <a:spLocks noChangeArrowheads="1"/>
            </p:cNvSpPr>
            <p:nvPr/>
          </p:nvSpPr>
          <p:spPr bwMode="auto">
            <a:xfrm>
              <a:off x="662" y="3050"/>
              <a:ext cx="2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dirty="0">
                  <a:latin typeface="Bookman Old Style" panose="02050604050505020204" pitchFamily="18" charset="0"/>
                </a:rPr>
                <a:t>2</a:t>
              </a:r>
            </a:p>
          </p:txBody>
        </p:sp>
        <p:sp>
          <p:nvSpPr>
            <p:cNvPr id="7262" name="Text Box 76"/>
            <p:cNvSpPr txBox="1">
              <a:spLocks noChangeArrowheads="1"/>
            </p:cNvSpPr>
            <p:nvPr/>
          </p:nvSpPr>
          <p:spPr bwMode="auto">
            <a:xfrm>
              <a:off x="912" y="2832"/>
              <a:ext cx="26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>
                  <a:latin typeface="Bookman Old Style" panose="02050604050505020204" pitchFamily="18" charset="0"/>
                </a:rPr>
                <a:t>-2</a:t>
              </a:r>
            </a:p>
          </p:txBody>
        </p:sp>
        <p:sp>
          <p:nvSpPr>
            <p:cNvPr id="7263" name="Text Box 77"/>
            <p:cNvSpPr txBox="1">
              <a:spLocks noChangeArrowheads="1"/>
            </p:cNvSpPr>
            <p:nvPr/>
          </p:nvSpPr>
          <p:spPr bwMode="auto">
            <a:xfrm>
              <a:off x="960" y="3072"/>
              <a:ext cx="2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>
                  <a:latin typeface="Bookman Old Style" panose="02050604050505020204" pitchFamily="18" charset="0"/>
                </a:rPr>
                <a:t>0</a:t>
              </a:r>
            </a:p>
          </p:txBody>
        </p:sp>
      </p:grpSp>
      <p:sp>
        <p:nvSpPr>
          <p:cNvPr id="28" name="Выноска-облако 27"/>
          <p:cNvSpPr/>
          <p:nvPr/>
        </p:nvSpPr>
        <p:spPr>
          <a:xfrm>
            <a:off x="3048138" y="13042"/>
            <a:ext cx="2872828" cy="830816"/>
          </a:xfrm>
          <a:prstGeom prst="cloudCallout">
            <a:avLst>
              <a:gd name="adj1" fmla="val -39728"/>
              <a:gd name="adj2" fmla="val 8383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uk-UA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Виразимо</a:t>
            </a:r>
          </a:p>
          <a:p>
            <a:pPr algn="ctr"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у  через х</a:t>
            </a:r>
          </a:p>
          <a:p>
            <a:pPr algn="ctr">
              <a:defRPr/>
            </a:pPr>
            <a:endParaRPr lang="uk-UA" dirty="0"/>
          </a:p>
        </p:txBody>
      </p:sp>
      <p:sp>
        <p:nvSpPr>
          <p:cNvPr id="53" name="Прямоугольник 52"/>
          <p:cNvSpPr>
            <a:spLocks noChangeArrowheads="1"/>
          </p:cNvSpPr>
          <p:nvPr/>
        </p:nvSpPr>
        <p:spPr bwMode="auto">
          <a:xfrm>
            <a:off x="500856" y="4114801"/>
            <a:ext cx="39608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1400" b="1" dirty="0">
                <a:latin typeface="Bookman Old Style" panose="02050604050505020204" pitchFamily="18" charset="0"/>
              </a:rPr>
              <a:t>Побудуємо графік другого рівняння</a:t>
            </a:r>
          </a:p>
        </p:txBody>
      </p:sp>
      <p:grpSp>
        <p:nvGrpSpPr>
          <p:cNvPr id="3" name="Group 81"/>
          <p:cNvGrpSpPr>
            <a:grpSpLocks/>
          </p:cNvGrpSpPr>
          <p:nvPr/>
        </p:nvGrpSpPr>
        <p:grpSpPr bwMode="auto">
          <a:xfrm>
            <a:off x="2224344" y="4467919"/>
            <a:ext cx="1230058" cy="755329"/>
            <a:chOff x="432" y="3648"/>
            <a:chExt cx="793" cy="512"/>
          </a:xfrm>
        </p:grpSpPr>
        <p:sp>
          <p:nvSpPr>
            <p:cNvPr id="7244" name="Line 82"/>
            <p:cNvSpPr>
              <a:spLocks noChangeShapeType="1"/>
            </p:cNvSpPr>
            <p:nvPr/>
          </p:nvSpPr>
          <p:spPr bwMode="auto">
            <a:xfrm>
              <a:off x="634" y="376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7245" name="Line 83"/>
            <p:cNvSpPr>
              <a:spLocks noChangeShapeType="1"/>
            </p:cNvSpPr>
            <p:nvPr/>
          </p:nvSpPr>
          <p:spPr bwMode="auto">
            <a:xfrm>
              <a:off x="442" y="391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7246" name="Line 84"/>
            <p:cNvSpPr>
              <a:spLocks noChangeShapeType="1"/>
            </p:cNvSpPr>
            <p:nvPr/>
          </p:nvSpPr>
          <p:spPr bwMode="auto">
            <a:xfrm>
              <a:off x="922" y="376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7247" name="Line 85"/>
            <p:cNvSpPr>
              <a:spLocks noChangeShapeType="1"/>
            </p:cNvSpPr>
            <p:nvPr/>
          </p:nvSpPr>
          <p:spPr bwMode="auto">
            <a:xfrm>
              <a:off x="1210" y="376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7248" name="Text Box 86"/>
            <p:cNvSpPr txBox="1">
              <a:spLocks noChangeArrowheads="1"/>
            </p:cNvSpPr>
            <p:nvPr/>
          </p:nvSpPr>
          <p:spPr bwMode="auto">
            <a:xfrm>
              <a:off x="432" y="3648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800" i="1">
                  <a:latin typeface="Bookman Old Style" panose="02050604050505020204" pitchFamily="18" charset="0"/>
                </a:rPr>
                <a:t>x</a:t>
              </a:r>
              <a:endParaRPr lang="ru-RU" altLang="ru-RU" sz="1800" i="1">
                <a:latin typeface="Bookman Old Style" panose="02050604050505020204" pitchFamily="18" charset="0"/>
              </a:endParaRPr>
            </a:p>
          </p:txBody>
        </p:sp>
        <p:sp>
          <p:nvSpPr>
            <p:cNvPr id="7249" name="Text Box 87"/>
            <p:cNvSpPr txBox="1">
              <a:spLocks noChangeArrowheads="1"/>
            </p:cNvSpPr>
            <p:nvPr/>
          </p:nvSpPr>
          <p:spPr bwMode="auto">
            <a:xfrm>
              <a:off x="442" y="3862"/>
              <a:ext cx="20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800" i="1">
                  <a:latin typeface="Bookman Old Style" panose="02050604050505020204" pitchFamily="18" charset="0"/>
                </a:rPr>
                <a:t>y</a:t>
              </a:r>
              <a:endParaRPr lang="ru-RU" altLang="ru-RU" sz="1800" i="1">
                <a:latin typeface="Bookman Old Style" panose="02050604050505020204" pitchFamily="18" charset="0"/>
              </a:endParaRPr>
            </a:p>
          </p:txBody>
        </p:sp>
        <p:sp>
          <p:nvSpPr>
            <p:cNvPr id="7250" name="Text Box 88"/>
            <p:cNvSpPr txBox="1">
              <a:spLocks noChangeArrowheads="1"/>
            </p:cNvSpPr>
            <p:nvPr/>
          </p:nvSpPr>
          <p:spPr bwMode="auto">
            <a:xfrm>
              <a:off x="682" y="3670"/>
              <a:ext cx="21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>
                  <a:latin typeface="Bookman Old Style" panose="02050604050505020204" pitchFamily="18" charset="0"/>
                </a:rPr>
                <a:t>0</a:t>
              </a:r>
            </a:p>
          </p:txBody>
        </p:sp>
        <p:sp>
          <p:nvSpPr>
            <p:cNvPr id="7251" name="Text Box 89"/>
            <p:cNvSpPr txBox="1">
              <a:spLocks noChangeArrowheads="1"/>
            </p:cNvSpPr>
            <p:nvPr/>
          </p:nvSpPr>
          <p:spPr bwMode="auto">
            <a:xfrm>
              <a:off x="576" y="3888"/>
              <a:ext cx="3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>
                  <a:latin typeface="Bookman Old Style" panose="02050604050505020204" pitchFamily="18" charset="0"/>
                </a:rPr>
                <a:t>10</a:t>
              </a:r>
            </a:p>
          </p:txBody>
        </p:sp>
        <p:sp>
          <p:nvSpPr>
            <p:cNvPr id="7252" name="Text Box 90"/>
            <p:cNvSpPr txBox="1">
              <a:spLocks noChangeArrowheads="1"/>
            </p:cNvSpPr>
            <p:nvPr/>
          </p:nvSpPr>
          <p:spPr bwMode="auto">
            <a:xfrm>
              <a:off x="922" y="3670"/>
              <a:ext cx="3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>
                  <a:latin typeface="Bookman Old Style" panose="02050604050505020204" pitchFamily="18" charset="0"/>
                </a:rPr>
                <a:t>10</a:t>
              </a:r>
            </a:p>
          </p:txBody>
        </p:sp>
        <p:sp>
          <p:nvSpPr>
            <p:cNvPr id="7253" name="Text Box 91"/>
            <p:cNvSpPr txBox="1">
              <a:spLocks noChangeArrowheads="1"/>
            </p:cNvSpPr>
            <p:nvPr/>
          </p:nvSpPr>
          <p:spPr bwMode="auto">
            <a:xfrm>
              <a:off x="970" y="3910"/>
              <a:ext cx="21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>
                  <a:latin typeface="Bookman Old Style" panose="02050604050505020204" pitchFamily="18" charset="0"/>
                </a:rPr>
                <a:t>0</a:t>
              </a:r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708198" y="1280108"/>
            <a:ext cx="4572000" cy="4610100"/>
            <a:chOff x="2544" y="936"/>
            <a:chExt cx="2880" cy="2904"/>
          </a:xfrm>
        </p:grpSpPr>
        <p:grpSp>
          <p:nvGrpSpPr>
            <p:cNvPr id="7196" name="Group 4"/>
            <p:cNvGrpSpPr>
              <a:grpSpLocks/>
            </p:cNvGrpSpPr>
            <p:nvPr/>
          </p:nvGrpSpPr>
          <p:grpSpPr bwMode="auto">
            <a:xfrm>
              <a:off x="2544" y="960"/>
              <a:ext cx="2880" cy="2880"/>
              <a:chOff x="2544" y="960"/>
              <a:chExt cx="2880" cy="2880"/>
            </a:xfrm>
          </p:grpSpPr>
          <p:grpSp>
            <p:nvGrpSpPr>
              <p:cNvPr id="7208" name="Group 5"/>
              <p:cNvGrpSpPr>
                <a:grpSpLocks/>
              </p:cNvGrpSpPr>
              <p:nvPr/>
            </p:nvGrpSpPr>
            <p:grpSpPr bwMode="auto">
              <a:xfrm>
                <a:off x="2544" y="960"/>
                <a:ext cx="2880" cy="2880"/>
                <a:chOff x="1248" y="864"/>
                <a:chExt cx="2880" cy="2880"/>
              </a:xfrm>
            </p:grpSpPr>
            <p:sp>
              <p:nvSpPr>
                <p:cNvPr id="7211" name="Line 6"/>
                <p:cNvSpPr>
                  <a:spLocks noChangeShapeType="1"/>
                </p:cNvSpPr>
                <p:nvPr/>
              </p:nvSpPr>
              <p:spPr bwMode="auto">
                <a:xfrm rot="5400000">
                  <a:off x="2688" y="960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7212" name="Line 7"/>
                <p:cNvSpPr>
                  <a:spLocks noChangeShapeType="1"/>
                </p:cNvSpPr>
                <p:nvPr/>
              </p:nvSpPr>
              <p:spPr bwMode="auto">
                <a:xfrm rot="5400000">
                  <a:off x="2688" y="1152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7213" name="Line 8"/>
                <p:cNvSpPr>
                  <a:spLocks noChangeShapeType="1"/>
                </p:cNvSpPr>
                <p:nvPr/>
              </p:nvSpPr>
              <p:spPr bwMode="auto">
                <a:xfrm rot="5400000">
                  <a:off x="2688" y="576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7214" name="Line 9"/>
                <p:cNvSpPr>
                  <a:spLocks noChangeShapeType="1"/>
                </p:cNvSpPr>
                <p:nvPr/>
              </p:nvSpPr>
              <p:spPr bwMode="auto">
                <a:xfrm rot="5400000">
                  <a:off x="2688" y="768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7215" name="Line 10"/>
                <p:cNvSpPr>
                  <a:spLocks noChangeShapeType="1"/>
                </p:cNvSpPr>
                <p:nvPr/>
              </p:nvSpPr>
              <p:spPr bwMode="auto">
                <a:xfrm rot="5400000">
                  <a:off x="2688" y="1344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7216" name="Line 11"/>
                <p:cNvSpPr>
                  <a:spLocks noChangeShapeType="1"/>
                </p:cNvSpPr>
                <p:nvPr/>
              </p:nvSpPr>
              <p:spPr bwMode="auto">
                <a:xfrm rot="5400000">
                  <a:off x="2688" y="1536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7217" name="Line 12"/>
                <p:cNvSpPr>
                  <a:spLocks noChangeShapeType="1"/>
                </p:cNvSpPr>
                <p:nvPr/>
              </p:nvSpPr>
              <p:spPr bwMode="auto">
                <a:xfrm rot="5400000">
                  <a:off x="2688" y="192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7218" name="Line 13"/>
                <p:cNvSpPr>
                  <a:spLocks noChangeShapeType="1"/>
                </p:cNvSpPr>
                <p:nvPr/>
              </p:nvSpPr>
              <p:spPr bwMode="auto">
                <a:xfrm rot="5400000">
                  <a:off x="2688" y="384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7219" name="Line 14"/>
                <p:cNvSpPr>
                  <a:spLocks noChangeShapeType="1"/>
                </p:cNvSpPr>
                <p:nvPr/>
              </p:nvSpPr>
              <p:spPr bwMode="auto">
                <a:xfrm rot="5400000">
                  <a:off x="2688" y="1728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7220" name="Line 15"/>
                <p:cNvSpPr>
                  <a:spLocks noChangeShapeType="1"/>
                </p:cNvSpPr>
                <p:nvPr/>
              </p:nvSpPr>
              <p:spPr bwMode="auto">
                <a:xfrm rot="5400000">
                  <a:off x="2688" y="1920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7221" name="Line 16"/>
                <p:cNvSpPr>
                  <a:spLocks noChangeShapeType="1"/>
                </p:cNvSpPr>
                <p:nvPr/>
              </p:nvSpPr>
              <p:spPr bwMode="auto">
                <a:xfrm rot="5400000">
                  <a:off x="2688" y="-192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7222" name="Line 17"/>
                <p:cNvSpPr>
                  <a:spLocks noChangeShapeType="1"/>
                </p:cNvSpPr>
                <p:nvPr/>
              </p:nvSpPr>
              <p:spPr bwMode="auto">
                <a:xfrm rot="5400000">
                  <a:off x="2688" y="0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7223" name="Line 18"/>
                <p:cNvSpPr>
                  <a:spLocks noChangeShapeType="1"/>
                </p:cNvSpPr>
                <p:nvPr/>
              </p:nvSpPr>
              <p:spPr bwMode="auto">
                <a:xfrm rot="5400000">
                  <a:off x="2688" y="-576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7224" name="Line 19"/>
                <p:cNvSpPr>
                  <a:spLocks noChangeShapeType="1"/>
                </p:cNvSpPr>
                <p:nvPr/>
              </p:nvSpPr>
              <p:spPr bwMode="auto">
                <a:xfrm rot="5400000">
                  <a:off x="2688" y="-384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7225" name="Line 20"/>
                <p:cNvSpPr>
                  <a:spLocks noChangeShapeType="1"/>
                </p:cNvSpPr>
                <p:nvPr/>
              </p:nvSpPr>
              <p:spPr bwMode="auto">
                <a:xfrm rot="5400000">
                  <a:off x="2688" y="2112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7226" name="Line 21"/>
                <p:cNvSpPr>
                  <a:spLocks noChangeShapeType="1"/>
                </p:cNvSpPr>
                <p:nvPr/>
              </p:nvSpPr>
              <p:spPr bwMode="auto">
                <a:xfrm rot="5400000">
                  <a:off x="2688" y="2304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grpSp>
              <p:nvGrpSpPr>
                <p:cNvPr id="7227" name="Group 22"/>
                <p:cNvGrpSpPr>
                  <a:grpSpLocks/>
                </p:cNvGrpSpPr>
                <p:nvPr/>
              </p:nvGrpSpPr>
              <p:grpSpPr bwMode="auto">
                <a:xfrm>
                  <a:off x="1248" y="864"/>
                  <a:ext cx="2880" cy="2880"/>
                  <a:chOff x="1248" y="864"/>
                  <a:chExt cx="2880" cy="2880"/>
                </a:xfrm>
              </p:grpSpPr>
              <p:sp>
                <p:nvSpPr>
                  <p:cNvPr id="7228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2592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uk-UA"/>
                  </a:p>
                </p:txBody>
              </p:sp>
              <p:sp>
                <p:nvSpPr>
                  <p:cNvPr id="7229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2784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uk-UA"/>
                  </a:p>
                </p:txBody>
              </p:sp>
              <p:sp>
                <p:nvSpPr>
                  <p:cNvPr id="7230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2976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uk-UA"/>
                  </a:p>
                </p:txBody>
              </p:sp>
              <p:sp>
                <p:nvSpPr>
                  <p:cNvPr id="7231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uk-UA"/>
                  </a:p>
                </p:txBody>
              </p:sp>
              <p:sp>
                <p:nvSpPr>
                  <p:cNvPr id="7232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3360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uk-UA"/>
                  </a:p>
                </p:txBody>
              </p:sp>
              <p:sp>
                <p:nvSpPr>
                  <p:cNvPr id="7233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3552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uk-UA"/>
                  </a:p>
                </p:txBody>
              </p:sp>
              <p:sp>
                <p:nvSpPr>
                  <p:cNvPr id="7234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2016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uk-UA"/>
                  </a:p>
                </p:txBody>
              </p:sp>
              <p:sp>
                <p:nvSpPr>
                  <p:cNvPr id="7235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2208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uk-UA"/>
                  </a:p>
                </p:txBody>
              </p:sp>
              <p:sp>
                <p:nvSpPr>
                  <p:cNvPr id="7236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2400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uk-UA"/>
                  </a:p>
                </p:txBody>
              </p:sp>
              <p:sp>
                <p:nvSpPr>
                  <p:cNvPr id="7237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1248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uk-UA"/>
                  </a:p>
                </p:txBody>
              </p:sp>
              <p:sp>
                <p:nvSpPr>
                  <p:cNvPr id="7238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uk-UA"/>
                  </a:p>
                </p:txBody>
              </p:sp>
              <p:sp>
                <p:nvSpPr>
                  <p:cNvPr id="7239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1632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uk-UA"/>
                  </a:p>
                </p:txBody>
              </p:sp>
              <p:sp>
                <p:nvSpPr>
                  <p:cNvPr id="7240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1824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uk-UA"/>
                  </a:p>
                </p:txBody>
              </p:sp>
              <p:sp>
                <p:nvSpPr>
                  <p:cNvPr id="7241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uk-UA"/>
                  </a:p>
                </p:txBody>
              </p:sp>
              <p:sp>
                <p:nvSpPr>
                  <p:cNvPr id="7242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3936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uk-UA"/>
                  </a:p>
                </p:txBody>
              </p:sp>
              <p:sp>
                <p:nvSpPr>
                  <p:cNvPr id="7243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4128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uk-UA"/>
                  </a:p>
                </p:txBody>
              </p:sp>
            </p:grpSp>
          </p:grpSp>
          <p:sp>
            <p:nvSpPr>
              <p:cNvPr id="7209" name="Line 39"/>
              <p:cNvSpPr>
                <a:spLocks noChangeShapeType="1"/>
              </p:cNvSpPr>
              <p:nvPr/>
            </p:nvSpPr>
            <p:spPr bwMode="auto">
              <a:xfrm flipV="1">
                <a:off x="3120" y="960"/>
                <a:ext cx="0" cy="28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210" name="Line 40"/>
              <p:cNvSpPr>
                <a:spLocks noChangeShapeType="1"/>
              </p:cNvSpPr>
              <p:nvPr/>
            </p:nvSpPr>
            <p:spPr bwMode="auto">
              <a:xfrm>
                <a:off x="2544" y="3264"/>
                <a:ext cx="288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</p:grpSp>
        <p:sp>
          <p:nvSpPr>
            <p:cNvPr id="7197" name="Text Box 41"/>
            <p:cNvSpPr txBox="1">
              <a:spLocks noChangeArrowheads="1"/>
            </p:cNvSpPr>
            <p:nvPr/>
          </p:nvSpPr>
          <p:spPr bwMode="auto">
            <a:xfrm>
              <a:off x="3206" y="3240"/>
              <a:ext cx="1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/>
                <a:t>1</a:t>
              </a:r>
            </a:p>
          </p:txBody>
        </p:sp>
        <p:sp>
          <p:nvSpPr>
            <p:cNvPr id="7198" name="Text Box 42"/>
            <p:cNvSpPr txBox="1">
              <a:spLocks noChangeArrowheads="1"/>
            </p:cNvSpPr>
            <p:nvPr/>
          </p:nvSpPr>
          <p:spPr bwMode="auto">
            <a:xfrm>
              <a:off x="2966" y="3240"/>
              <a:ext cx="1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/>
                <a:t>0</a:t>
              </a:r>
            </a:p>
          </p:txBody>
        </p:sp>
        <p:sp>
          <p:nvSpPr>
            <p:cNvPr id="7199" name="Text Box 43"/>
            <p:cNvSpPr txBox="1">
              <a:spLocks noChangeArrowheads="1"/>
            </p:cNvSpPr>
            <p:nvPr/>
          </p:nvSpPr>
          <p:spPr bwMode="auto">
            <a:xfrm>
              <a:off x="2966" y="2952"/>
              <a:ext cx="1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/>
                <a:t>1</a:t>
              </a:r>
            </a:p>
          </p:txBody>
        </p:sp>
        <p:sp>
          <p:nvSpPr>
            <p:cNvPr id="7200" name="Text Box 44"/>
            <p:cNvSpPr txBox="1">
              <a:spLocks noChangeArrowheads="1"/>
            </p:cNvSpPr>
            <p:nvPr/>
          </p:nvSpPr>
          <p:spPr bwMode="auto">
            <a:xfrm>
              <a:off x="2966" y="2712"/>
              <a:ext cx="1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/>
                <a:t>2</a:t>
              </a:r>
            </a:p>
          </p:txBody>
        </p:sp>
        <p:sp>
          <p:nvSpPr>
            <p:cNvPr id="7201" name="Text Box 45"/>
            <p:cNvSpPr txBox="1">
              <a:spLocks noChangeArrowheads="1"/>
            </p:cNvSpPr>
            <p:nvPr/>
          </p:nvSpPr>
          <p:spPr bwMode="auto">
            <a:xfrm>
              <a:off x="4886" y="3240"/>
              <a:ext cx="27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/>
                <a:t>10</a:t>
              </a:r>
            </a:p>
          </p:txBody>
        </p:sp>
        <p:sp>
          <p:nvSpPr>
            <p:cNvPr id="7202" name="Text Box 46"/>
            <p:cNvSpPr txBox="1">
              <a:spLocks noChangeArrowheads="1"/>
            </p:cNvSpPr>
            <p:nvPr/>
          </p:nvSpPr>
          <p:spPr bwMode="auto">
            <a:xfrm>
              <a:off x="5222" y="3240"/>
              <a:ext cx="1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/>
                <a:t>x</a:t>
              </a:r>
            </a:p>
          </p:txBody>
        </p:sp>
        <p:sp>
          <p:nvSpPr>
            <p:cNvPr id="7203" name="Text Box 47"/>
            <p:cNvSpPr txBox="1">
              <a:spLocks noChangeArrowheads="1"/>
            </p:cNvSpPr>
            <p:nvPr/>
          </p:nvSpPr>
          <p:spPr bwMode="auto">
            <a:xfrm>
              <a:off x="3782" y="3240"/>
              <a:ext cx="1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/>
                <a:t>4</a:t>
              </a:r>
            </a:p>
          </p:txBody>
        </p:sp>
        <p:sp>
          <p:nvSpPr>
            <p:cNvPr id="7204" name="Text Box 48"/>
            <p:cNvSpPr txBox="1">
              <a:spLocks noChangeArrowheads="1"/>
            </p:cNvSpPr>
            <p:nvPr/>
          </p:nvSpPr>
          <p:spPr bwMode="auto">
            <a:xfrm>
              <a:off x="2966" y="1992"/>
              <a:ext cx="1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/>
                <a:t>6</a:t>
              </a:r>
            </a:p>
          </p:txBody>
        </p:sp>
        <p:sp>
          <p:nvSpPr>
            <p:cNvPr id="7205" name="Text Box 49"/>
            <p:cNvSpPr txBox="1">
              <a:spLocks noChangeArrowheads="1"/>
            </p:cNvSpPr>
            <p:nvPr/>
          </p:nvSpPr>
          <p:spPr bwMode="auto">
            <a:xfrm>
              <a:off x="2870" y="1224"/>
              <a:ext cx="27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/>
                <a:t>10</a:t>
              </a:r>
            </a:p>
          </p:txBody>
        </p:sp>
        <p:sp>
          <p:nvSpPr>
            <p:cNvPr id="7206" name="Text Box 50"/>
            <p:cNvSpPr txBox="1">
              <a:spLocks noChangeArrowheads="1"/>
            </p:cNvSpPr>
            <p:nvPr/>
          </p:nvSpPr>
          <p:spPr bwMode="auto">
            <a:xfrm>
              <a:off x="2630" y="3240"/>
              <a:ext cx="24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/>
                <a:t>-2</a:t>
              </a:r>
            </a:p>
          </p:txBody>
        </p:sp>
        <p:sp>
          <p:nvSpPr>
            <p:cNvPr id="7207" name="Text Box 51"/>
            <p:cNvSpPr txBox="1">
              <a:spLocks noChangeArrowheads="1"/>
            </p:cNvSpPr>
            <p:nvPr/>
          </p:nvSpPr>
          <p:spPr bwMode="auto">
            <a:xfrm>
              <a:off x="2918" y="936"/>
              <a:ext cx="1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/>
                <a:t>y</a:t>
              </a:r>
            </a:p>
          </p:txBody>
        </p:sp>
      </p:grpSp>
      <p:sp>
        <p:nvSpPr>
          <p:cNvPr id="117" name="Line 53"/>
          <p:cNvSpPr>
            <a:spLocks noChangeShapeType="1"/>
          </p:cNvSpPr>
          <p:nvPr/>
        </p:nvSpPr>
        <p:spPr bwMode="auto">
          <a:xfrm flipH="1" flipV="1">
            <a:off x="6153718" y="1483150"/>
            <a:ext cx="4280920" cy="4212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18" name="Line 52"/>
          <p:cNvSpPr>
            <a:spLocks noChangeShapeType="1"/>
          </p:cNvSpPr>
          <p:nvPr/>
        </p:nvSpPr>
        <p:spPr bwMode="auto">
          <a:xfrm flipV="1">
            <a:off x="5507684" y="1531144"/>
            <a:ext cx="3962400" cy="396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19" name="Text Box 92"/>
          <p:cNvSpPr txBox="1">
            <a:spLocks noChangeArrowheads="1"/>
          </p:cNvSpPr>
          <p:nvPr/>
        </p:nvSpPr>
        <p:spPr bwMode="auto">
          <a:xfrm>
            <a:off x="1289676" y="5889066"/>
            <a:ext cx="2786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uk-UA" altLang="ru-RU" sz="2000" b="1" dirty="0">
                <a:latin typeface="Bookman Old Style" panose="02050604050505020204" pitchFamily="18" charset="0"/>
              </a:rPr>
              <a:t>Відповідь</a:t>
            </a:r>
            <a:r>
              <a:rPr lang="ru-RU" altLang="ru-RU" sz="2000" b="1" dirty="0">
                <a:latin typeface="Bookman Old Style" panose="02050604050505020204" pitchFamily="18" charset="0"/>
              </a:rPr>
              <a:t>: </a:t>
            </a:r>
            <a:r>
              <a:rPr lang="ru-RU" altLang="ru-RU" sz="2000" b="1" i="1" dirty="0">
                <a:solidFill>
                  <a:srgbClr val="00B050"/>
                </a:solidFill>
                <a:latin typeface="Bookman Old Style" panose="02050604050505020204" pitchFamily="18" charset="0"/>
              </a:rPr>
              <a:t>(4; 6)</a:t>
            </a:r>
          </a:p>
        </p:txBody>
      </p:sp>
      <p:cxnSp>
        <p:nvCxnSpPr>
          <p:cNvPr id="127" name="Прямая соединительная линия 126"/>
          <p:cNvCxnSpPr/>
          <p:nvPr/>
        </p:nvCxnSpPr>
        <p:spPr>
          <a:xfrm>
            <a:off x="6636623" y="3174208"/>
            <a:ext cx="1214437" cy="1587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0" name="Прямая соединительная линия 129"/>
          <p:cNvCxnSpPr/>
          <p:nvPr/>
        </p:nvCxnSpPr>
        <p:spPr>
          <a:xfrm rot="5400000">
            <a:off x="6957615" y="4090537"/>
            <a:ext cx="1800225" cy="1588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8213" name="Группа 5"/>
          <p:cNvGrpSpPr>
            <a:grpSpLocks/>
          </p:cNvGrpSpPr>
          <p:nvPr/>
        </p:nvGrpSpPr>
        <p:grpSpPr bwMode="auto">
          <a:xfrm>
            <a:off x="1445420" y="829022"/>
            <a:ext cx="1885950" cy="782637"/>
            <a:chOff x="937740" y="1071563"/>
            <a:chExt cx="1886029" cy="781945"/>
          </a:xfrm>
        </p:grpSpPr>
        <p:sp>
          <p:nvSpPr>
            <p:cNvPr id="7194" name="Rectangle 7"/>
            <p:cNvSpPr>
              <a:spLocks noChangeArrowheads="1"/>
            </p:cNvSpPr>
            <p:nvPr/>
          </p:nvSpPr>
          <p:spPr bwMode="auto">
            <a:xfrm>
              <a:off x="1000125" y="1071564"/>
              <a:ext cx="1823644" cy="742950"/>
            </a:xfrm>
            <a:prstGeom prst="rect">
              <a:avLst/>
            </a:prstGeom>
            <a:solidFill>
              <a:srgbClr val="00FF00">
                <a:alpha val="23137"/>
              </a:srgbClr>
            </a:solidFill>
            <a:ln w="9525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2000"/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2000"/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000"/>
                <a:t>  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2000"/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uk-UA" altLang="ru-RU" sz="3600" b="1" i="1">
                <a:latin typeface="Times New Roman" panose="02020603050405020304" pitchFamily="18" charset="0"/>
              </a:endParaRPr>
            </a:p>
          </p:txBody>
        </p:sp>
        <p:sp>
          <p:nvSpPr>
            <p:cNvPr id="5" name="TextBox 4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937740" y="1071563"/>
              <a:ext cx="1886029" cy="781945"/>
            </a:xfrm>
            <a:prstGeom prst="rect">
              <a:avLst/>
            </a:prstGeom>
            <a:blipFill rotWithShape="1">
              <a:blip r:embed="rId2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uk-UA">
                  <a:noFill/>
                  <a:latin typeface="Arial" charset="0"/>
                </a:rPr>
                <a:t> </a:t>
              </a:r>
            </a:p>
          </p:txBody>
        </p:sp>
      </p:grpSp>
      <p:grpSp>
        <p:nvGrpSpPr>
          <p:cNvPr id="8215" name="Группа 7"/>
          <p:cNvGrpSpPr>
            <a:grpSpLocks/>
          </p:cNvGrpSpPr>
          <p:nvPr/>
        </p:nvGrpSpPr>
        <p:grpSpPr bwMode="auto">
          <a:xfrm>
            <a:off x="1384471" y="1929753"/>
            <a:ext cx="1939925" cy="928687"/>
            <a:chOff x="885031" y="2214563"/>
            <a:chExt cx="1938738" cy="928687"/>
          </a:xfrm>
        </p:grpSpPr>
        <p:sp>
          <p:nvSpPr>
            <p:cNvPr id="7192" name="Rectangle 10"/>
            <p:cNvSpPr>
              <a:spLocks noChangeArrowheads="1"/>
            </p:cNvSpPr>
            <p:nvPr/>
          </p:nvSpPr>
          <p:spPr bwMode="auto">
            <a:xfrm>
              <a:off x="1000125" y="2214563"/>
              <a:ext cx="1823644" cy="928687"/>
            </a:xfrm>
            <a:prstGeom prst="rect">
              <a:avLst/>
            </a:prstGeom>
            <a:solidFill>
              <a:srgbClr val="00FF00">
                <a:alpha val="23137"/>
              </a:srgbClr>
            </a:solidFill>
            <a:ln w="9525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latin typeface="Bookman Old Style" panose="02050604050505020204" pitchFamily="18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2000">
                <a:latin typeface="Bookman Old Style" panose="02050604050505020204" pitchFamily="18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uk-UA" altLang="ru-RU" sz="3600" b="1" i="1">
                <a:latin typeface="Times New Roman" panose="02020603050405020304" pitchFamily="18" charset="0"/>
              </a:endParaRPr>
            </a:p>
          </p:txBody>
        </p:sp>
        <p:sp>
          <p:nvSpPr>
            <p:cNvPr id="7" name="Прямоугольник 6"/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885031" y="2287933"/>
              <a:ext cx="1886029" cy="781945"/>
            </a:xfrm>
            <a:prstGeom prst="rect">
              <a:avLst/>
            </a:prstGeom>
            <a:blipFill rotWithShape="1">
              <a:blip r:embed="rId3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uk-UA">
                  <a:noFill/>
                  <a:latin typeface="Arial" charset="0"/>
                </a:rPr>
                <a:t> </a:t>
              </a:r>
            </a:p>
          </p:txBody>
        </p:sp>
      </p:grpSp>
      <p:sp>
        <p:nvSpPr>
          <p:cNvPr id="96" name="Заголовок 1">
            <a:extLst>
              <a:ext uri="{FF2B5EF4-FFF2-40B4-BE49-F238E27FC236}">
                <a16:creationId xmlns:a16="http://schemas.microsoft.com/office/drawing/2014/main" xmlns="" id="{B743F514-19B5-4B2E-9D51-473D268F5738}"/>
              </a:ext>
            </a:extLst>
          </p:cNvPr>
          <p:cNvSpPr txBox="1">
            <a:spLocks/>
          </p:cNvSpPr>
          <p:nvPr/>
        </p:nvSpPr>
        <p:spPr>
          <a:xfrm>
            <a:off x="6546079" y="1"/>
            <a:ext cx="5645921" cy="5982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9982D"/>
            </a:solidFill>
          </a:ln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uk-UA" b="1" dirty="0" smtClean="0">
                <a:latin typeface="+mn-lt"/>
              </a:rPr>
              <a:t>ПРИКЛАД. ЗАПИШІТЬ</a:t>
            </a:r>
            <a:r>
              <a:rPr lang="uk-UA" b="1" dirty="0" smtClean="0">
                <a:latin typeface="+mn-lt"/>
              </a:rPr>
              <a:t>!!!</a:t>
            </a:r>
            <a:endParaRPr lang="en-US" b="1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566762" y="3473416"/>
                <a:ext cx="13817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uk-UA" sz="2400" b="1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762" y="3473416"/>
                <a:ext cx="1381789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5286" r="-4405" b="-2666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9" name="TextBox 98"/>
              <p:cNvSpPr txBox="1"/>
              <p:nvPr/>
            </p:nvSpPr>
            <p:spPr>
              <a:xfrm>
                <a:off x="456925" y="4662503"/>
                <a:ext cx="156613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uk-UA" sz="2400" b="1" dirty="0"/>
              </a:p>
            </p:txBody>
          </p:sp>
        </mc:Choice>
        <mc:Fallback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925" y="4662503"/>
                <a:ext cx="1566134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4669" r="-2335" b="-2666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1" name="TextBox 100"/>
              <p:cNvSpPr txBox="1"/>
              <p:nvPr/>
            </p:nvSpPr>
            <p:spPr>
              <a:xfrm rot="18900409">
                <a:off x="8075535" y="1688424"/>
                <a:ext cx="13817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uk-UA" sz="2400" b="1" dirty="0"/>
              </a:p>
            </p:txBody>
          </p:sp>
        </mc:Choice>
        <mc:Fallback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900409">
                <a:off x="8075535" y="1688424"/>
                <a:ext cx="1381789" cy="369332"/>
              </a:xfrm>
              <a:prstGeom prst="rect">
                <a:avLst/>
              </a:prstGeom>
              <a:blipFill rotWithShape="0">
                <a:blip r:embed="rId6"/>
                <a:stretch>
                  <a:fillRect t="-1961" r="-4902" b="-9314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2" name="TextBox 101"/>
              <p:cNvSpPr txBox="1"/>
              <p:nvPr/>
            </p:nvSpPr>
            <p:spPr>
              <a:xfrm rot="2790948">
                <a:off x="8132953" y="3764938"/>
                <a:ext cx="156613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uk-UA" sz="2400" b="1" dirty="0"/>
              </a:p>
            </p:txBody>
          </p:sp>
        </mc:Choice>
        <mc:Fallback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790948">
                <a:off x="8132953" y="3764938"/>
                <a:ext cx="1566134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8597" b="-174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" name="Рисунок 10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75617" y="4572509"/>
            <a:ext cx="2063881" cy="228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3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53" grpId="0"/>
      <p:bldP spid="117" grpId="0" animBg="1"/>
      <p:bldP spid="118" grpId="0" animBg="1"/>
      <p:bldP spid="119" grpId="0"/>
      <p:bldP spid="9" grpId="0"/>
      <p:bldP spid="99" grpId="0"/>
      <p:bldP spid="101" grpId="0"/>
      <p:bldP spid="10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B743F514-19B5-4B2E-9D51-473D268F5738}"/>
              </a:ext>
            </a:extLst>
          </p:cNvPr>
          <p:cNvSpPr txBox="1">
            <a:spLocks/>
          </p:cNvSpPr>
          <p:nvPr/>
        </p:nvSpPr>
        <p:spPr>
          <a:xfrm>
            <a:off x="6546079" y="1"/>
            <a:ext cx="5645921" cy="5982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9982D"/>
            </a:solidFill>
          </a:ln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uk-UA" b="1" dirty="0" smtClean="0">
                <a:latin typeface="+mn-lt"/>
              </a:rPr>
              <a:t>ВИКОНАЄМО УСНО</a:t>
            </a:r>
            <a:endParaRPr lang="en-US" b="1" dirty="0">
              <a:latin typeface="+mn-lt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742" y="5110384"/>
            <a:ext cx="1816804" cy="183659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298" y="2053301"/>
            <a:ext cx="3421789" cy="27513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6541" y="2053301"/>
            <a:ext cx="3093579" cy="27735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0696" y="2053301"/>
            <a:ext cx="3102662" cy="27955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89517" y="760576"/>
            <a:ext cx="5469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Вкажіть розв'язок системи 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15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1">
            <a:extLst>
              <a:ext uri="{FF2B5EF4-FFF2-40B4-BE49-F238E27FC236}">
                <a16:creationId xmlns:a16="http://schemas.microsoft.com/office/drawing/2014/main" xmlns="" id="{B743F514-19B5-4B2E-9D51-473D268F5738}"/>
              </a:ext>
            </a:extLst>
          </p:cNvPr>
          <p:cNvSpPr txBox="1">
            <a:spLocks/>
          </p:cNvSpPr>
          <p:nvPr/>
        </p:nvSpPr>
        <p:spPr>
          <a:xfrm>
            <a:off x="6546079" y="1"/>
            <a:ext cx="5645921" cy="5982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9982D"/>
            </a:solidFill>
          </a:ln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uk-UA" b="1" dirty="0" smtClean="0">
                <a:latin typeface="+mn-lt"/>
              </a:rPr>
              <a:t>ВИКОНАЄМО УСНО</a:t>
            </a:r>
            <a:endParaRPr lang="en-US" b="1" dirty="0"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335" y="706737"/>
            <a:ext cx="8766158" cy="11278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336" y="2222862"/>
            <a:ext cx="8766158" cy="9404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9335" y="3625872"/>
            <a:ext cx="8766158" cy="7987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7376" y="4954519"/>
            <a:ext cx="8828118" cy="112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78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B743F514-19B5-4B2E-9D51-473D268F5738}"/>
              </a:ext>
            </a:extLst>
          </p:cNvPr>
          <p:cNvSpPr txBox="1">
            <a:spLocks/>
          </p:cNvSpPr>
          <p:nvPr/>
        </p:nvSpPr>
        <p:spPr>
          <a:xfrm>
            <a:off x="6546079" y="1"/>
            <a:ext cx="5645921" cy="5982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9982D"/>
            </a:solidFill>
          </a:ln>
        </p:spPr>
        <p:txBody>
          <a:bodyPr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uk-UA" b="1" dirty="0" smtClean="0">
                <a:latin typeface="+mn-lt"/>
              </a:rPr>
              <a:t>ПРАЦЮЄМО В ЗОШИТІ!!!</a:t>
            </a:r>
            <a:endParaRPr lang="en-US" b="1" dirty="0">
              <a:latin typeface="+mn-lt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463" y="5242807"/>
            <a:ext cx="1766081" cy="178531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1695" y="667363"/>
            <a:ext cx="8262796" cy="5078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1695" y="1281410"/>
            <a:ext cx="2554922" cy="971811"/>
          </a:xfrm>
          <a:prstGeom prst="rect">
            <a:avLst/>
          </a:prstGeom>
        </p:spPr>
      </p:pic>
      <p:grpSp>
        <p:nvGrpSpPr>
          <p:cNvPr id="10" name="Group 3"/>
          <p:cNvGrpSpPr>
            <a:grpSpLocks/>
          </p:cNvGrpSpPr>
          <p:nvPr/>
        </p:nvGrpSpPr>
        <p:grpSpPr bwMode="auto">
          <a:xfrm>
            <a:off x="6642954" y="1435671"/>
            <a:ext cx="4572000" cy="4610100"/>
            <a:chOff x="2544" y="936"/>
            <a:chExt cx="2880" cy="2904"/>
          </a:xfrm>
        </p:grpSpPr>
        <p:grpSp>
          <p:nvGrpSpPr>
            <p:cNvPr id="11" name="Group 4"/>
            <p:cNvGrpSpPr>
              <a:grpSpLocks/>
            </p:cNvGrpSpPr>
            <p:nvPr/>
          </p:nvGrpSpPr>
          <p:grpSpPr bwMode="auto">
            <a:xfrm>
              <a:off x="2544" y="960"/>
              <a:ext cx="2880" cy="2880"/>
              <a:chOff x="2544" y="960"/>
              <a:chExt cx="2880" cy="2880"/>
            </a:xfrm>
          </p:grpSpPr>
          <p:grpSp>
            <p:nvGrpSpPr>
              <p:cNvPr id="23" name="Group 5"/>
              <p:cNvGrpSpPr>
                <a:grpSpLocks/>
              </p:cNvGrpSpPr>
              <p:nvPr/>
            </p:nvGrpSpPr>
            <p:grpSpPr bwMode="auto">
              <a:xfrm>
                <a:off x="2544" y="960"/>
                <a:ext cx="2880" cy="2880"/>
                <a:chOff x="1248" y="864"/>
                <a:chExt cx="2880" cy="2880"/>
              </a:xfrm>
            </p:grpSpPr>
            <p:sp>
              <p:nvSpPr>
                <p:cNvPr id="26" name="Line 6"/>
                <p:cNvSpPr>
                  <a:spLocks noChangeShapeType="1"/>
                </p:cNvSpPr>
                <p:nvPr/>
              </p:nvSpPr>
              <p:spPr bwMode="auto">
                <a:xfrm rot="5400000">
                  <a:off x="2688" y="960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27" name="Line 7"/>
                <p:cNvSpPr>
                  <a:spLocks noChangeShapeType="1"/>
                </p:cNvSpPr>
                <p:nvPr/>
              </p:nvSpPr>
              <p:spPr bwMode="auto">
                <a:xfrm rot="5400000">
                  <a:off x="2688" y="1152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28" name="Line 8"/>
                <p:cNvSpPr>
                  <a:spLocks noChangeShapeType="1"/>
                </p:cNvSpPr>
                <p:nvPr/>
              </p:nvSpPr>
              <p:spPr bwMode="auto">
                <a:xfrm rot="5400000">
                  <a:off x="2688" y="576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29" name="Line 9"/>
                <p:cNvSpPr>
                  <a:spLocks noChangeShapeType="1"/>
                </p:cNvSpPr>
                <p:nvPr/>
              </p:nvSpPr>
              <p:spPr bwMode="auto">
                <a:xfrm rot="5400000">
                  <a:off x="2688" y="768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30" name="Line 10"/>
                <p:cNvSpPr>
                  <a:spLocks noChangeShapeType="1"/>
                </p:cNvSpPr>
                <p:nvPr/>
              </p:nvSpPr>
              <p:spPr bwMode="auto">
                <a:xfrm rot="5400000">
                  <a:off x="2688" y="1344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31" name="Line 11"/>
                <p:cNvSpPr>
                  <a:spLocks noChangeShapeType="1"/>
                </p:cNvSpPr>
                <p:nvPr/>
              </p:nvSpPr>
              <p:spPr bwMode="auto">
                <a:xfrm rot="5400000">
                  <a:off x="2688" y="1536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32" name="Line 12"/>
                <p:cNvSpPr>
                  <a:spLocks noChangeShapeType="1"/>
                </p:cNvSpPr>
                <p:nvPr/>
              </p:nvSpPr>
              <p:spPr bwMode="auto">
                <a:xfrm rot="5400000">
                  <a:off x="2688" y="192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33" name="Line 13"/>
                <p:cNvSpPr>
                  <a:spLocks noChangeShapeType="1"/>
                </p:cNvSpPr>
                <p:nvPr/>
              </p:nvSpPr>
              <p:spPr bwMode="auto">
                <a:xfrm rot="5400000">
                  <a:off x="2688" y="384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34" name="Line 14"/>
                <p:cNvSpPr>
                  <a:spLocks noChangeShapeType="1"/>
                </p:cNvSpPr>
                <p:nvPr/>
              </p:nvSpPr>
              <p:spPr bwMode="auto">
                <a:xfrm rot="5400000">
                  <a:off x="2688" y="1728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35" name="Line 15"/>
                <p:cNvSpPr>
                  <a:spLocks noChangeShapeType="1"/>
                </p:cNvSpPr>
                <p:nvPr/>
              </p:nvSpPr>
              <p:spPr bwMode="auto">
                <a:xfrm rot="5400000">
                  <a:off x="2688" y="1920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36" name="Line 16"/>
                <p:cNvSpPr>
                  <a:spLocks noChangeShapeType="1"/>
                </p:cNvSpPr>
                <p:nvPr/>
              </p:nvSpPr>
              <p:spPr bwMode="auto">
                <a:xfrm rot="5400000">
                  <a:off x="2688" y="-192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37" name="Line 17"/>
                <p:cNvSpPr>
                  <a:spLocks noChangeShapeType="1"/>
                </p:cNvSpPr>
                <p:nvPr/>
              </p:nvSpPr>
              <p:spPr bwMode="auto">
                <a:xfrm rot="5400000">
                  <a:off x="2688" y="0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38" name="Line 18"/>
                <p:cNvSpPr>
                  <a:spLocks noChangeShapeType="1"/>
                </p:cNvSpPr>
                <p:nvPr/>
              </p:nvSpPr>
              <p:spPr bwMode="auto">
                <a:xfrm rot="5400000">
                  <a:off x="2688" y="-576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39" name="Line 19"/>
                <p:cNvSpPr>
                  <a:spLocks noChangeShapeType="1"/>
                </p:cNvSpPr>
                <p:nvPr/>
              </p:nvSpPr>
              <p:spPr bwMode="auto">
                <a:xfrm rot="5400000">
                  <a:off x="2688" y="-384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0" name="Line 20"/>
                <p:cNvSpPr>
                  <a:spLocks noChangeShapeType="1"/>
                </p:cNvSpPr>
                <p:nvPr/>
              </p:nvSpPr>
              <p:spPr bwMode="auto">
                <a:xfrm rot="5400000">
                  <a:off x="2688" y="2112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1" name="Line 21"/>
                <p:cNvSpPr>
                  <a:spLocks noChangeShapeType="1"/>
                </p:cNvSpPr>
                <p:nvPr/>
              </p:nvSpPr>
              <p:spPr bwMode="auto">
                <a:xfrm rot="5400000">
                  <a:off x="2688" y="2304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grpSp>
              <p:nvGrpSpPr>
                <p:cNvPr id="42" name="Group 22"/>
                <p:cNvGrpSpPr>
                  <a:grpSpLocks/>
                </p:cNvGrpSpPr>
                <p:nvPr/>
              </p:nvGrpSpPr>
              <p:grpSpPr bwMode="auto">
                <a:xfrm>
                  <a:off x="1248" y="864"/>
                  <a:ext cx="2880" cy="2880"/>
                  <a:chOff x="1248" y="864"/>
                  <a:chExt cx="2880" cy="2880"/>
                </a:xfrm>
              </p:grpSpPr>
              <p:sp>
                <p:nvSpPr>
                  <p:cNvPr id="43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2592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uk-UA"/>
                  </a:p>
                </p:txBody>
              </p:sp>
              <p:sp>
                <p:nvSpPr>
                  <p:cNvPr id="44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2784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uk-UA"/>
                  </a:p>
                </p:txBody>
              </p:sp>
              <p:sp>
                <p:nvSpPr>
                  <p:cNvPr id="45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2976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uk-UA"/>
                  </a:p>
                </p:txBody>
              </p:sp>
              <p:sp>
                <p:nvSpPr>
                  <p:cNvPr id="46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uk-UA"/>
                  </a:p>
                </p:txBody>
              </p:sp>
              <p:sp>
                <p:nvSpPr>
                  <p:cNvPr id="47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3360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uk-UA"/>
                  </a:p>
                </p:txBody>
              </p:sp>
              <p:sp>
                <p:nvSpPr>
                  <p:cNvPr id="48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3552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uk-UA"/>
                  </a:p>
                </p:txBody>
              </p:sp>
              <p:sp>
                <p:nvSpPr>
                  <p:cNvPr id="49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2016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uk-UA"/>
                  </a:p>
                </p:txBody>
              </p:sp>
              <p:sp>
                <p:nvSpPr>
                  <p:cNvPr id="50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2208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uk-UA"/>
                  </a:p>
                </p:txBody>
              </p:sp>
              <p:sp>
                <p:nvSpPr>
                  <p:cNvPr id="51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2400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uk-UA"/>
                  </a:p>
                </p:txBody>
              </p:sp>
              <p:sp>
                <p:nvSpPr>
                  <p:cNvPr id="52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1248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uk-UA"/>
                  </a:p>
                </p:txBody>
              </p:sp>
              <p:sp>
                <p:nvSpPr>
                  <p:cNvPr id="53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uk-UA"/>
                  </a:p>
                </p:txBody>
              </p:sp>
              <p:sp>
                <p:nvSpPr>
                  <p:cNvPr id="54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1632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uk-UA"/>
                  </a:p>
                </p:txBody>
              </p:sp>
              <p:sp>
                <p:nvSpPr>
                  <p:cNvPr id="55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1824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uk-UA"/>
                  </a:p>
                </p:txBody>
              </p:sp>
              <p:sp>
                <p:nvSpPr>
                  <p:cNvPr id="56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uk-UA"/>
                  </a:p>
                </p:txBody>
              </p:sp>
              <p:sp>
                <p:nvSpPr>
                  <p:cNvPr id="57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3936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uk-UA"/>
                  </a:p>
                </p:txBody>
              </p:sp>
              <p:sp>
                <p:nvSpPr>
                  <p:cNvPr id="58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4128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uk-UA"/>
                  </a:p>
                </p:txBody>
              </p:sp>
            </p:grpSp>
          </p:grpSp>
          <p:sp>
            <p:nvSpPr>
              <p:cNvPr id="24" name="Line 39"/>
              <p:cNvSpPr>
                <a:spLocks noChangeShapeType="1"/>
              </p:cNvSpPr>
              <p:nvPr/>
            </p:nvSpPr>
            <p:spPr bwMode="auto">
              <a:xfrm flipV="1">
                <a:off x="3120" y="960"/>
                <a:ext cx="0" cy="28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5" name="Line 40"/>
              <p:cNvSpPr>
                <a:spLocks noChangeShapeType="1"/>
              </p:cNvSpPr>
              <p:nvPr/>
            </p:nvSpPr>
            <p:spPr bwMode="auto">
              <a:xfrm>
                <a:off x="2544" y="3264"/>
                <a:ext cx="288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</p:grpSp>
        <p:sp>
          <p:nvSpPr>
            <p:cNvPr id="12" name="Text Box 41"/>
            <p:cNvSpPr txBox="1">
              <a:spLocks noChangeArrowheads="1"/>
            </p:cNvSpPr>
            <p:nvPr/>
          </p:nvSpPr>
          <p:spPr bwMode="auto">
            <a:xfrm>
              <a:off x="3206" y="3240"/>
              <a:ext cx="1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/>
                <a:t>1</a:t>
              </a:r>
            </a:p>
          </p:txBody>
        </p:sp>
        <p:sp>
          <p:nvSpPr>
            <p:cNvPr id="13" name="Text Box 42"/>
            <p:cNvSpPr txBox="1">
              <a:spLocks noChangeArrowheads="1"/>
            </p:cNvSpPr>
            <p:nvPr/>
          </p:nvSpPr>
          <p:spPr bwMode="auto">
            <a:xfrm>
              <a:off x="2966" y="3240"/>
              <a:ext cx="1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/>
                <a:t>0</a:t>
              </a:r>
            </a:p>
          </p:txBody>
        </p:sp>
        <p:sp>
          <p:nvSpPr>
            <p:cNvPr id="14" name="Text Box 43"/>
            <p:cNvSpPr txBox="1">
              <a:spLocks noChangeArrowheads="1"/>
            </p:cNvSpPr>
            <p:nvPr/>
          </p:nvSpPr>
          <p:spPr bwMode="auto">
            <a:xfrm>
              <a:off x="2966" y="2952"/>
              <a:ext cx="1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/>
                <a:t>1</a:t>
              </a:r>
            </a:p>
          </p:txBody>
        </p:sp>
        <p:sp>
          <p:nvSpPr>
            <p:cNvPr id="15" name="Text Box 44"/>
            <p:cNvSpPr txBox="1">
              <a:spLocks noChangeArrowheads="1"/>
            </p:cNvSpPr>
            <p:nvPr/>
          </p:nvSpPr>
          <p:spPr bwMode="auto">
            <a:xfrm>
              <a:off x="2966" y="2712"/>
              <a:ext cx="1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/>
                <a:t>2</a:t>
              </a:r>
            </a:p>
          </p:txBody>
        </p:sp>
        <p:sp>
          <p:nvSpPr>
            <p:cNvPr id="16" name="Text Box 45"/>
            <p:cNvSpPr txBox="1">
              <a:spLocks noChangeArrowheads="1"/>
            </p:cNvSpPr>
            <p:nvPr/>
          </p:nvSpPr>
          <p:spPr bwMode="auto">
            <a:xfrm>
              <a:off x="4886" y="3240"/>
              <a:ext cx="27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/>
                <a:t>10</a:t>
              </a:r>
            </a:p>
          </p:txBody>
        </p:sp>
        <p:sp>
          <p:nvSpPr>
            <p:cNvPr id="17" name="Text Box 46"/>
            <p:cNvSpPr txBox="1">
              <a:spLocks noChangeArrowheads="1"/>
            </p:cNvSpPr>
            <p:nvPr/>
          </p:nvSpPr>
          <p:spPr bwMode="auto">
            <a:xfrm>
              <a:off x="5222" y="3240"/>
              <a:ext cx="1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/>
                <a:t>x</a:t>
              </a:r>
            </a:p>
          </p:txBody>
        </p:sp>
        <p:sp>
          <p:nvSpPr>
            <p:cNvPr id="18" name="Text Box 47"/>
            <p:cNvSpPr txBox="1">
              <a:spLocks noChangeArrowheads="1"/>
            </p:cNvSpPr>
            <p:nvPr/>
          </p:nvSpPr>
          <p:spPr bwMode="auto">
            <a:xfrm>
              <a:off x="3782" y="3240"/>
              <a:ext cx="1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/>
                <a:t>4</a:t>
              </a:r>
            </a:p>
          </p:txBody>
        </p:sp>
        <p:sp>
          <p:nvSpPr>
            <p:cNvPr id="19" name="Text Box 48"/>
            <p:cNvSpPr txBox="1">
              <a:spLocks noChangeArrowheads="1"/>
            </p:cNvSpPr>
            <p:nvPr/>
          </p:nvSpPr>
          <p:spPr bwMode="auto">
            <a:xfrm>
              <a:off x="2966" y="1992"/>
              <a:ext cx="1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/>
                <a:t>6</a:t>
              </a:r>
            </a:p>
          </p:txBody>
        </p:sp>
        <p:sp>
          <p:nvSpPr>
            <p:cNvPr id="20" name="Text Box 49"/>
            <p:cNvSpPr txBox="1">
              <a:spLocks noChangeArrowheads="1"/>
            </p:cNvSpPr>
            <p:nvPr/>
          </p:nvSpPr>
          <p:spPr bwMode="auto">
            <a:xfrm>
              <a:off x="2870" y="1224"/>
              <a:ext cx="27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/>
                <a:t>10</a:t>
              </a:r>
            </a:p>
          </p:txBody>
        </p:sp>
        <p:sp>
          <p:nvSpPr>
            <p:cNvPr id="21" name="Text Box 50"/>
            <p:cNvSpPr txBox="1">
              <a:spLocks noChangeArrowheads="1"/>
            </p:cNvSpPr>
            <p:nvPr/>
          </p:nvSpPr>
          <p:spPr bwMode="auto">
            <a:xfrm>
              <a:off x="2630" y="3240"/>
              <a:ext cx="24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/>
                <a:t>-2</a:t>
              </a:r>
            </a:p>
          </p:txBody>
        </p:sp>
        <p:sp>
          <p:nvSpPr>
            <p:cNvPr id="22" name="Text Box 51"/>
            <p:cNvSpPr txBox="1">
              <a:spLocks noChangeArrowheads="1"/>
            </p:cNvSpPr>
            <p:nvPr/>
          </p:nvSpPr>
          <p:spPr bwMode="auto">
            <a:xfrm>
              <a:off x="2918" y="936"/>
              <a:ext cx="1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/>
                <a:t>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916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44994" y="68366"/>
            <a:ext cx="9024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ПРОПОНУЮ ВИКОНАТИ САМОСТІЙНО</a:t>
            </a:r>
            <a:endParaRPr lang="uk-UA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231A016-41BC-4013-BDCF-0E4B371BD067}"/>
              </a:ext>
            </a:extLst>
          </p:cNvPr>
          <p:cNvSpPr txBox="1"/>
          <p:nvPr/>
        </p:nvSpPr>
        <p:spPr>
          <a:xfrm>
            <a:off x="4871103" y="6018398"/>
            <a:ext cx="6632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800" b="1" dirty="0">
                <a:solidFill>
                  <a:srgbClr val="33565D"/>
                </a:solidFill>
                <a:latin typeface="Segoe Print" pitchFamily="2" charset="0"/>
                <a:cs typeface="Times New Roman" pitchFamily="18" charset="0"/>
              </a:rPr>
              <a:t>Бажаю творчих успіхів!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718" y="5117454"/>
            <a:ext cx="6622769" cy="3741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6050" y="5598571"/>
            <a:ext cx="4575783" cy="8396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2974" y="670882"/>
            <a:ext cx="6050713" cy="436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0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743F514-19B5-4B2E-9D51-473D268F5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6079" y="1"/>
            <a:ext cx="5645921" cy="598206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F9982D"/>
            </a:solidFill>
          </a:ln>
        </p:spPr>
        <p:txBody>
          <a:bodyPr>
            <a:normAutofit fontScale="90000"/>
          </a:bodyPr>
          <a:lstStyle/>
          <a:p>
            <a:pPr algn="r"/>
            <a:r>
              <a:rPr lang="uk-UA" b="1" dirty="0" smtClean="0">
                <a:latin typeface="+mn-lt"/>
              </a:rPr>
              <a:t>ПРИГАДАЙТЕ</a:t>
            </a:r>
            <a:endParaRPr lang="en-US" b="1" dirty="0">
              <a:latin typeface="+mn-lt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56936" y="978820"/>
            <a:ext cx="437384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u="sng" dirty="0" err="1">
                <a:solidFill>
                  <a:srgbClr val="6600CC"/>
                </a:solidFill>
                <a:latin typeface="Bookman Old Style" panose="02050604050505020204" pitchFamily="18" charset="0"/>
              </a:rPr>
              <a:t>Означення</a:t>
            </a:r>
            <a:r>
              <a:rPr lang="ru-RU" altLang="ru-RU" sz="2000" b="1" dirty="0">
                <a:solidFill>
                  <a:srgbClr val="6600CC"/>
                </a:solidFill>
                <a:latin typeface="Bookman Old Style" panose="020506040505050202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Рівняння</a:t>
            </a:r>
            <a:r>
              <a:rPr lang="uk-UA" altLang="ru-RU" sz="2400" dirty="0">
                <a:solidFill>
                  <a:srgbClr val="6600CC"/>
                </a:solidFill>
                <a:latin typeface="Bookman Old Style" panose="02050604050505020204" pitchFamily="18" charset="0"/>
              </a:rPr>
              <a:t> – </a:t>
            </a:r>
            <a:r>
              <a:rPr lang="ru-RU" altLang="ru-RU" sz="2400" dirty="0">
                <a:solidFill>
                  <a:srgbClr val="002060"/>
                </a:solidFill>
                <a:latin typeface="Bookman Old Style" panose="02050604050505020204" pitchFamily="18" charset="0"/>
              </a:rPr>
              <a:t>ц</a:t>
            </a:r>
            <a:r>
              <a:rPr lang="uk-UA" altLang="ru-RU" sz="2400" dirty="0">
                <a:solidFill>
                  <a:srgbClr val="002060"/>
                </a:solidFill>
                <a:latin typeface="Bookman Old Style" panose="02050604050505020204" pitchFamily="18" charset="0"/>
              </a:rPr>
              <a:t>е рівність, </a:t>
            </a:r>
            <a:r>
              <a:rPr lang="uk-UA" altLang="ru-RU" sz="24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…</a:t>
            </a:r>
            <a:endParaRPr lang="uk-UA" altLang="ru-RU" sz="20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grpSp>
        <p:nvGrpSpPr>
          <p:cNvPr id="11" name="Group 25"/>
          <p:cNvGrpSpPr>
            <a:grpSpLocks/>
          </p:cNvGrpSpPr>
          <p:nvPr/>
        </p:nvGrpSpPr>
        <p:grpSpPr bwMode="auto">
          <a:xfrm>
            <a:off x="1915859" y="2266964"/>
            <a:ext cx="1941512" cy="815975"/>
            <a:chOff x="877" y="1872"/>
            <a:chExt cx="851" cy="336"/>
          </a:xfrm>
        </p:grpSpPr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877" y="1872"/>
              <a:ext cx="851" cy="336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uk-UA" b="1" spc="5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charset="0"/>
              </a:endParaRPr>
            </a:p>
          </p:txBody>
        </p:sp>
        <p:sp>
          <p:nvSpPr>
            <p:cNvPr id="13" name="Text Box 13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 bwMode="auto">
            <a:xfrm>
              <a:off x="877" y="1920"/>
              <a:ext cx="803" cy="241"/>
            </a:xfrm>
            <a:prstGeom prst="rect">
              <a:avLst/>
            </a:prstGeom>
            <a:blipFill rotWithShape="1">
              <a:blip r:embed="rId2"/>
              <a:stretch>
                <a:fillRect/>
              </a:stretch>
            </a:blip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uk-UA">
                  <a:noFill/>
                  <a:latin typeface="Arial" charset="0"/>
                </a:rPr>
                <a:t> </a:t>
              </a:r>
            </a:p>
          </p:txBody>
        </p:sp>
      </p:grpSp>
      <p:grpSp>
        <p:nvGrpSpPr>
          <p:cNvPr id="14" name="Group 26"/>
          <p:cNvGrpSpPr>
            <a:grpSpLocks/>
          </p:cNvGrpSpPr>
          <p:nvPr/>
        </p:nvGrpSpPr>
        <p:grpSpPr bwMode="auto">
          <a:xfrm>
            <a:off x="1556936" y="3564427"/>
            <a:ext cx="2433637" cy="801688"/>
            <a:chOff x="1680" y="2352"/>
            <a:chExt cx="912" cy="336"/>
          </a:xfrm>
        </p:grpSpPr>
        <p:sp>
          <p:nvSpPr>
            <p:cNvPr id="15" name="Rectangle 16"/>
            <p:cNvSpPr>
              <a:spLocks noChangeArrowheads="1"/>
            </p:cNvSpPr>
            <p:nvPr/>
          </p:nvSpPr>
          <p:spPr bwMode="auto">
            <a:xfrm>
              <a:off x="1680" y="2352"/>
              <a:ext cx="816" cy="336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uk-UA" b="1" spc="5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charset="0"/>
              </a:endParaRPr>
            </a:p>
          </p:txBody>
        </p:sp>
        <p:sp>
          <p:nvSpPr>
            <p:cNvPr id="16" name="Text Box 14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 bwMode="auto">
            <a:xfrm>
              <a:off x="1680" y="2400"/>
              <a:ext cx="912" cy="219"/>
            </a:xfrm>
            <a:prstGeom prst="rect">
              <a:avLst/>
            </a:prstGeom>
            <a:blipFill rotWithShape="1">
              <a:blip r:embed="rId3"/>
              <a:stretch>
                <a:fillRect/>
              </a:stretch>
            </a:blip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uk-UA">
                  <a:noFill/>
                  <a:latin typeface="Arial" charset="0"/>
                </a:rPr>
                <a:t> </a:t>
              </a:r>
            </a:p>
          </p:txBody>
        </p:sp>
      </p:grp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6450730" y="2344275"/>
            <a:ext cx="4634669" cy="73866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uk-UA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ookman Old Style" panose="02050604050505020204" pitchFamily="18" charset="0"/>
              </a:rPr>
              <a:t>Лінійне рівняння </a:t>
            </a:r>
            <a:endParaRPr lang="uk-UA" sz="28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Bookman Old Style" panose="02050604050505020204" pitchFamily="18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uk-UA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ookman Old Style" panose="02050604050505020204" pitchFamily="18" charset="0"/>
              </a:rPr>
              <a:t>з </a:t>
            </a:r>
            <a:r>
              <a:rPr lang="uk-UA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ookman Old Style" panose="02050604050505020204" pitchFamily="18" charset="0"/>
              </a:rPr>
              <a:t>однією</a:t>
            </a:r>
            <a:r>
              <a:rPr lang="uk-UA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ookman Old Style" panose="02050604050505020204" pitchFamily="18" charset="0"/>
              </a:rPr>
              <a:t> змінною</a:t>
            </a:r>
            <a:endParaRPr lang="ru-RU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450730" y="3288069"/>
            <a:ext cx="5062191" cy="11698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uk-UA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ookman Old Style" panose="02050604050505020204" pitchFamily="18" charset="0"/>
              </a:rPr>
              <a:t>Лінійне рівняння 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uk-UA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ookman Old Style" panose="02050604050505020204" pitchFamily="18" charset="0"/>
              </a:rPr>
              <a:t>з </a:t>
            </a:r>
            <a:r>
              <a:rPr lang="uk-UA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ookman Old Style" panose="02050604050505020204" pitchFamily="18" charset="0"/>
              </a:rPr>
              <a:t>двома</a:t>
            </a:r>
            <a:r>
              <a:rPr lang="uk-UA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ookman Old Style" panose="02050604050505020204" pitchFamily="18" charset="0"/>
              </a:rPr>
              <a:t> змінними</a:t>
            </a:r>
          </a:p>
        </p:txBody>
      </p:sp>
      <p:sp>
        <p:nvSpPr>
          <p:cNvPr id="19" name="AutoShape 21"/>
          <p:cNvSpPr>
            <a:spLocks noChangeArrowheads="1"/>
          </p:cNvSpPr>
          <p:nvPr/>
        </p:nvSpPr>
        <p:spPr bwMode="auto">
          <a:xfrm>
            <a:off x="4431469" y="2537514"/>
            <a:ext cx="1166026" cy="431285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uk-UA" b="1" spc="5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charset="0"/>
            </a:endParaRPr>
          </a:p>
        </p:txBody>
      </p:sp>
      <p:sp>
        <p:nvSpPr>
          <p:cNvPr id="20" name="AutoShape 22"/>
          <p:cNvSpPr>
            <a:spLocks noChangeArrowheads="1"/>
          </p:cNvSpPr>
          <p:nvPr/>
        </p:nvSpPr>
        <p:spPr bwMode="auto">
          <a:xfrm>
            <a:off x="4431469" y="3825918"/>
            <a:ext cx="1174810" cy="375565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uk-UA" b="1" spc="5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23095" y="1320106"/>
            <a:ext cx="49071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uk-UA" altLang="ru-RU" sz="2000" dirty="0">
                <a:solidFill>
                  <a:srgbClr val="002060"/>
                </a:solidFill>
                <a:latin typeface="Bookman Old Style" panose="02050604050505020204" pitchFamily="18" charset="0"/>
              </a:rPr>
              <a:t>що містить одну або кілька змінних</a:t>
            </a:r>
            <a:r>
              <a:rPr lang="ru-RU" alt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.</a:t>
            </a:r>
            <a:endParaRPr lang="uk-UA" altLang="ru-RU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02974" y="4457876"/>
            <a:ext cx="2063881" cy="228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2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 animBg="1"/>
      <p:bldP spid="20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B743F514-19B5-4B2E-9D51-473D268F5738}"/>
              </a:ext>
            </a:extLst>
          </p:cNvPr>
          <p:cNvSpPr txBox="1">
            <a:spLocks/>
          </p:cNvSpPr>
          <p:nvPr/>
        </p:nvSpPr>
        <p:spPr>
          <a:xfrm>
            <a:off x="6546079" y="1"/>
            <a:ext cx="5645921" cy="5982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9982D"/>
            </a:solidFill>
          </a:ln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uk-UA" b="1" dirty="0" smtClean="0">
                <a:latin typeface="+mn-lt"/>
              </a:rPr>
              <a:t>ВАЖЛИВО ЗНАТИ!!!</a:t>
            </a:r>
            <a:endParaRPr lang="en-US" b="1" dirty="0">
              <a:latin typeface="+mn-lt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28119" y="4501056"/>
            <a:ext cx="2063881" cy="228549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611217" y="789742"/>
            <a:ext cx="7999443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Л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ІНІЙНИХ РІВНЯНЬ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ЇЇ РОЗВ'ЯЗОК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529030" y="1464490"/>
            <a:ext cx="7358063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2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ОЗНАЧЕННЯ.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2000" b="1" i="1" dirty="0">
                <a:latin typeface="Bookman Old Style" panose="02050604050505020204" pitchFamily="18" charset="0"/>
              </a:rPr>
              <a:t> </a:t>
            </a:r>
            <a:r>
              <a:rPr lang="uk-UA" altLang="ru-RU" sz="2000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Системою рівнянь </a:t>
            </a:r>
            <a:r>
              <a:rPr lang="uk-UA" altLang="ru-RU" sz="2000" b="1" dirty="0">
                <a:latin typeface="Bookman Old Style" panose="02050604050505020204" pitchFamily="18" charset="0"/>
              </a:rPr>
              <a:t>називається деяка кількість рівнянь, для яких треба знайти спільні рішення.</a:t>
            </a:r>
            <a:endParaRPr lang="en-US" altLang="ru-RU" sz="2000" b="1" dirty="0">
              <a:latin typeface="Bookman Old Style" panose="020506040505050202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uk-UA" altLang="ru-RU" sz="2000" b="1" dirty="0">
              <a:latin typeface="Bookman Old Style" panose="02050604050505020204" pitchFamily="18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2000" b="1" i="1" dirty="0">
                <a:latin typeface="Bookman Old Style" panose="02050604050505020204" pitchFamily="18" charset="0"/>
              </a:rPr>
              <a:t> </a:t>
            </a:r>
            <a:r>
              <a:rPr lang="uk-UA" altLang="ru-RU" sz="2000" b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РОЗВ</a:t>
            </a:r>
            <a:r>
              <a:rPr lang="en-US" altLang="ru-RU" sz="2000" b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’</a:t>
            </a:r>
            <a:r>
              <a:rPr lang="uk-UA" altLang="ru-RU" sz="2000" b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ЯЗКОМ системи рівнянь</a:t>
            </a:r>
            <a:r>
              <a:rPr lang="uk-UA" altLang="ru-RU" sz="2000" b="1" i="1" dirty="0">
                <a:solidFill>
                  <a:srgbClr val="6600CC"/>
                </a:solidFill>
                <a:latin typeface="Bookman Old Style" panose="02050604050505020204" pitchFamily="18" charset="0"/>
              </a:rPr>
              <a:t> </a:t>
            </a:r>
            <a:r>
              <a:rPr lang="uk-UA" altLang="ru-RU" sz="2000" b="1" dirty="0">
                <a:latin typeface="Bookman Old Style" panose="02050604050505020204" pitchFamily="18" charset="0"/>
              </a:rPr>
              <a:t>з двома змінними називається пара значень змінних, яка перетворює кожне рівняння системи на правильну рівність.</a:t>
            </a:r>
            <a:endParaRPr lang="en-US" altLang="ru-RU" sz="2000" b="1" dirty="0">
              <a:latin typeface="Bookman Old Style" panose="02050604050505020204" pitchFamily="18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uk-UA" altLang="ru-RU" sz="2000" b="1" dirty="0">
              <a:latin typeface="Bookman Old Style" panose="02050604050505020204" pitchFamily="18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uk-UA" altLang="ru-RU" sz="2000" b="1" i="1" dirty="0">
                <a:latin typeface="Bookman Old Style" panose="02050604050505020204" pitchFamily="18" charset="0"/>
              </a:rPr>
              <a:t> </a:t>
            </a:r>
            <a:r>
              <a:rPr lang="uk-UA" altLang="ru-RU" sz="2000" b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Розв'язати систему рівнянь –</a:t>
            </a:r>
            <a:r>
              <a:rPr lang="uk-UA" altLang="ru-RU" sz="2000" b="1" i="1" dirty="0">
                <a:latin typeface="Bookman Old Style" panose="02050604050505020204" pitchFamily="18" charset="0"/>
              </a:rPr>
              <a:t>  означає знайти всі її </a:t>
            </a:r>
            <a:r>
              <a:rPr lang="uk-UA" altLang="ru-RU" sz="2000" b="1" i="1" dirty="0" err="1">
                <a:latin typeface="Bookman Old Style" panose="02050604050505020204" pitchFamily="18" charset="0"/>
              </a:rPr>
              <a:t>розв</a:t>
            </a:r>
            <a:r>
              <a:rPr lang="en-US" altLang="ru-RU" sz="2000" b="1" i="1" dirty="0">
                <a:latin typeface="Bookman Old Style" panose="02050604050505020204" pitchFamily="18" charset="0"/>
              </a:rPr>
              <a:t>’</a:t>
            </a:r>
            <a:r>
              <a:rPr lang="uk-UA" altLang="ru-RU" sz="2000" b="1" i="1" dirty="0" err="1">
                <a:latin typeface="Bookman Old Style" panose="02050604050505020204" pitchFamily="18" charset="0"/>
              </a:rPr>
              <a:t>язки</a:t>
            </a:r>
            <a:r>
              <a:rPr lang="uk-UA" altLang="ru-RU" sz="2000" b="1" i="1" dirty="0">
                <a:latin typeface="Bookman Old Style" panose="02050604050505020204" pitchFamily="18" charset="0"/>
              </a:rPr>
              <a:t> або встановити, що їх немає.</a:t>
            </a:r>
            <a:endParaRPr lang="uk-UA" altLang="ru-RU" sz="20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72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B743F514-19B5-4B2E-9D51-473D268F5738}"/>
              </a:ext>
            </a:extLst>
          </p:cNvPr>
          <p:cNvSpPr txBox="1">
            <a:spLocks/>
          </p:cNvSpPr>
          <p:nvPr/>
        </p:nvSpPr>
        <p:spPr>
          <a:xfrm>
            <a:off x="6546079" y="1"/>
            <a:ext cx="5645921" cy="5982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9982D"/>
            </a:solidFill>
          </a:ln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uk-UA" b="1" dirty="0" smtClean="0">
                <a:latin typeface="+mn-lt"/>
              </a:rPr>
              <a:t>ВАЖЛИВО ЗНАТИ!!!</a:t>
            </a:r>
            <a:endParaRPr lang="en-US" b="1" dirty="0"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108642" y="1013988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uk-UA" sz="2000" b="1" dirty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Система лінійних рівнянь з двома змінними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289" y="749669"/>
            <a:ext cx="285750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473472" y="1407700"/>
            <a:ext cx="5689503" cy="708025"/>
          </a:xfrm>
          <a:prstGeom prst="rect">
            <a:avLst/>
          </a:prstGeom>
          <a:blipFill rotWithShape="1">
            <a:blip r:embed="rId3"/>
            <a:stretch>
              <a:fillRect l="-1071" t="-4310" b="-14655"/>
            </a:stretch>
          </a:blipFill>
        </p:spPr>
        <p:txBody>
          <a:bodyPr/>
          <a:lstStyle/>
          <a:p>
            <a:pPr>
              <a:defRPr/>
            </a:pPr>
            <a:r>
              <a:rPr lang="uk-UA">
                <a:noFill/>
                <a:latin typeface="Arial" charset="0"/>
              </a:rPr>
              <a:t> 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720958" y="4542037"/>
            <a:ext cx="3894690" cy="1149299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uk-UA" sz="2800" b="0" i="1" kern="1200" noProof="0" dirty="0">
              <a:latin typeface="Bookman Old Style" pitchFamily="18" charset="0"/>
            </a:endParaRPr>
          </a:p>
        </p:txBody>
      </p:sp>
      <p:graphicFrame>
        <p:nvGraphicFramePr>
          <p:cNvPr id="19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9068434"/>
              </p:ext>
            </p:extLst>
          </p:nvPr>
        </p:nvGraphicFramePr>
        <p:xfrm>
          <a:off x="3451681" y="362138"/>
          <a:ext cx="8186766" cy="6126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7800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4919" y="753436"/>
            <a:ext cx="9144000" cy="1143000"/>
          </a:xfrm>
        </p:spPr>
        <p:txBody>
          <a:bodyPr>
            <a:normAutofit/>
          </a:bodyPr>
          <a:lstStyle/>
          <a:p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Графічний метод </a:t>
            </a:r>
            <a:r>
              <a:rPr lang="uk-UA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роз’язування</a:t>
            </a:r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систем рівнянь</a:t>
            </a:r>
            <a:endParaRPr lang="uk-U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79776" y="4293096"/>
            <a:ext cx="504056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99856" y="4293096"/>
            <a:ext cx="504056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28995" y="4337665"/>
            <a:ext cx="504056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72064" y="4337665"/>
            <a:ext cx="504056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36160" y="4295136"/>
            <a:ext cx="504056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400256" y="4295136"/>
            <a:ext cx="504056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graphicFrame>
        <p:nvGraphicFramePr>
          <p:cNvPr id="11" name="Схема 10"/>
          <p:cNvGraphicFramePr/>
          <p:nvPr>
            <p:extLst/>
          </p:nvPr>
        </p:nvGraphicFramePr>
        <p:xfrm>
          <a:off x="1524000" y="1700810"/>
          <a:ext cx="9108504" cy="4554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B743F514-19B5-4B2E-9D51-473D268F5738}"/>
              </a:ext>
            </a:extLst>
          </p:cNvPr>
          <p:cNvSpPr txBox="1">
            <a:spLocks/>
          </p:cNvSpPr>
          <p:nvPr/>
        </p:nvSpPr>
        <p:spPr>
          <a:xfrm>
            <a:off x="6546079" y="1"/>
            <a:ext cx="5645921" cy="5982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9982D"/>
            </a:solidFill>
          </a:ln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uk-UA" b="1" dirty="0" smtClean="0">
                <a:latin typeface="+mn-lt"/>
              </a:rPr>
              <a:t>ВАЖЛИВО ЗНАТИ!!!</a:t>
            </a: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44458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1051" y="829338"/>
            <a:ext cx="914400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uk-UA" sz="3200" b="1" dirty="0"/>
              <a:t>Якщо графіками рівнянь, що входять до системи лінійних рівнянь, є прямі, то кількість розв’язків цієї системи залежить від взаємного розміщення двох прямих                      на площині.</a:t>
            </a:r>
            <a:endParaRPr lang="uk-UA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79776" y="4293096"/>
            <a:ext cx="504056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99856" y="4293096"/>
            <a:ext cx="504056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28995" y="4337665"/>
            <a:ext cx="504056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72064" y="4337665"/>
            <a:ext cx="504056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36160" y="4295136"/>
            <a:ext cx="504056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400256" y="4295136"/>
            <a:ext cx="504056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graphicFrame>
        <p:nvGraphicFramePr>
          <p:cNvPr id="11" name="Схема 10"/>
          <p:cNvGraphicFramePr/>
          <p:nvPr>
            <p:extLst/>
          </p:nvPr>
        </p:nvGraphicFramePr>
        <p:xfrm>
          <a:off x="1524000" y="2084854"/>
          <a:ext cx="9108504" cy="4554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B743F514-19B5-4B2E-9D51-473D268F5738}"/>
              </a:ext>
            </a:extLst>
          </p:cNvPr>
          <p:cNvSpPr txBox="1">
            <a:spLocks/>
          </p:cNvSpPr>
          <p:nvPr/>
        </p:nvSpPr>
        <p:spPr>
          <a:xfrm>
            <a:off x="6546079" y="1"/>
            <a:ext cx="5645921" cy="5982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9982D"/>
            </a:solidFill>
          </a:ln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uk-UA" b="1" dirty="0" smtClean="0">
                <a:latin typeface="+mn-lt"/>
              </a:rPr>
              <a:t>ВАЖЛИВО ЗНАТИ!!!</a:t>
            </a: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83015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8691" y="780689"/>
            <a:ext cx="6630909" cy="1325563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 </a:t>
            </a:r>
            <a:r>
              <a:rPr lang="uk-UA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розв’язків</a:t>
            </a: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 </a:t>
            </a: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лінійних рівнянь </a:t>
            </a:r>
            <a:endParaRPr lang="uk-UA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6943365" y="3532590"/>
                <a:ext cx="3600400" cy="23732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uk-UA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uk-UA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uk-UA" sz="2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𝒄</m:t>
                                  </m:r>
                                </m:e>
                                <m:sub>
                                  <m: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uk-UA" sz="2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𝒄</m:t>
                                  </m:r>
                                </m:e>
                                <m:sub>
                                  <m: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US" sz="2800" b="1" dirty="0">
                  <a:solidFill>
                    <a:prstClr val="black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≠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b="1" dirty="0">
                  <a:solidFill>
                    <a:prstClr val="black"/>
                  </a:solidFill>
                </a:endParaRPr>
              </a:p>
              <a:p>
                <a:endParaRPr lang="uk-UA" sz="2800" b="1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3365" y="3532590"/>
                <a:ext cx="3600400" cy="237327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Группа 20"/>
          <p:cNvGrpSpPr/>
          <p:nvPr/>
        </p:nvGrpSpPr>
        <p:grpSpPr>
          <a:xfrm>
            <a:off x="2193880" y="2174485"/>
            <a:ext cx="3902120" cy="5391018"/>
            <a:chOff x="470587" y="974289"/>
            <a:chExt cx="3902120" cy="4043262"/>
          </a:xfrm>
        </p:grpSpPr>
        <p:cxnSp>
          <p:nvCxnSpPr>
            <p:cNvPr id="4" name="Прямая со стрелкой 3"/>
            <p:cNvCxnSpPr/>
            <p:nvPr/>
          </p:nvCxnSpPr>
          <p:spPr>
            <a:xfrm flipV="1">
              <a:off x="2339752" y="1203598"/>
              <a:ext cx="0" cy="295232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 стрелкой 5"/>
            <p:cNvCxnSpPr/>
            <p:nvPr/>
          </p:nvCxnSpPr>
          <p:spPr>
            <a:xfrm>
              <a:off x="971600" y="2787774"/>
              <a:ext cx="273630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/>
                <p:cNvSpPr txBox="1"/>
                <p:nvPr/>
              </p:nvSpPr>
              <p:spPr>
                <a:xfrm>
                  <a:off x="3591513" y="2679761"/>
                  <a:ext cx="216024" cy="3924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28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uk-UA" sz="2800" dirty="0">
                    <a:solidFill>
                      <a:prstClr val="black"/>
                    </a:solidFill>
                  </a:endParaRPr>
                </a:p>
              </p:txBody>
            </p:sp>
          </mc:Choice>
          <mc:Fallback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91513" y="2679761"/>
                  <a:ext cx="216024" cy="39241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r="-28571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979712" y="974289"/>
                  <a:ext cx="216024" cy="3924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28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𝑦</m:t>
                        </m:r>
                      </m:oMath>
                    </m:oMathPara>
                  </a14:m>
                  <a:endParaRPr lang="uk-UA" sz="2800" dirty="0">
                    <a:solidFill>
                      <a:prstClr val="black"/>
                    </a:solidFill>
                  </a:endParaRPr>
                </a:p>
              </p:txBody>
            </p:sp>
          </mc:Choice>
          <mc:Fallback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9712" y="974289"/>
                  <a:ext cx="216024" cy="39241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r="-33333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Прямая соединительная линия 9"/>
            <p:cNvCxnSpPr/>
            <p:nvPr/>
          </p:nvCxnSpPr>
          <p:spPr>
            <a:xfrm flipV="1">
              <a:off x="827584" y="1563638"/>
              <a:ext cx="2673263" cy="1872208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2051720" y="1316256"/>
              <a:ext cx="1944216" cy="2623646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/>
                <p:cNvSpPr txBox="1"/>
                <p:nvPr/>
              </p:nvSpPr>
              <p:spPr>
                <a:xfrm rot="18897081">
                  <a:off x="-206201" y="3093030"/>
                  <a:ext cx="181524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uk-UA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uk-UA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897081">
                  <a:off x="-206201" y="3093030"/>
                  <a:ext cx="1815242" cy="46166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TextBox 15"/>
                <p:cNvSpPr txBox="1"/>
                <p:nvPr/>
              </p:nvSpPr>
              <p:spPr>
                <a:xfrm rot="3543587">
                  <a:off x="2794176" y="3439020"/>
                  <a:ext cx="269539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uk-UA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2 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uk-UA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3543587">
                  <a:off x="2794176" y="3439020"/>
                  <a:ext cx="2695397" cy="46166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Овал 18"/>
            <p:cNvSpPr/>
            <p:nvPr/>
          </p:nvSpPr>
          <p:spPr>
            <a:xfrm>
              <a:off x="2646834" y="2130177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solidFill>
                  <a:prstClr val="white"/>
                </a:solidFill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7190630" y="2626869"/>
            <a:ext cx="3665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accent5">
                    <a:lumMod val="50000"/>
                  </a:schemeClr>
                </a:solidFill>
              </a:rPr>
              <a:t>Має один розв’язок</a:t>
            </a:r>
            <a:endParaRPr lang="uk-UA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xmlns="" id="{B743F514-19B5-4B2E-9D51-473D268F5738}"/>
              </a:ext>
            </a:extLst>
          </p:cNvPr>
          <p:cNvSpPr txBox="1">
            <a:spLocks/>
          </p:cNvSpPr>
          <p:nvPr/>
        </p:nvSpPr>
        <p:spPr>
          <a:xfrm>
            <a:off x="6546079" y="1"/>
            <a:ext cx="5645921" cy="5982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9982D"/>
            </a:solidFill>
          </a:ln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uk-UA" b="1" dirty="0" smtClean="0">
                <a:latin typeface="+mn-lt"/>
              </a:rPr>
              <a:t>ВАЖЛИВО ЗНАТИ!!!</a:t>
            </a:r>
            <a:endParaRPr lang="en-US" b="1" dirty="0">
              <a:latin typeface="+mn-lt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704050" y="2106252"/>
            <a:ext cx="93230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9835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3506572" y="2344966"/>
                <a:ext cx="2160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i="1" dirty="0">
                          <a:solidFill>
                            <a:prstClr val="black"/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uk-UA" sz="28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6572" y="2344966"/>
                <a:ext cx="216024" cy="523220"/>
              </a:xfrm>
              <a:prstGeom prst="rect">
                <a:avLst/>
              </a:prstGeom>
              <a:blipFill rotWithShape="0">
                <a:blip r:embed="rId2"/>
                <a:stretch>
                  <a:fillRect r="-30556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Группа 2"/>
          <p:cNvGrpSpPr/>
          <p:nvPr/>
        </p:nvGrpSpPr>
        <p:grpSpPr>
          <a:xfrm>
            <a:off x="1270274" y="2573521"/>
            <a:ext cx="4946434" cy="3936437"/>
            <a:chOff x="-254913" y="1203598"/>
            <a:chExt cx="4946434" cy="2952328"/>
          </a:xfrm>
        </p:grpSpPr>
        <p:cxnSp>
          <p:nvCxnSpPr>
            <p:cNvPr id="4" name="Прямая со стрелкой 3"/>
            <p:cNvCxnSpPr/>
            <p:nvPr/>
          </p:nvCxnSpPr>
          <p:spPr>
            <a:xfrm flipV="1">
              <a:off x="2339752" y="1203598"/>
              <a:ext cx="0" cy="295232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 стрелкой 5"/>
            <p:cNvCxnSpPr/>
            <p:nvPr/>
          </p:nvCxnSpPr>
          <p:spPr>
            <a:xfrm>
              <a:off x="971600" y="2787774"/>
              <a:ext cx="273630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/>
                <p:cNvSpPr txBox="1"/>
                <p:nvPr/>
              </p:nvSpPr>
              <p:spPr>
                <a:xfrm>
                  <a:off x="3478923" y="2708952"/>
                  <a:ext cx="216024" cy="3924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28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uk-UA" sz="2800" dirty="0">
                    <a:solidFill>
                      <a:prstClr val="black"/>
                    </a:solidFill>
                  </a:endParaRPr>
                </a:p>
              </p:txBody>
            </p:sp>
          </mc:Choice>
          <mc:Fallback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78923" y="2708952"/>
                  <a:ext cx="216024" cy="39241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r="-28571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Прямая соединительная линия 9"/>
            <p:cNvCxnSpPr/>
            <p:nvPr/>
          </p:nvCxnSpPr>
          <p:spPr>
            <a:xfrm flipV="1">
              <a:off x="906487" y="1691436"/>
              <a:ext cx="2673263" cy="1872208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/>
                <p:cNvSpPr txBox="1"/>
                <p:nvPr/>
              </p:nvSpPr>
              <p:spPr>
                <a:xfrm rot="19023592">
                  <a:off x="-254913" y="3135373"/>
                  <a:ext cx="2420322" cy="3462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uk-UA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uk-UA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023592">
                  <a:off x="-254913" y="3135373"/>
                  <a:ext cx="2420322" cy="34624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TextBox 15"/>
                <p:cNvSpPr txBox="1"/>
                <p:nvPr/>
              </p:nvSpPr>
              <p:spPr>
                <a:xfrm rot="19115379">
                  <a:off x="1996124" y="1849979"/>
                  <a:ext cx="2695397" cy="3462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uk-UA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2 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uk-UA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115379">
                  <a:off x="1996124" y="1849979"/>
                  <a:ext cx="2695397" cy="34624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6791352" y="3893599"/>
                <a:ext cx="3600400" cy="23732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uk-UA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uk-UA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uk-UA" sz="2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𝒄</m:t>
                                  </m:r>
                                </m:e>
                                <m:sub>
                                  <m: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uk-UA" sz="2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𝒄</m:t>
                                  </m:r>
                                </m:e>
                                <m:sub>
                                  <m: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US" sz="2800" b="1" dirty="0">
                  <a:solidFill>
                    <a:prstClr val="black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a:rPr lang="uk-UA" sz="2800" b="1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a:rPr lang="uk-UA" sz="28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uk-UA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uk-UA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uk-UA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с</m:t>
                              </m:r>
                            </m:e>
                            <m:sub>
                              <m:r>
                                <a:rPr lang="uk-UA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uk-UA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uk-UA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с</m:t>
                              </m:r>
                            </m:e>
                            <m:sub>
                              <m:r>
                                <a:rPr lang="uk-UA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b="1" dirty="0">
                  <a:solidFill>
                    <a:prstClr val="black"/>
                  </a:solidFill>
                </a:endParaRPr>
              </a:p>
              <a:p>
                <a:endParaRPr lang="uk-UA" sz="2800" b="1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1352" y="3893599"/>
                <a:ext cx="3600400" cy="237327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6883658" y="3153612"/>
            <a:ext cx="3665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accent5">
                    <a:lumMod val="50000"/>
                  </a:schemeClr>
                </a:solidFill>
              </a:rPr>
              <a:t>Має безліч розв’язків</a:t>
            </a:r>
            <a:endParaRPr lang="uk-UA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B743F514-19B5-4B2E-9D51-473D268F5738}"/>
              </a:ext>
            </a:extLst>
          </p:cNvPr>
          <p:cNvSpPr txBox="1">
            <a:spLocks/>
          </p:cNvSpPr>
          <p:nvPr/>
        </p:nvSpPr>
        <p:spPr>
          <a:xfrm>
            <a:off x="6546079" y="1"/>
            <a:ext cx="5645921" cy="5982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9982D"/>
            </a:solidFill>
          </a:ln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uk-UA" b="1" dirty="0" smtClean="0">
                <a:latin typeface="+mn-lt"/>
              </a:rPr>
              <a:t>ВАЖЛИВО ЗНАТИ!!!</a:t>
            </a:r>
            <a:endParaRPr lang="en-US" b="1" dirty="0">
              <a:latin typeface="+mn-lt"/>
            </a:endParaRPr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1349070" y="947248"/>
            <a:ext cx="6630909" cy="1325563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 </a:t>
            </a:r>
            <a:r>
              <a:rPr lang="uk-UA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розв’язків</a:t>
            </a: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 </a:t>
            </a: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лінійних рівнянь </a:t>
            </a:r>
            <a:endParaRPr lang="uk-UA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1437266" y="2145671"/>
            <a:ext cx="9626069" cy="543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3074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6945261" y="3910349"/>
                <a:ext cx="3600400" cy="23732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uk-UA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uk-UA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uk-UA" sz="2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𝒄</m:t>
                                  </m:r>
                                </m:e>
                                <m:sub>
                                  <m: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uk-UA" sz="2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𝒄</m:t>
                                  </m:r>
                                </m:e>
                                <m:sub>
                                  <m: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US" sz="2800" b="1" dirty="0">
                  <a:solidFill>
                    <a:prstClr val="black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a:rPr lang="uk-UA" sz="2800" b="1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≠</m:t>
                      </m:r>
                      <m:f>
                        <m:fPr>
                          <m:ctrlPr>
                            <a:rPr lang="uk-UA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uk-UA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uk-UA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с</m:t>
                              </m:r>
                            </m:e>
                            <m:sub>
                              <m:r>
                                <a:rPr lang="uk-UA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uk-UA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uk-UA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с</m:t>
                              </m:r>
                            </m:e>
                            <m:sub>
                              <m:r>
                                <a:rPr lang="uk-UA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b="1" dirty="0">
                  <a:solidFill>
                    <a:prstClr val="black"/>
                  </a:solidFill>
                </a:endParaRPr>
              </a:p>
              <a:p>
                <a:endParaRPr lang="uk-UA" sz="2800" b="1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5261" y="3910349"/>
                <a:ext cx="3600400" cy="237327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7153111" y="3216582"/>
            <a:ext cx="3665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accent5">
                    <a:lumMod val="50000"/>
                  </a:schemeClr>
                </a:solidFill>
              </a:rPr>
              <a:t>Не має розв’язків</a:t>
            </a:r>
            <a:endParaRPr lang="uk-UA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696856" y="2387162"/>
            <a:ext cx="3728828" cy="4131847"/>
            <a:chOff x="127575" y="1057041"/>
            <a:chExt cx="3728828" cy="3098885"/>
          </a:xfrm>
        </p:grpSpPr>
        <p:cxnSp>
          <p:nvCxnSpPr>
            <p:cNvPr id="4" name="Прямая со стрелкой 3"/>
            <p:cNvCxnSpPr/>
            <p:nvPr/>
          </p:nvCxnSpPr>
          <p:spPr>
            <a:xfrm flipV="1">
              <a:off x="2339752" y="1203598"/>
              <a:ext cx="0" cy="295232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 стрелкой 5"/>
            <p:cNvCxnSpPr/>
            <p:nvPr/>
          </p:nvCxnSpPr>
          <p:spPr>
            <a:xfrm>
              <a:off x="971600" y="2787774"/>
              <a:ext cx="273630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/>
                <p:cNvSpPr txBox="1"/>
                <p:nvPr/>
              </p:nvSpPr>
              <p:spPr>
                <a:xfrm>
                  <a:off x="3428839" y="2726138"/>
                  <a:ext cx="216024" cy="3924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28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uk-UA" sz="2800" dirty="0">
                    <a:solidFill>
                      <a:prstClr val="black"/>
                    </a:solidFill>
                  </a:endParaRPr>
                </a:p>
              </p:txBody>
            </p:sp>
          </mc:Choice>
          <mc:Fallback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8839" y="2726138"/>
                  <a:ext cx="216024" cy="39241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r="-28571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928513" y="1057041"/>
                  <a:ext cx="216024" cy="3924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28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𝑦</m:t>
                        </m:r>
                      </m:oMath>
                    </m:oMathPara>
                  </a14:m>
                  <a:endParaRPr lang="uk-UA" sz="2800" dirty="0">
                    <a:solidFill>
                      <a:prstClr val="black"/>
                    </a:solidFill>
                  </a:endParaRPr>
                </a:p>
              </p:txBody>
            </p:sp>
          </mc:Choice>
          <mc:Fallback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8513" y="1057041"/>
                  <a:ext cx="216024" cy="39241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r="-34286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Прямая соединительная линия 9"/>
            <p:cNvCxnSpPr/>
            <p:nvPr/>
          </p:nvCxnSpPr>
          <p:spPr>
            <a:xfrm flipV="1">
              <a:off x="827584" y="1563638"/>
              <a:ext cx="2673263" cy="1872208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/>
                <p:cNvSpPr txBox="1"/>
                <p:nvPr/>
              </p:nvSpPr>
              <p:spPr>
                <a:xfrm rot="19149012">
                  <a:off x="1290259" y="1816569"/>
                  <a:ext cx="2420322" cy="3462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uk-UA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uk-UA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149012">
                  <a:off x="1290259" y="1816569"/>
                  <a:ext cx="2420322" cy="34624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TextBox 15"/>
                <p:cNvSpPr txBox="1"/>
                <p:nvPr/>
              </p:nvSpPr>
              <p:spPr>
                <a:xfrm rot="18941208">
                  <a:off x="127575" y="3436207"/>
                  <a:ext cx="2695397" cy="3462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uk-UA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2 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uk-UA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941208">
                  <a:off x="127575" y="3436207"/>
                  <a:ext cx="2695397" cy="34624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Прямая соединительная линия 13"/>
            <p:cNvCxnSpPr/>
            <p:nvPr/>
          </p:nvCxnSpPr>
          <p:spPr>
            <a:xfrm flipV="1">
              <a:off x="1183140" y="2175896"/>
              <a:ext cx="2673263" cy="1872208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xmlns="" id="{B743F514-19B5-4B2E-9D51-473D268F5738}"/>
              </a:ext>
            </a:extLst>
          </p:cNvPr>
          <p:cNvSpPr txBox="1">
            <a:spLocks/>
          </p:cNvSpPr>
          <p:nvPr/>
        </p:nvSpPr>
        <p:spPr>
          <a:xfrm>
            <a:off x="6546079" y="1"/>
            <a:ext cx="5645921" cy="5982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9982D"/>
            </a:solidFill>
          </a:ln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uk-UA" b="1" dirty="0" smtClean="0">
                <a:latin typeface="+mn-lt"/>
              </a:rPr>
              <a:t>ВАЖЛИВО ЗНАТИ!!!</a:t>
            </a:r>
            <a:endParaRPr lang="en-US" b="1" dirty="0">
              <a:latin typeface="+mn-lt"/>
            </a:endParaRPr>
          </a:p>
        </p:txBody>
      </p:sp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1349070" y="947248"/>
            <a:ext cx="6630909" cy="1325563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 </a:t>
            </a:r>
            <a:r>
              <a:rPr lang="uk-UA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розв’язків</a:t>
            </a: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 </a:t>
            </a: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лінійних рівнянь </a:t>
            </a:r>
            <a:endParaRPr lang="uk-UA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1497748" y="2235745"/>
            <a:ext cx="9411678" cy="37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5764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404</Words>
  <Application>Microsoft Office PowerPoint</Application>
  <PresentationFormat>Широкоэкранный</PresentationFormat>
  <Paragraphs>139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Arial</vt:lpstr>
      <vt:lpstr>Bookman Old Style</vt:lpstr>
      <vt:lpstr>Calibri</vt:lpstr>
      <vt:lpstr>Calibri Light</vt:lpstr>
      <vt:lpstr>Cambria Math</vt:lpstr>
      <vt:lpstr>Georgia</vt:lpstr>
      <vt:lpstr>Segoe Print</vt:lpstr>
      <vt:lpstr>Times New Roman</vt:lpstr>
      <vt:lpstr>Wingdings</vt:lpstr>
      <vt:lpstr>Тема Office</vt:lpstr>
      <vt:lpstr>7 КЛАС АЛГЕБРА</vt:lpstr>
      <vt:lpstr>ПРИГАДАЙТЕ</vt:lpstr>
      <vt:lpstr>Презентация PowerPoint</vt:lpstr>
      <vt:lpstr>Презентация PowerPoint</vt:lpstr>
      <vt:lpstr>Графічний метод роз’язування систем рівнянь</vt:lpstr>
      <vt:lpstr>Якщо графіками рівнянь, що входять до системи лінійних рівнянь, є прямі, то кількість розв’язків цієї системи залежить від взаємного розміщення двох прямих                      на площині.</vt:lpstr>
      <vt:lpstr>Кількість розв’язків  системи лінійних рівнянь </vt:lpstr>
      <vt:lpstr>Кількість розв’язків  системи лінійних рівнянь </vt:lpstr>
      <vt:lpstr>Кількість розв’язків  системи лінійних рівнянь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user</dc:creator>
  <cp:lastModifiedBy>Марічка</cp:lastModifiedBy>
  <cp:revision>107</cp:revision>
  <dcterms:created xsi:type="dcterms:W3CDTF">2020-10-04T11:13:34Z</dcterms:created>
  <dcterms:modified xsi:type="dcterms:W3CDTF">2022-04-03T15:56:26Z</dcterms:modified>
</cp:coreProperties>
</file>