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6" r:id="rId4"/>
    <p:sldId id="268" r:id="rId5"/>
    <p:sldId id="277" r:id="rId6"/>
    <p:sldId id="271" r:id="rId7"/>
    <p:sldId id="27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9999"/>
    <a:srgbClr val="F9982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6610D-4489-4C8A-9972-E60A34B625F7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CD03E-68FA-4B11-8ABA-061AE0C4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141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6DB08A-B9D2-4FBD-9FC1-38D5F9B85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33BDC5-8C15-49B8-B996-1C101F78C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EBB46B-26B7-44CA-B5B9-E8282C609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EDE328-DFD5-4B08-8B26-36BFA6F1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3DE2D0-E715-4463-B1AF-AF4A86D5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E48767-D933-4EAC-8B88-0BD0CB03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1D86D-1D46-4222-9E7E-D6A7C7AA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BEC02B-B462-49DB-8175-E34DBB2A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D6B5FE-C525-4B6A-9164-3CC5A1D8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291EF7-62E3-43F1-833B-7D3B9572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2874C3-8CBD-4A36-84B3-6925446F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3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6FC0208-1BAC-4B72-BD87-88B48907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4B0F13-F93F-4C57-A9A6-41E6B54F7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B45628-14E8-4B25-8E7D-960ED7E0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77418C-EC88-4E87-A19E-BA40C25F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88B917-E1E7-4425-880B-7E18CCB1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01595-2691-4691-A1AC-43EFADD3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70CB93-38DE-4138-9F3D-9B47E637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C15E4F-4695-425B-AE65-95E27B13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A3DCC2-B0B9-44BD-A061-37B24D32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865F75-F719-4C1D-BB96-6F8803C1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CC6968-B4EA-4DC4-917E-5C16084C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E4EAC5-0E47-4641-83C5-D96A16A4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3C2464-3631-46B4-8358-ED00282F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4552AA-3ABE-49E7-91CA-9A953F74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629AE2-F131-4BE4-8F94-B4A39514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3267A-C3C8-42BF-BFBA-04AA5205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05027C-6714-4A6D-8470-185201D73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77B573-0F22-499E-B8C7-04CD2B4CD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481596-C00E-4F5E-AECC-A8CF3133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B1F885-3501-4B9E-9C1B-72566206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7164CA-FE7C-4062-B7E6-1DED5CB0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3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14832E-F760-408E-AE97-5DF15AD0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58FB39-54E8-4611-8A44-BF73B73B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AE5210-AC49-40D2-B04B-68C645031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667F747-3098-4CB7-800D-B1455464C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41561C-C129-47C3-9C41-EFF5E4305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B9B0631-EACD-4237-9865-1182A2DE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304DBC3-0004-46F7-ABB1-85B85713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2637CC8-7F1B-4070-A71D-47D00395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2B61A-5AFD-4667-9F57-133ABFDC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44B1443-41BD-48A4-96DE-57E1BD31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3D30653-0DF5-4BB8-94EA-59A89931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9D053D4-CFBB-4A50-B63F-5F52D8CC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9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53A6331-E4AF-40A0-9FAD-DFD3D2D6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7F91B63-BEAD-4AFA-96F3-8738EB54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1F380B-2DBF-430B-B9BA-15FDEF85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DF5987-BD48-4125-A2E4-2BEB606E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9873C-6AA6-4400-9983-E6622C2F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A23EB5-41E5-4700-80ED-AD52EFC0E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E63E62-6E26-4F9D-A04F-483D00CF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5C419D-BFE7-4C75-8AE2-8DBE797B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4B6E59-6DB2-4095-8855-6812150C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68D8EC-6F52-4C1E-B114-088F690F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0E64714-77F0-417C-8D3D-C837824FD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1D5EAF-44E2-4DD9-8E41-564F94178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4811CC-27DB-45A5-BDBE-8C4BF1D0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753D91-38D2-4A41-BEA6-7ED39798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81FBF6-FA27-4B32-88E4-C2C88741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3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F53D6B-057A-4E0F-8AA5-4071EAFF7C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DD53B5-8E7B-40FE-AEBC-A53CB550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B8887D-A44E-4C7B-80AF-2B7218DE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6BB7E3-60A1-439C-9E3E-D5D9ACF8E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004E-4EF3-4190-B354-E868A21A582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07272A-1C99-466A-8320-B8B0FB5F0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EDE65B-8459-4707-B46C-79506511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7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3BB5D5-8B93-4195-B57F-4253FCE4B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716" y="1059679"/>
            <a:ext cx="9144000" cy="1787556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7 КЛАС</a:t>
            </a:r>
            <a:b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АЛГЕБРА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967A0B7-E8F4-4B52-B9EF-B870247D7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716" y="3495231"/>
            <a:ext cx="9542806" cy="2102265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54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РОЗВ</a:t>
            </a:r>
            <a:r>
              <a:rPr lang="en-US" sz="54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sz="54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ЯЗУВАННЯ ЗАДАЧ НА РУХ </a:t>
            </a:r>
          </a:p>
          <a:p>
            <a:r>
              <a:rPr lang="uk-UA" sz="54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ЗА ДОПОМОГОЮ СИСТЕМ ЛІНІЙНИХ РІВНЯНЬ</a:t>
            </a:r>
            <a:endParaRPr lang="en-US" sz="5400" b="1" dirty="0">
              <a:ln/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079" y="1"/>
            <a:ext cx="5645921" cy="164079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latin typeface="+mn-lt"/>
              </a:rPr>
              <a:t>ПЕРЕВІКА ДОМАШНЬОГО ЗАВДАННЯ</a:t>
            </a:r>
            <a:endParaRPr lang="en-US" b="1" dirty="0">
              <a:latin typeface="+mn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2974" y="4457876"/>
            <a:ext cx="2063881" cy="2285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18" y="1849278"/>
            <a:ext cx="8812355" cy="20743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699908" y="4253222"/>
                <a:ext cx="183505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uk-UA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uk-UA" b="0" i="0" smtClean="0"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e>
                            <m:e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uk-UA" b="0" i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908" y="4253222"/>
                <a:ext cx="1835054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48441" y="5076202"/>
            <a:ext cx="176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endParaRPr lang="uk-UA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=12</a:t>
            </a:r>
            <a:endParaRPr lang="uk-UA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1875801" y="5142148"/>
            <a:ext cx="145279" cy="514438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5585495" y="4253222"/>
                <a:ext cx="183505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</m:e>
                            <m:e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495" y="4253222"/>
                <a:ext cx="1835054" cy="7101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Левая фигурная скобка 5"/>
          <p:cNvSpPr/>
          <p:nvPr/>
        </p:nvSpPr>
        <p:spPr>
          <a:xfrm>
            <a:off x="5682953" y="5142148"/>
            <a:ext cx="136733" cy="580385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5819686" y="5076202"/>
            <a:ext cx="97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x=3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y=2</a:t>
            </a:r>
            <a:endParaRPr lang="uk-UA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 animBg="1"/>
      <p:bldP spid="11" grpId="0"/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079" y="1"/>
            <a:ext cx="5645921" cy="59820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latin typeface="+mn-lt"/>
              </a:rPr>
              <a:t>ПРАЦЮЄМО УСНО</a:t>
            </a:r>
            <a:endParaRPr lang="en-US" b="1" dirty="0">
              <a:latin typeface="+mn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2974" y="4457876"/>
            <a:ext cx="2063881" cy="2285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80" y="786747"/>
            <a:ext cx="8334375" cy="1028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980" y="2683914"/>
            <a:ext cx="8248650" cy="1028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030" y="4203239"/>
            <a:ext cx="8315325" cy="981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0202974" y="946000"/>
                <a:ext cx="1450332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=32</m:t>
                              </m:r>
                            </m:e>
                            <m:e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974" y="946000"/>
                <a:ext cx="1450332" cy="7101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0312645" y="2773376"/>
                <a:ext cx="157857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260</m:t>
                              </m:r>
                            </m:e>
                            <m:e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645" y="2773376"/>
                <a:ext cx="1578574" cy="7101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4817699" y="5465301"/>
                <a:ext cx="1626664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,8</m:t>
                              </m:r>
                            </m:e>
                            <m:e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7,2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9" y="5465301"/>
                <a:ext cx="1626664" cy="7101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ЗАПИШІТЬ В ЗОШИТ!!!</a:t>
            </a:r>
            <a:endParaRPr lang="en-US" b="1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20958" y="4542037"/>
            <a:ext cx="3894690" cy="114929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2800" b="0" i="1" kern="1200" noProof="0" dirty="0">
              <a:latin typeface="Bookman Old Style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94736" y="3058275"/>
            <a:ext cx="11102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Нехай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власна швидкість човна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км/год,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течії річки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км/год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швидкість човна за течією –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х+у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км/год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проти течії –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(х-у) км/год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 за течією, човен долає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х+у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 проти течіє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2(х-у) км.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за 5 год, човен проплив (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х+у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2(х-у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))км,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згідно умови задачі дорівнює 92 км.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 перше рівняння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uk-UA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х+у</a:t>
            </a:r>
            <a:r>
              <a:rPr lang="uk-UA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)+ 2(х-у</a:t>
            </a:r>
            <a:r>
              <a:rPr lang="uk-UA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92</a:t>
            </a:r>
            <a:endParaRPr lang="uk-UA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31789" y="4768006"/>
            <a:ext cx="11376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год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 за течією човен долає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9(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х+у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 по озеру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2х км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за течією у 5 разів більша за відстань по озеру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 друге рівняння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9(</a:t>
            </a:r>
            <a:r>
              <a:rPr lang="uk-UA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х+у</a:t>
            </a:r>
            <a:r>
              <a:rPr lang="uk-UA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)=5·2х</a:t>
            </a:r>
            <a:endParaRPr lang="uk-UA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4752" y="5840835"/>
            <a:ext cx="969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розв'язання задачі складемо систему рівнянь: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89" y="637393"/>
            <a:ext cx="8410575" cy="132397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871529" y="2404979"/>
            <a:ext cx="2196269" cy="2202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067798" y="2824000"/>
            <a:ext cx="2649196" cy="1999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43342" y="2066821"/>
            <a:ext cx="94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t=3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075" y="2048197"/>
            <a:ext cx="144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 за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9282" y="2576833"/>
            <a:ext cx="190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 проти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9555" y="2474662"/>
            <a:ext cx="94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7500" y="2421526"/>
            <a:ext cx="122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S=9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км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871529" y="2391225"/>
            <a:ext cx="4674550" cy="220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97496" y="2020799"/>
            <a:ext cx="94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год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147705" y="2357323"/>
            <a:ext cx="168864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44897" y="2105330"/>
            <a:ext cx="190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 озером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96314" y="2020799"/>
            <a:ext cx="94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угольник 23"/>
              <p:cNvSpPr/>
              <p:nvPr/>
            </p:nvSpPr>
            <p:spPr>
              <a:xfrm>
                <a:off x="6383846" y="5691336"/>
                <a:ext cx="293977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&amp;3(х+у)+ 2(х−у)= 92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&amp;9(х+у)=10х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46" y="5691336"/>
                <a:ext cx="2939779" cy="7101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742" y="5110384"/>
            <a:ext cx="1816804" cy="18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2" grpId="0"/>
      <p:bldP spid="25" grpId="0"/>
      <p:bldP spid="28" grpId="0"/>
      <p:bldP spid="29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ПРИКЛАД. ЗАПИШІТЬ!!!</a:t>
            </a:r>
            <a:endParaRPr lang="en-US" b="1" dirty="0">
              <a:latin typeface="+mn-lt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5617" y="4572509"/>
            <a:ext cx="2063881" cy="22854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008" y="759021"/>
            <a:ext cx="613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яжемо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рівнянь: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9268" y="4699591"/>
            <a:ext cx="7902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власна швидкість човна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км/год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швидкість течії –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км/год</a:t>
            </a:r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км/год, 12 км/год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1333281" y="1307343"/>
                <a:ext cx="293977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&amp;3(х+у)+ 2(х−у)= 92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&amp;9(х+у)=10х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81" y="1307343"/>
                <a:ext cx="2939779" cy="7101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1333280" y="2051824"/>
                <a:ext cx="290771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&amp;3х+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у+ 2х−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у= 92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&amp;9х+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у=10х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80" y="2051824"/>
                <a:ext cx="2907719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1365341" y="2796305"/>
                <a:ext cx="290771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&amp;3х+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у+ 2х−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у= 92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&amp;9х+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у=10х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41" y="2796305"/>
                <a:ext cx="2907719" cy="7101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1365341" y="3508278"/>
                <a:ext cx="159485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х+у= 92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х+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у=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41" y="3508278"/>
                <a:ext cx="1594859" cy="7101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22"/>
              <p:cNvSpPr/>
              <p:nvPr/>
            </p:nvSpPr>
            <p:spPr>
              <a:xfrm>
                <a:off x="6442827" y="1187193"/>
                <a:ext cx="243643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&amp;у= 92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−5х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х+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9(92−5х)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27" y="1187193"/>
                <a:ext cx="2436436" cy="7101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80583" y="1968002"/>
            <a:ext cx="268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-х+828-45х=0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-46х=-828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х=18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/>
              <p:cNvSpPr/>
              <p:nvPr/>
            </p:nvSpPr>
            <p:spPr>
              <a:xfrm>
                <a:off x="6488347" y="2934365"/>
                <a:ext cx="1953933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&amp;у= 92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−5∗18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347" y="2934365"/>
                <a:ext cx="1953933" cy="7101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/>
              <p:cNvSpPr/>
              <p:nvPr/>
            </p:nvSpPr>
            <p:spPr>
              <a:xfrm>
                <a:off x="6495199" y="3650730"/>
                <a:ext cx="1022588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&amp;у=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199" y="3650730"/>
                <a:ext cx="1022588" cy="7101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ПРАЦЮЄМО В ЗОШИТІ</a:t>
            </a:r>
            <a:endParaRPr lang="en-US" b="1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742" y="5110384"/>
            <a:ext cx="1816804" cy="18365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3565" y="3372374"/>
            <a:ext cx="10009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РОЗВ’ЯЗАННЯ</a:t>
            </a:r>
          </a:p>
          <a:p>
            <a:pPr indent="26987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Нехай швидкість автобуса –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х км/год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а автомобіля –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у км/год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987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дві години автобус проїхав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2х км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а автомобіль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2у км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987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Відстань між містами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(2х+2у) км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що згідно умови задачі дорівнює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256 км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6987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Маємо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перше рівняння: </a:t>
            </a:r>
            <a:r>
              <a:rPr lang="uk-UA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2х+2у </a:t>
            </a:r>
            <a:r>
              <a:rPr lang="uk-UA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=256</a:t>
            </a:r>
            <a:endParaRPr lang="uk-UA" sz="20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дві години автобус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проїждає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 (2х-у) км більше, ніж автомобіль за 1 год., що згідно умови задачі дорівнює 46 км.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987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Маємо друге рівняння: </a:t>
            </a:r>
            <a:r>
              <a:rPr lang="uk-UA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2х-у </a:t>
            </a:r>
            <a:r>
              <a:rPr lang="uk-UA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=46</a:t>
            </a:r>
            <a:endParaRPr lang="uk-UA" sz="20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ля розв'язання задачі складемо систему рівнянь:</a:t>
            </a:r>
          </a:p>
          <a:p>
            <a:pPr indent="269875"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708331" y="5845765"/>
                <a:ext cx="1561197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2х+2у =256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2х-у =46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331" y="5845765"/>
                <a:ext cx="1561197" cy="7101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939" y="635888"/>
            <a:ext cx="7658100" cy="143827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055137" y="2697933"/>
            <a:ext cx="6120142" cy="905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Памятник основателям Киева, Киев — фото, описание, карт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1" y="2268503"/>
            <a:ext cx="1050021" cy="7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ород Винниц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30" y="2327372"/>
            <a:ext cx="1085609" cy="7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118511" y="2327372"/>
            <a:ext cx="905346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106970" y="2327372"/>
            <a:ext cx="98682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Левая фигурная скобка 11"/>
          <p:cNvSpPr/>
          <p:nvPr/>
        </p:nvSpPr>
        <p:spPr>
          <a:xfrm rot="16200000">
            <a:off x="4932649" y="-21075"/>
            <a:ext cx="357909" cy="5986184"/>
          </a:xfrm>
          <a:prstGeom prst="leftBrace">
            <a:avLst>
              <a:gd name="adj1" fmla="val 8333"/>
              <a:gd name="adj2" fmla="val 486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4541235" y="3089618"/>
            <a:ext cx="114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км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2 13"/>
          <p:cNvSpPr/>
          <p:nvPr/>
        </p:nvSpPr>
        <p:spPr>
          <a:xfrm>
            <a:off x="4473333" y="2065463"/>
            <a:ext cx="895372" cy="311207"/>
          </a:xfrm>
          <a:prstGeom prst="borderCallout2">
            <a:avLst>
              <a:gd name="adj1" fmla="val 18750"/>
              <a:gd name="adj2" fmla="val -8333"/>
              <a:gd name="adj3" fmla="val 12932"/>
              <a:gd name="adj4" fmla="val -5545"/>
              <a:gd name="adj5" fmla="val 190673"/>
              <a:gd name="adj6" fmla="val -158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 год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81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ПРАЦЮЄМО В ЗОШИТІ</a:t>
            </a:r>
            <a:endParaRPr lang="en-US" b="1" dirty="0">
              <a:latin typeface="+mn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5617" y="4572509"/>
            <a:ext cx="2063881" cy="22854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29009" y="758731"/>
            <a:ext cx="613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яжемо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рівнянь: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533867" y="1291872"/>
                <a:ext cx="1561197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2х+2у =256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2х-у =46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867" y="1291872"/>
                <a:ext cx="1561197" cy="7101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3223034" y="1646969"/>
            <a:ext cx="0" cy="355097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223034" y="1639166"/>
                <a:ext cx="40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k-U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34" y="1639166"/>
                <a:ext cx="406184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175970" y="1298304"/>
                <a:ext cx="1561197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2х+2у =256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uk-U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х-</m:t>
                              </m:r>
                              <m:r>
                                <m:rPr>
                                  <m:nor/>
                                </m:rPr>
                                <a:rPr lang="uk-UA" b="0" i="1" dirty="0" smtClean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у =</m:t>
                              </m:r>
                              <m:r>
                                <m:rPr>
                                  <m:nor/>
                                </m:rPr>
                                <a:rPr lang="uk-UA" b="0" i="1" dirty="0" smtClean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92</m:t>
                              </m:r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70" y="1298304"/>
                <a:ext cx="1561197" cy="7101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V="1">
            <a:off x="3974471" y="2002066"/>
            <a:ext cx="2082297" cy="64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0625" y="1377556"/>
            <a:ext cx="67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+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886" y="2065929"/>
            <a:ext cx="176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6х=348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=58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772269" y="1312934"/>
                <a:ext cx="1585242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х =</m:t>
                              </m:r>
                              <m:r>
                                <m:rPr>
                                  <m:nor/>
                                </m:rPr>
                                <a:rPr lang="uk-UA" b="0" i="1" dirty="0" smtClean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58</m:t>
                              </m:r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uk-U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uk-U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uk-U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58 </m:t>
                              </m:r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-</m:t>
                              </m:r>
                              <m:r>
                                <m:rPr>
                                  <m:nor/>
                                </m:rPr>
                                <a:rPr lang="uk-UA" b="0" i="1" dirty="0" smtClean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у =</m:t>
                              </m:r>
                              <m:r>
                                <m:rPr>
                                  <m:nor/>
                                </m:rPr>
                                <a:rPr lang="uk-UA" b="0" i="1" dirty="0" smtClean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46</m:t>
                              </m:r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69" y="1312934"/>
                <a:ext cx="1585242" cy="7101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790376" y="2225184"/>
            <a:ext cx="176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 – у = 46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= 70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772269" y="2939911"/>
                <a:ext cx="1014573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х =</m:t>
                              </m:r>
                              <m:r>
                                <m:rPr>
                                  <m:nor/>
                                </m:rPr>
                                <a:rPr lang="uk-UA" b="0" i="1" dirty="0" smtClean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58</m:t>
                              </m:r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uk-UA" b="0" i="1" dirty="0" smtClean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у =</m:t>
                              </m:r>
                              <m:r>
                                <m:rPr>
                                  <m:nor/>
                                </m:rPr>
                                <a:rPr lang="uk-UA" b="0" i="1" dirty="0" smtClean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70</m:t>
                              </m:r>
                              <m:r>
                                <m:rPr>
                                  <m:nor/>
                                </m:rPr>
                                <a:rPr lang="uk-UA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69" y="2939911"/>
                <a:ext cx="1014573" cy="7101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840117" y="3966339"/>
            <a:ext cx="7020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швидкість автобуса –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 км/год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автомобіля –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км/год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км/год,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км/год</a:t>
            </a:r>
          </a:p>
        </p:txBody>
      </p:sp>
    </p:spTree>
    <p:extLst>
      <p:ext uri="{BB962C8B-B14F-4D97-AF65-F5344CB8AC3E}">
        <p14:creationId xmlns:p14="http://schemas.microsoft.com/office/powerpoint/2010/main" val="76078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0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6448" y="160184"/>
            <a:ext cx="902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31A016-41BC-4013-BDCF-0E4B371BD067}"/>
              </a:ext>
            </a:extLst>
          </p:cNvPr>
          <p:cNvSpPr txBox="1"/>
          <p:nvPr/>
        </p:nvSpPr>
        <p:spPr>
          <a:xfrm>
            <a:off x="4871103" y="6018398"/>
            <a:ext cx="663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>
                <a:solidFill>
                  <a:srgbClr val="33565D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4659" y="1082648"/>
            <a:ext cx="3729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: П.29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підручника, видання 2020 р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65" y="59969"/>
            <a:ext cx="1490479" cy="2045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963" y="880218"/>
            <a:ext cx="1277506" cy="1909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469" y="880218"/>
            <a:ext cx="1281867" cy="1909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322" y="3068287"/>
            <a:ext cx="9797443" cy="21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168</Words>
  <Application>Microsoft Office PowerPoint</Application>
  <PresentationFormat>Широкоэкранный</PresentationFormat>
  <Paragraphs>80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Cambria Math</vt:lpstr>
      <vt:lpstr>Georgia</vt:lpstr>
      <vt:lpstr>Segoe Print</vt:lpstr>
      <vt:lpstr>Times New Roman</vt:lpstr>
      <vt:lpstr>Тема Office</vt:lpstr>
      <vt:lpstr>7 КЛАС АЛГЕБРА</vt:lpstr>
      <vt:lpstr>ПЕРЕВІКА ДОМАШНЬОГО ЗАВДАННЯ</vt:lpstr>
      <vt:lpstr>ПРАЦЮЄМО УСНО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Марічка</cp:lastModifiedBy>
  <cp:revision>199</cp:revision>
  <dcterms:created xsi:type="dcterms:W3CDTF">2020-10-04T11:13:34Z</dcterms:created>
  <dcterms:modified xsi:type="dcterms:W3CDTF">2022-05-01T11:53:26Z</dcterms:modified>
</cp:coreProperties>
</file>