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9" r:id="rId5"/>
    <p:sldId id="277" r:id="rId6"/>
    <p:sldId id="278" r:id="rId7"/>
    <p:sldId id="281" r:id="rId8"/>
    <p:sldId id="259" r:id="rId9"/>
    <p:sldId id="264" r:id="rId10"/>
    <p:sldId id="270" r:id="rId11"/>
    <p:sldId id="279" r:id="rId12"/>
    <p:sldId id="282" r:id="rId13"/>
    <p:sldId id="260" r:id="rId14"/>
    <p:sldId id="272" r:id="rId15"/>
    <p:sldId id="261" r:id="rId16"/>
    <p:sldId id="265" r:id="rId17"/>
    <p:sldId id="280" r:id="rId18"/>
    <p:sldId id="271" r:id="rId19"/>
    <p:sldId id="283" r:id="rId20"/>
    <p:sldId id="266" r:id="rId21"/>
    <p:sldId id="267" r:id="rId22"/>
    <p:sldId id="273" r:id="rId23"/>
    <p:sldId id="274" r:id="rId24"/>
    <p:sldId id="275" r:id="rId25"/>
    <p:sldId id="257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932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Конвенція</a:t>
            </a:r>
            <a:r>
              <a:rPr lang="ru-RU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ООН «Про права </a:t>
            </a:r>
            <a:r>
              <a:rPr lang="ru-RU" sz="60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дитини</a:t>
            </a: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 </a:t>
            </a:r>
            <a:endParaRPr lang="en-US" sz="60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</a:t>
            </a:r>
            <a:r>
              <a:rPr lang="uk-UA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картинках</a:t>
            </a:r>
            <a:endParaRPr lang="ru-RU" sz="6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rfdeti.ru/upload/emblema_yunis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05" y="1846762"/>
            <a:ext cx="422447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57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16.klasna.com/uploads/editor/3640/302680/sitepage_185/images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chool-16.klasna.com/uploads/editor/3640/302680/sitepage_185/images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9" y="-1"/>
            <a:ext cx="8469741" cy="68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8" y="-5003"/>
            <a:ext cx="8092363" cy="689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3" y="6446"/>
            <a:ext cx="8253153" cy="688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chool-16.klasna.com/uploads/editor/3640/302680/sitepage_185/images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7" y="0"/>
            <a:ext cx="8023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chool-16.klasna.com/uploads/editor/3640/302680/sitepage_185/images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hool-16.klasna.com/uploads/editor/3640/302680/sitepage_185/images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5" y="8618"/>
            <a:ext cx="8107570" cy="68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chool-16.klasna.com/uploads/editor/3640/302680/sitepage_185/images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5" y="0"/>
            <a:ext cx="8440149" cy="68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chool-16.klasna.com/uploads/editor/3640/302680/sitepage_185/images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5093"/>
            <a:ext cx="8460432" cy="68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chool-16.klasna.com/uploads/editor/3640/302680/sitepage_185/images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3" y="-7506"/>
            <a:ext cx="8337614" cy="68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chool-16.klasna.com/uploads/editor/3640/302680/sitepage_185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9" y="16029"/>
            <a:ext cx="8453401" cy="68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chool-16.klasna.com/uploads/editor/3640/302680/sitepage_185/images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0"/>
            <a:ext cx="831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chool-16.klasna.com/uploads/editor/3640/302680/sitepage_185/images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4" y="0"/>
            <a:ext cx="8514692" cy="69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chool-16.klasna.com/uploads/editor/3640/302680/sitepage_185/images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9" y="0"/>
            <a:ext cx="8376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ool-16.klasna.com/uploads/editor/3640/302680/sitepage_185/images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7" y="11517"/>
            <a:ext cx="8234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chool-16.klasna.com/uploads/editor/3640/302680/sitepage_185/images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33784"/>
            <a:ext cx="8100392" cy="67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0264" y="0"/>
            <a:ext cx="9324528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Дитя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моє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права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дитини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мусиш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вивчити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сумлінно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ctr"/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так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потрібно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так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важливо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напевно знати в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наші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дні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Коли з тобою справедливо </a:t>
            </a:r>
          </a:p>
          <a:p>
            <a:pPr algn="ctr"/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вчиняють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а коли і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ctr"/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Тож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прочитай,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завчи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напам'ять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</a:p>
          <a:p>
            <a:pPr algn="ctr"/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порадь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друзям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прочитать.</a:t>
            </a:r>
          </a:p>
          <a:p>
            <a:pPr algn="ctr"/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Хай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прочитають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тато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й мама, </a:t>
            </a:r>
          </a:p>
          <a:p>
            <a:pPr algn="ctr"/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закони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всім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потрібно</a:t>
            </a:r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знать!</a:t>
            </a:r>
          </a:p>
        </p:txBody>
      </p:sp>
    </p:spTree>
    <p:extLst>
      <p:ext uri="{BB962C8B-B14F-4D97-AF65-F5344CB8AC3E}">
        <p14:creationId xmlns:p14="http://schemas.microsoft.com/office/powerpoint/2010/main" val="42292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fdeti.ru/upload/emblema_yunis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-16.klasna.com/uploads/editor/3640/302680/sitepage_185/images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5" y="0"/>
            <a:ext cx="8458490" cy="68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16.klasna.com/uploads/editor/3640/302680/sitepage_185/images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0" y="14762"/>
            <a:ext cx="8328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hool-16.klasna.com/uploads/editor/3640/302680/sitepage_185/images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4" y="15326"/>
            <a:ext cx="8228632" cy="68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chool-16.klasna.com/uploads/editor/3640/302680/sitepage_185/images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3" y="0"/>
            <a:ext cx="8315154" cy="68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chool-16.klasna.com/uploads/editor/3640/302680/sitepage_185/images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2" y="-5387"/>
            <a:ext cx="81129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hool-16.klasna.com/uploads/editor/3640/302680/sitepage_185/image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0"/>
            <a:ext cx="8316416" cy="69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-16.klasna.com/uploads/editor/3640/302680/sitepage_185/image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" y="10953"/>
            <a:ext cx="8315198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</Words>
  <Application>Microsoft Office PowerPoint</Application>
  <PresentationFormat>Экран (4:3)</PresentationFormat>
  <Paragraphs>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</cp:revision>
  <dcterms:modified xsi:type="dcterms:W3CDTF">2014-01-17T11:52:54Z</dcterms:modified>
</cp:coreProperties>
</file>