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60" r:id="rId4"/>
    <p:sldId id="256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024880-F5E4-42F3-9F2C-2E3C5065AE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0FA038-84C6-45B6-B502-D05AEFFAB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24880-F5E4-42F3-9F2C-2E3C5065AE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FA038-84C6-45B6-B502-D05AEFFAB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24880-F5E4-42F3-9F2C-2E3C5065AE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FA038-84C6-45B6-B502-D05AEFFAB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24880-F5E4-42F3-9F2C-2E3C5065AE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FA038-84C6-45B6-B502-D05AEFFAB6D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24880-F5E4-42F3-9F2C-2E3C5065AE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FA038-84C6-45B6-B502-D05AEFFAB6D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24880-F5E4-42F3-9F2C-2E3C5065AE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FA038-84C6-45B6-B502-D05AEFFAB6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24880-F5E4-42F3-9F2C-2E3C5065AE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FA038-84C6-45B6-B502-D05AEFFAB6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24880-F5E4-42F3-9F2C-2E3C5065AE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FA038-84C6-45B6-B502-D05AEFFAB6D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24880-F5E4-42F3-9F2C-2E3C5065AE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FA038-84C6-45B6-B502-D05AEFFAB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0024880-F5E4-42F3-9F2C-2E3C5065AE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FA038-84C6-45B6-B502-D05AEFFAB6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024880-F5E4-42F3-9F2C-2E3C5065AE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0FA038-84C6-45B6-B502-D05AEFFAB6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0024880-F5E4-42F3-9F2C-2E3C5065AE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0FA038-84C6-45B6-B502-D05AEFFAB6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4" descr="shabl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79611" y="1844824"/>
            <a:ext cx="698477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 sz="9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« ЖИТИ  ПО</a:t>
            </a:r>
          </a:p>
          <a:p>
            <a:pPr eaLnBrk="1" hangingPunct="1"/>
            <a:r>
              <a:rPr lang="uk-UA" sz="9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 СОВІСТІ»</a:t>
            </a:r>
            <a:endParaRPr lang="ru-RU" sz="9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2055" name="WordArt 9"/>
          <p:cNvSpPr>
            <a:spLocks noChangeArrowheads="1" noChangeShapeType="1" noTextEdit="1"/>
          </p:cNvSpPr>
          <p:nvPr/>
        </p:nvSpPr>
        <p:spPr bwMode="auto">
          <a:xfrm>
            <a:off x="1907704" y="908050"/>
            <a:ext cx="5401369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33"/>
              </a:solidFill>
              <a:latin typeface="Franklin Gothic Demi Con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9634" y="255183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hangingPunct="1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03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ru-RU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pic>
        <p:nvPicPr>
          <p:cNvPr id="11268" name="Picture 5" descr="Шаблон &quot;Мудрый Совен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843808" y="1557338"/>
            <a:ext cx="561662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 smtClean="0"/>
              <a:t>Сов</a:t>
            </a:r>
            <a:r>
              <a:rPr lang="uk-UA" dirty="0" err="1" smtClean="0"/>
              <a:t>ість</a:t>
            </a:r>
            <a:r>
              <a:rPr lang="uk-UA" dirty="0" smtClean="0"/>
              <a:t> – це усвідомлення і відчуття моральної </a:t>
            </a:r>
            <a:r>
              <a:rPr lang="uk-UA" dirty="0" err="1" smtClean="0"/>
              <a:t>відпові-</a:t>
            </a:r>
            <a:endParaRPr lang="uk-UA" dirty="0" smtClean="0"/>
          </a:p>
          <a:p>
            <a:pPr eaLnBrk="1" hangingPunct="1"/>
            <a:r>
              <a:rPr lang="uk-UA" dirty="0"/>
              <a:t>д</a:t>
            </a:r>
            <a:r>
              <a:rPr lang="uk-UA" dirty="0" smtClean="0"/>
              <a:t>альності за  свою </a:t>
            </a:r>
            <a:r>
              <a:rPr lang="uk-UA" dirty="0" err="1" smtClean="0"/>
              <a:t>поведін-</a:t>
            </a:r>
            <a:endParaRPr lang="uk-UA" dirty="0" smtClean="0"/>
          </a:p>
          <a:p>
            <a:pPr eaLnBrk="1" hangingPunct="1"/>
            <a:r>
              <a:rPr lang="uk-UA" dirty="0" err="1"/>
              <a:t>к</a:t>
            </a:r>
            <a:r>
              <a:rPr lang="uk-UA" dirty="0" err="1" smtClean="0"/>
              <a:t>у</a:t>
            </a:r>
            <a:r>
              <a:rPr lang="uk-UA" dirty="0" smtClean="0"/>
              <a:t> та  вчинки.</a:t>
            </a:r>
            <a:endParaRPr lang="ru-RU" dirty="0"/>
          </a:p>
        </p:txBody>
      </p:sp>
      <p:sp>
        <p:nvSpPr>
          <p:cNvPr id="7174" name="WordArt 8"/>
          <p:cNvSpPr>
            <a:spLocks noChangeArrowheads="1" noChangeShapeType="1" noTextEdit="1"/>
          </p:cNvSpPr>
          <p:nvPr/>
        </p:nvSpPr>
        <p:spPr bwMode="auto">
          <a:xfrm>
            <a:off x="2916238" y="1557338"/>
            <a:ext cx="5544194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639"/>
              </a:avLst>
            </a:prstTxWarp>
          </a:bodyPr>
          <a:lstStyle/>
          <a:p>
            <a:pPr algn="ctr">
              <a:defRPr/>
            </a:pPr>
            <a:endParaRPr lang="ru-RU" sz="3200" i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71" name="Рисунок 6" descr="2fd253ecec6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96021"/>
            <a:ext cx="3779912" cy="356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2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ru-RU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pic>
        <p:nvPicPr>
          <p:cNvPr id="11268" name="Picture 5" descr="Шаблон &quot;Мудрый Совен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843808" y="1557338"/>
            <a:ext cx="561662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uk-UA" sz="4800" b="1" i="1" dirty="0"/>
              <a:t>Совість</a:t>
            </a:r>
            <a:r>
              <a:rPr lang="ru-RU" sz="4800" b="1" i="1" dirty="0"/>
              <a:t> – </a:t>
            </a:r>
            <a:r>
              <a:rPr lang="ru-RU" sz="4800" b="1" i="1" dirty="0" err="1"/>
              <a:t>це</a:t>
            </a:r>
            <a:r>
              <a:rPr lang="ru-RU" sz="4800" b="1" i="1" dirty="0"/>
              <a:t> головне у </a:t>
            </a:r>
            <a:r>
              <a:rPr lang="ru-RU" sz="4800" b="1" i="1" dirty="0" err="1"/>
              <a:t>людини</a:t>
            </a:r>
            <a:r>
              <a:rPr lang="ru-RU" sz="4800" b="1" i="1" dirty="0"/>
              <a:t>.</a:t>
            </a:r>
            <a:endParaRPr lang="ru-RU" sz="4800" dirty="0"/>
          </a:p>
          <a:p>
            <a:r>
              <a:rPr lang="ru-RU" sz="4800" b="1" dirty="0" err="1" smtClean="0"/>
              <a:t>В.Сухомлинський</a:t>
            </a:r>
            <a:endParaRPr lang="ru-RU" sz="4800" dirty="0"/>
          </a:p>
        </p:txBody>
      </p:sp>
      <p:sp>
        <p:nvSpPr>
          <p:cNvPr id="7174" name="WordArt 8"/>
          <p:cNvSpPr>
            <a:spLocks noChangeArrowheads="1" noChangeShapeType="1" noTextEdit="1"/>
          </p:cNvSpPr>
          <p:nvPr/>
        </p:nvSpPr>
        <p:spPr bwMode="auto">
          <a:xfrm>
            <a:off x="2916238" y="1557338"/>
            <a:ext cx="5544194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639"/>
              </a:avLst>
            </a:prstTxWarp>
          </a:bodyPr>
          <a:lstStyle/>
          <a:p>
            <a:pPr algn="ctr">
              <a:defRPr/>
            </a:pPr>
            <a:endParaRPr lang="ru-RU" sz="3200" i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71" name="Рисунок 6" descr="2fd253ecec6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21025"/>
            <a:ext cx="4283968" cy="40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8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 (фон) презентации &quot;Универсальный&quot;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69872" y="40662"/>
            <a:ext cx="73448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6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Совість потрібна кожному з нас! </a:t>
            </a:r>
            <a:endParaRPr lang="ru-RU" sz="6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fd253ecec6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00748"/>
            <a:ext cx="3697401" cy="348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5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 (фон) презентации &quot;Универсальный&quot;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1950" cy="6884988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332656"/>
            <a:ext cx="6804248" cy="81253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5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5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сам для себе </a:t>
            </a:r>
            <a:r>
              <a:rPr lang="ru-RU" sz="5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вирішує</a:t>
            </a:r>
            <a:r>
              <a:rPr lang="ru-RU" sz="5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5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вигідно</a:t>
            </a:r>
            <a:r>
              <a:rPr lang="ru-RU" sz="5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5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5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5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              </a:t>
            </a:r>
            <a:r>
              <a:rPr lang="ru-RU" sz="5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совіс</a:t>
            </a:r>
            <a:r>
              <a:rPr lang="ru-RU" sz="5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5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5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5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5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6" descr="2fd253ecec6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65036"/>
            <a:ext cx="3841417" cy="361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9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 (фон) презентации &quot;Универсальный&quot;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1950" cy="6884988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2104" y="428471"/>
            <a:ext cx="8316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Продовжіть</a:t>
            </a:r>
            <a:r>
              <a:rPr lang="uk-UA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думку :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7503" y="1628800"/>
            <a:ext cx="660225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lnSpc>
                <a:spcPct val="200000"/>
              </a:lnSpc>
              <a:buFont typeface="Wingdings" pitchFamily="2" charset="2"/>
              <a:buChar char="Ø"/>
            </a:pPr>
            <a:r>
              <a:rPr lang="uk-UA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 ДІЗНАВСЯ …</a:t>
            </a:r>
          </a:p>
          <a:p>
            <a:pPr marL="685800" indent="-685800">
              <a:lnSpc>
                <a:spcPct val="200000"/>
              </a:lnSpc>
              <a:buFont typeface="Wingdings" pitchFamily="2" charset="2"/>
              <a:buChar char="Ø"/>
            </a:pPr>
            <a:r>
              <a:rPr lang="uk-UA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 ЗРОЗУМІВ …</a:t>
            </a:r>
            <a:endParaRPr lang="ru-RU" sz="6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6" descr="2fd253ecec6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415" y="4509120"/>
            <a:ext cx="2415098" cy="227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</TotalTime>
  <Words>61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ВИКТОР</cp:lastModifiedBy>
  <cp:revision>7</cp:revision>
  <dcterms:created xsi:type="dcterms:W3CDTF">2013-09-30T13:52:49Z</dcterms:created>
  <dcterms:modified xsi:type="dcterms:W3CDTF">2013-09-30T15:10:54Z</dcterms:modified>
</cp:coreProperties>
</file>