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4" r:id="rId9"/>
    <p:sldId id="263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4270" autoAdjust="0"/>
  </p:normalViewPr>
  <p:slideViewPr>
    <p:cSldViewPr snapToGrid="0">
      <p:cViewPr>
        <p:scale>
          <a:sx n="59" d="100"/>
          <a:sy n="59" d="100"/>
        </p:scale>
        <p:origin x="-93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A870-ED58-4FBD-9D22-04F93C5742B2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78C61-D2C2-4128-AB64-EEDA3956C0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72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Перші рекламні повідомлення з’явилися в 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Стародавньому  Єгипті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Археологи виявили папірус, залишений господарем якогось раба. Документ розхвалював фізичну витривалість, відмінне здоров’я та інші якості невільника, щоб для нього швидше знайшовся покупець.</a:t>
            </a:r>
          </a:p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Перші «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рекламщики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з’явилися пізніше – в епоху 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Стародавньої Греції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Вже тоді по міських вулицях і площах бродили 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глашатаї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співали та закликали народ щось купити або скористатися якоюсь послугою.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8C61-D2C2-4128-AB64-EEDA3956C06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72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Перші рекламні оголошення народилися в 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Стародавньому Римі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Їх писали прямо на стінах будинків. Переходячи від споруди до споруди, городяни могли дізнатися про місце і час гладіаторських боїв, про продаж  домашньої худоби та різних товарів.</a:t>
            </a:r>
          </a:p>
          <a:p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Винахід друкарського верстата ознаменував новий період в розвитку реклами. Вважається, що першу офіційну рекламу випустила 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лондонська газета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пообіцяла нагороду за повернення 12 вкрадених коней.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8C61-D2C2-4128-AB64-EEDA3956C06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56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Яку роль для черепахи відігравав її панцир?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  До якої хитрості вдалася лисиця, щоб з’їсти черепаху?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Чому їй це вдалося?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Яку хитрість використано в рекламі про літаючих черепах? ( Ефект популярності)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Який висновок можемо зробити, прочитавши цю притчу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78C61-D2C2-4128-AB64-EEDA3956C06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3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6A98F5-4426-4D56-B489-61C293106D5A}" type="slidenum">
              <a:rPr lang="uk-UA" smtClean="0"/>
              <a:t>‹№›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E7BF91-1985-45E8-8547-AFC2D6CCB1A0}" type="datetimeFigureOut">
              <a:rPr lang="uk-UA" smtClean="0"/>
              <a:t>30.01.2023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32" y="1555236"/>
            <a:ext cx="8117305" cy="170216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КОРИСНА І ШКІДЛИВА РЕКЛАМА 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8596" r="5930" b="26281"/>
          <a:stretch/>
        </p:blipFill>
        <p:spPr>
          <a:xfrm>
            <a:off x="3031957" y="545432"/>
            <a:ext cx="5165559" cy="1860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9516"/>
          <a:stretch/>
        </p:blipFill>
        <p:spPr>
          <a:xfrm>
            <a:off x="4000680" y="3520577"/>
            <a:ext cx="4497541" cy="2470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97" y="4411581"/>
            <a:ext cx="3905607" cy="1952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12" y="4755820"/>
            <a:ext cx="3162564" cy="18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906" y="519009"/>
            <a:ext cx="6428472" cy="573741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467" y="947453"/>
            <a:ext cx="5302303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СОЦІАЛЬНА </a:t>
            </a:r>
            <a:b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РЕКЛАМА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49" t="23051" b="25877"/>
          <a:stretch/>
        </p:blipFill>
        <p:spPr>
          <a:xfrm>
            <a:off x="876149" y="3145668"/>
            <a:ext cx="5051557" cy="19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красьте восклицательный знак красной Иллюстрация штока - иллюстрации  насчитывающей письмо, опасность: 4296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768"/>
            <a:ext cx="2702212" cy="45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64038" y="2460514"/>
            <a:ext cx="8679915" cy="1748729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 вибирати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рекламою,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його необхідністю та користю.</a:t>
            </a:r>
          </a:p>
        </p:txBody>
      </p:sp>
    </p:spTree>
    <p:extLst>
      <p:ext uri="{BB962C8B-B14F-4D97-AF65-F5344CB8AC3E}">
        <p14:creationId xmlns:p14="http://schemas.microsoft.com/office/powerpoint/2010/main" val="22849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08223" y="2018260"/>
            <a:ext cx="4669983" cy="12741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3200" b="1" dirty="0"/>
              <a:t>Який товар ви б </a:t>
            </a:r>
            <a:r>
              <a:rPr lang="uk-UA" sz="3200" b="1" dirty="0" smtClean="0"/>
              <a:t>купили</a:t>
            </a:r>
          </a:p>
          <a:p>
            <a:pPr algn="ctr"/>
            <a:r>
              <a:rPr lang="uk-UA" sz="3200" b="1" dirty="0" smtClean="0"/>
              <a:t> </a:t>
            </a:r>
            <a:r>
              <a:rPr lang="uk-UA" sz="3200" b="1" dirty="0"/>
              <a:t>і </a:t>
            </a:r>
            <a:r>
              <a:rPr lang="uk-UA" sz="3200" b="1" dirty="0" smtClean="0"/>
              <a:t>чому, </a:t>
            </a:r>
          </a:p>
          <a:p>
            <a:pPr algn="ctr"/>
            <a:r>
              <a:rPr lang="uk-UA" sz="3200" b="1" dirty="0" smtClean="0"/>
              <a:t> </a:t>
            </a:r>
            <a:r>
              <a:rPr lang="uk-UA" sz="3200" b="1" dirty="0"/>
              <a:t>пояснити свій вибір.</a:t>
            </a:r>
          </a:p>
          <a:p>
            <a:pPr algn="ctr"/>
            <a:endParaRPr lang="uk-UA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85526" y="782956"/>
            <a:ext cx="4295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 «Магазин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56" y="2552992"/>
            <a:ext cx="2428859" cy="16439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0122" r="20005"/>
          <a:stretch/>
        </p:blipFill>
        <p:spPr>
          <a:xfrm>
            <a:off x="6353700" y="4357666"/>
            <a:ext cx="1922106" cy="24704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25" y="611827"/>
            <a:ext cx="2561253" cy="17043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115" y="4605733"/>
            <a:ext cx="2726192" cy="20420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b="26162"/>
          <a:stretch/>
        </p:blipFill>
        <p:spPr>
          <a:xfrm>
            <a:off x="9012078" y="611827"/>
            <a:ext cx="2242835" cy="17781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4682" y="2276154"/>
            <a:ext cx="2197625" cy="21976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4559" t="17296" r="2301" b="30306"/>
          <a:stretch/>
        </p:blipFill>
        <p:spPr>
          <a:xfrm>
            <a:off x="254080" y="3556149"/>
            <a:ext cx="2262892" cy="18352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1632" y="3938587"/>
            <a:ext cx="2143125" cy="214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4657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1" y="1168620"/>
            <a:ext cx="3304674" cy="139698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 Р А</a:t>
            </a:r>
            <a:endParaRPr lang="uk-U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7133" y="288758"/>
            <a:ext cx="6876508" cy="6047874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uk-UA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</a:pP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r>
              <a:rPr lang="uk-UA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 Л </a:t>
            </a:r>
            <a:r>
              <a:rPr lang="uk-UA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</a:t>
            </a:r>
          </a:p>
          <a:p>
            <a:pPr marL="68580" indent="0">
              <a:buNone/>
            </a:pPr>
            <a:endParaRPr lang="uk-UA" sz="3600" dirty="0" smtClean="0"/>
          </a:p>
          <a:p>
            <a:pPr marL="68580" indent="0">
              <a:buNone/>
            </a:pPr>
            <a:r>
              <a:rPr lang="uk-UA" sz="3600" dirty="0" smtClean="0"/>
              <a:t>Рек31м1 </a:t>
            </a:r>
            <a:r>
              <a:rPr lang="uk-UA" sz="3600" dirty="0"/>
              <a:t>– </a:t>
            </a:r>
            <a:r>
              <a:rPr lang="uk-UA" sz="3600" dirty="0" smtClean="0"/>
              <a:t>це п2пу3яриз1ція </a:t>
            </a:r>
            <a:r>
              <a:rPr lang="uk-UA" sz="3600" dirty="0"/>
              <a:t>т2в1рів, </a:t>
            </a:r>
            <a:r>
              <a:rPr lang="uk-UA" sz="3600" dirty="0" smtClean="0"/>
              <a:t>п2с3уг</a:t>
            </a:r>
            <a:r>
              <a:rPr lang="uk-UA" sz="3600" dirty="0"/>
              <a:t>, вид2вищ </a:t>
            </a:r>
            <a:r>
              <a:rPr lang="uk-UA" sz="3600" dirty="0" smtClean="0"/>
              <a:t>з </a:t>
            </a:r>
            <a:r>
              <a:rPr lang="uk-UA" sz="3600" dirty="0"/>
              <a:t>мет2ю </a:t>
            </a:r>
            <a:r>
              <a:rPr lang="uk-UA" sz="3600" dirty="0" smtClean="0"/>
              <a:t>привернути </a:t>
            </a:r>
            <a:r>
              <a:rPr lang="uk-UA" sz="3600" dirty="0"/>
              <a:t>ув1гу </a:t>
            </a:r>
            <a:r>
              <a:rPr lang="uk-UA" sz="3600" dirty="0" smtClean="0"/>
              <a:t>п2купців, з1м2вників</a:t>
            </a:r>
            <a:r>
              <a:rPr lang="uk-UA" sz="3600" dirty="0"/>
              <a:t>,  </a:t>
            </a:r>
            <a:r>
              <a:rPr lang="uk-UA" sz="3600" dirty="0" smtClean="0"/>
              <a:t>г3яд1чів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0" r="27543"/>
          <a:stretch/>
        </p:blipFill>
        <p:spPr>
          <a:xfrm>
            <a:off x="9304421" y="4114800"/>
            <a:ext cx="1796716" cy="2743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" y="2533524"/>
            <a:ext cx="4129126" cy="295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00" y="925483"/>
            <a:ext cx="4109304" cy="5271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04" y="3108280"/>
            <a:ext cx="5816031" cy="3414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589" y="399255"/>
            <a:ext cx="4676746" cy="33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893" t="-393" r="893" b="21031"/>
          <a:stretch/>
        </p:blipFill>
        <p:spPr>
          <a:xfrm>
            <a:off x="161364" y="956861"/>
            <a:ext cx="5623319" cy="3348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568" y="2058869"/>
            <a:ext cx="5566611" cy="44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062" y="92782"/>
            <a:ext cx="8704549" cy="1275591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Рекламні хитрощі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885" y="1373167"/>
            <a:ext cx="10379241" cy="505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«Ефект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зірки» 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Відомі актори, співаки, спортсмени розказують, що вони користуються цим товаром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«Ефект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експерта»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Актори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ролі лікарів розповідають про ефективність ліків чи зубної пасти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«Ефект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популярності»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рекламі переконують, що з цим товаром ти станеш набагато популярнішим у своєму колі.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«Ефект 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розпродажу»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Оголошують останній день акції, що кількість товару обмежена, а знижка діє лише декілька днів, купиш товар – отримаєш подарунок, першим п’ятьом покупцям подарунки.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не купувати те, що тобі не потрібно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навчитися розпізнавати правдиву і неправдиву інформацію, а також рекламні хитрощі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4" y="829971"/>
            <a:ext cx="9530586" cy="54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32" y="922977"/>
            <a:ext cx="8772610" cy="5214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642" y="690780"/>
            <a:ext cx="9366325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ДИСКУСІЯ</a:t>
            </a:r>
            <a:endParaRPr lang="uk-UA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067" y="1955477"/>
            <a:ext cx="3557862" cy="2456442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Вірш Лесі  Вознюк </a:t>
            </a:r>
            <a:r>
              <a:rPr lang="uk-UA" sz="3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Сергійко </a:t>
            </a:r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b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4024" y="963808"/>
            <a:ext cx="6096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Дивились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чіпси на Сергійка із реклами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підсмажені, з рум’яними боками.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Хотілось бігти 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одразу купувати,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навіть дозволу у мами не спитати.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рекламі дружно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чипсами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хрумтіли,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хвалили, насолоджуючись їли.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шинкою та сиром, із грибами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просили: «З’їж їх, не запитуй в мами!»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 Сергійко впевнено тримався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на спокуси 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чипсів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піддався.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Засвоїв, що навчають не реклами,</a:t>
            </a:r>
            <a:endParaRPr lang="uk-U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школі та поради тата й мами.</a:t>
            </a:r>
            <a:endParaRPr lang="uk-U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375228"/>
            <a:ext cx="3285457" cy="1910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789376"/>
            <a:ext cx="3513219" cy="2257517"/>
          </a:xfrm>
          <a:prstGeom prst="rect">
            <a:avLst/>
          </a:prstGeom>
        </p:spPr>
      </p:pic>
      <p:sp>
        <p:nvSpPr>
          <p:cNvPr id="6" name="AutoShape 4" descr="Купити ЧІПСИ СИР 133Г ЛЮКС з доставкою | Інтернет-магазин Рукави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32" y="125912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</TotalTime>
  <Words>144</Words>
  <Application>Microsoft Office PowerPoint</Application>
  <PresentationFormat>Довільний</PresentationFormat>
  <Paragraphs>47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Суміжність</vt:lpstr>
      <vt:lpstr>  КОРИСНА І ШКІДЛИВА РЕКЛАМА </vt:lpstr>
      <vt:lpstr>Презентація PowerPoint</vt:lpstr>
      <vt:lpstr>Г Р А</vt:lpstr>
      <vt:lpstr>Презентація PowerPoint</vt:lpstr>
      <vt:lpstr>Презентація PowerPoint</vt:lpstr>
      <vt:lpstr>Рекламні хитрощі</vt:lpstr>
      <vt:lpstr>Презентація PowerPoint</vt:lpstr>
      <vt:lpstr>ДИСКУСІЯ</vt:lpstr>
      <vt:lpstr>Вірш Лесі  Вознюк   «Сергійко  і  реклама» </vt:lpstr>
      <vt:lpstr>СОЦІАЛЬНА  РЕКЛАМА</vt:lpstr>
      <vt:lpstr>Потрібно вибирати товар  не за рекламою,  а за його необхідністю та користю.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Реклама. Корисна і шкідлива реклама.</dc:title>
  <dc:creator>Admin</dc:creator>
  <cp:lastModifiedBy>АДМІН</cp:lastModifiedBy>
  <cp:revision>23</cp:revision>
  <dcterms:created xsi:type="dcterms:W3CDTF">2021-01-31T13:06:58Z</dcterms:created>
  <dcterms:modified xsi:type="dcterms:W3CDTF">2023-01-30T16:23:48Z</dcterms:modified>
</cp:coreProperties>
</file>