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6" r:id="rId6"/>
    <p:sldId id="281" r:id="rId7"/>
    <p:sldId id="260" r:id="rId8"/>
    <p:sldId id="267" r:id="rId9"/>
    <p:sldId id="279" r:id="rId10"/>
    <p:sldId id="282" r:id="rId11"/>
    <p:sldId id="283" r:id="rId12"/>
    <p:sldId id="269" r:id="rId13"/>
    <p:sldId id="272" r:id="rId14"/>
    <p:sldId id="273" r:id="rId15"/>
    <p:sldId id="274" r:id="rId16"/>
    <p:sldId id="261" r:id="rId17"/>
    <p:sldId id="277" r:id="rId18"/>
    <p:sldId id="276" r:id="rId19"/>
    <p:sldId id="288" r:id="rId20"/>
    <p:sldId id="286" r:id="rId21"/>
    <p:sldId id="285" r:id="rId22"/>
    <p:sldId id="287" r:id="rId23"/>
    <p:sldId id="291" r:id="rId24"/>
    <p:sldId id="290" r:id="rId25"/>
    <p:sldId id="289" r:id="rId26"/>
    <p:sldId id="294" r:id="rId27"/>
    <p:sldId id="295" r:id="rId28"/>
    <p:sldId id="296" r:id="rId29"/>
    <p:sldId id="27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418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4064-F0A4-4894-ABDE-363593DD9C3F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19F59-B80E-49FF-955E-9352248B86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CA7EA2A-A8CA-4AF6-8B68-D18E8532989D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0A91C44-B5D9-45BD-B861-0EFAA0E23E7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42852"/>
            <a:ext cx="8143932" cy="650085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</a:t>
            </a:r>
            <a:br>
              <a:rPr lang="uk-UA" dirty="0" smtClean="0"/>
            </a:br>
            <a:r>
              <a:rPr lang="uk-UA" dirty="0" smtClean="0"/>
              <a:t>  </a:t>
            </a:r>
          </a:p>
          <a:p>
            <a:endParaRPr lang="uk-UA" sz="2600" b="1" dirty="0" smtClean="0">
              <a:solidFill>
                <a:schemeClr val="tx1"/>
              </a:solidFill>
            </a:endParaRPr>
          </a:p>
          <a:p>
            <a:endParaRPr lang="uk-UA" sz="2600" dirty="0" smtClean="0">
              <a:solidFill>
                <a:schemeClr val="tx1"/>
              </a:solidFill>
            </a:endParaRPr>
          </a:p>
          <a:p>
            <a:endParaRPr lang="uk-UA" b="1" dirty="0">
              <a:solidFill>
                <a:schemeClr val="tx1"/>
              </a:solidFill>
            </a:endParaRPr>
          </a:p>
          <a:p>
            <a:r>
              <a:rPr lang="uk-UA" sz="2600" b="1" dirty="0" smtClean="0">
                <a:solidFill>
                  <a:schemeClr val="tx1"/>
                </a:solidFill>
              </a:rPr>
              <a:t>освіта: вища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b="1" dirty="0" smtClean="0">
                <a:solidFill>
                  <a:schemeClr val="tx1"/>
                </a:solidFill>
              </a:rPr>
              <a:t>закінчила: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b="1" dirty="0" smtClean="0">
                <a:solidFill>
                  <a:schemeClr val="tx1"/>
                </a:solidFill>
              </a:rPr>
              <a:t> Лебединське педагогічне училище ім. А.С.Макаренка в1993р.;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endParaRPr lang="uk-UA" sz="2600" b="1" dirty="0" smtClean="0">
              <a:solidFill>
                <a:schemeClr val="tx1"/>
              </a:solidFill>
            </a:endParaRPr>
          </a:p>
          <a:p>
            <a:r>
              <a:rPr lang="uk-UA" sz="2600" b="1" dirty="0" smtClean="0">
                <a:solidFill>
                  <a:schemeClr val="tx1"/>
                </a:solidFill>
              </a:rPr>
              <a:t>Глухівський державний педагогічний інститут ім. </a:t>
            </a:r>
            <a:r>
              <a:rPr lang="uk-UA" sz="2600" b="1" dirty="0" err="1" smtClean="0">
                <a:solidFill>
                  <a:schemeClr val="tx1"/>
                </a:solidFill>
              </a:rPr>
              <a:t>С.М.Сергеєва-Ценського</a:t>
            </a:r>
            <a:r>
              <a:rPr lang="uk-UA" sz="2600" b="1" dirty="0" smtClean="0">
                <a:solidFill>
                  <a:schemeClr val="tx1"/>
                </a:solidFill>
              </a:rPr>
              <a:t> Сумської області в 1998р.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b="1" dirty="0" smtClean="0">
                <a:solidFill>
                  <a:schemeClr val="tx1"/>
                </a:solidFill>
              </a:rPr>
              <a:t/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dirty="0" smtClean="0">
                <a:solidFill>
                  <a:schemeClr val="tx1"/>
                </a:solidFill>
              </a:rPr>
              <a:t> </a:t>
            </a:r>
            <a:r>
              <a:rPr lang="uk-UA" sz="2600" b="1" dirty="0" smtClean="0">
                <a:solidFill>
                  <a:schemeClr val="tx1"/>
                </a:solidFill>
              </a:rPr>
              <a:t>Фах:  вчитель початкових класів, 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b="1" dirty="0" smtClean="0">
                <a:solidFill>
                  <a:schemeClr val="tx1"/>
                </a:solidFill>
              </a:rPr>
              <a:t>            спеціаліст вищої категорії</a:t>
            </a:r>
            <a:r>
              <a:rPr lang="uk-UA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    </a:t>
            </a:r>
            <a:r>
              <a:rPr lang="uk-UA" sz="2600" b="1" dirty="0" smtClean="0">
                <a:solidFill>
                  <a:schemeClr val="tx1"/>
                </a:solidFill>
              </a:rPr>
              <a:t>старший вчитель</a:t>
            </a:r>
          </a:p>
          <a:p>
            <a:endParaRPr lang="uk-UA" b="1" dirty="0">
              <a:solidFill>
                <a:schemeClr val="tx1"/>
              </a:solidFill>
            </a:endParaRPr>
          </a:p>
          <a:p>
            <a:r>
              <a:rPr lang="uk-UA" sz="2600" b="1" dirty="0" smtClean="0">
                <a:solidFill>
                  <a:schemeClr val="tx1"/>
                </a:solidFill>
              </a:rPr>
              <a:t>Сертифікація-2020р.  експерт</a:t>
            </a:r>
          </a:p>
          <a:p>
            <a:r>
              <a:rPr lang="uk-UA" sz="2600" b="1" dirty="0" smtClean="0">
                <a:solidFill>
                  <a:schemeClr val="tx1"/>
                </a:solidFill>
              </a:rPr>
              <a:t/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sz="2600" b="1" dirty="0" smtClean="0">
                <a:solidFill>
                  <a:schemeClr val="tx1"/>
                </a:solidFill>
              </a:rPr>
              <a:t>                стаж роботи: </a:t>
            </a:r>
            <a:r>
              <a:rPr lang="uk-UA" b="1" dirty="0" smtClean="0">
                <a:solidFill>
                  <a:schemeClr val="tx1"/>
                </a:solidFill>
              </a:rPr>
              <a:t>29</a:t>
            </a:r>
            <a:r>
              <a:rPr lang="uk-UA" sz="2600" b="1" dirty="0" smtClean="0">
                <a:solidFill>
                  <a:schemeClr val="tx1"/>
                </a:solidFill>
              </a:rPr>
              <a:t> років                 </a:t>
            </a:r>
            <a:br>
              <a:rPr lang="uk-UA" sz="2600" b="1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329642" cy="4943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300154" y="142852"/>
            <a:ext cx="6643734" cy="2000264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dirty="0" err="1">
                <a:solidFill>
                  <a:schemeClr val="accent2">
                    <a:lumMod val="75000"/>
                  </a:schemeClr>
                </a:solidFill>
              </a:rPr>
              <a:t>Шуран</a:t>
            </a:r>
            <a:r>
              <a:rPr lang="uk-UA" sz="4000" dirty="0">
                <a:solidFill>
                  <a:schemeClr val="accent2">
                    <a:lumMod val="75000"/>
                  </a:schemeClr>
                </a:solidFill>
              </a:rPr>
              <a:t>  Інна Віталіївна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foto\20180517_0951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000504"/>
            <a:ext cx="3541716" cy="244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foto\20190313_10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2892425" cy="216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foto\20190322_0848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3162" y="825476"/>
            <a:ext cx="2749860" cy="195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 3 кл\20181011_0915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19420" y="623796"/>
            <a:ext cx="3656701" cy="283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\20191105_1244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464973" y="750077"/>
            <a:ext cx="3714778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3 кл\20181011_092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041782" cy="32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foto\20191104_1320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113220" cy="329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631844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uk-UA" dirty="0" smtClean="0"/>
              <a:t>    </a:t>
            </a:r>
            <a:r>
              <a:rPr lang="uk-UA" dirty="0" smtClean="0">
                <a:solidFill>
                  <a:schemeClr val="accent1"/>
                </a:solidFill>
              </a:rPr>
              <a:t>Технологія критичного мислення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2765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28670"/>
            <a:ext cx="7524771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Результат пошуку зображень за запитом &quot;критичне мислення&quot;"/>
          <p:cNvPicPr>
            <a:picLocks noChangeAspect="1" noChangeArrowheads="1"/>
          </p:cNvPicPr>
          <p:nvPr/>
        </p:nvPicPr>
        <p:blipFill>
          <a:blip r:embed="rId2"/>
          <a:srcRect l="2813" r="5312" b="9999"/>
          <a:stretch>
            <a:fillRect/>
          </a:stretch>
        </p:blipFill>
        <p:spPr bwMode="auto">
          <a:xfrm>
            <a:off x="785785" y="428604"/>
            <a:ext cx="7681569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Результат пошуку зображень за запитом &quot;креативне мислен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143900" cy="5604501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571472" y="0"/>
            <a:ext cx="7786742" cy="1071546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1"/>
                </a:solidFill>
              </a:rPr>
              <a:t>ТЕХНОЛОГІЯ КРЕАТИВНОГО МИСЛЕННЯ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Результат пошуку зображень за запитом &quot;креативне мислення&quot;"/>
          <p:cNvPicPr>
            <a:picLocks noChangeAspect="1" noChangeArrowheads="1"/>
          </p:cNvPicPr>
          <p:nvPr/>
        </p:nvPicPr>
        <p:blipFill>
          <a:blip r:embed="rId2"/>
          <a:srcRect l="5250"/>
          <a:stretch>
            <a:fillRect/>
          </a:stretch>
        </p:blipFill>
        <p:spPr bwMode="auto">
          <a:xfrm>
            <a:off x="357158" y="0"/>
            <a:ext cx="8572560" cy="6894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езультат пошуку зображень за запитом &quot;використання ікт на уроках в початкових класах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504218" cy="5634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а папка\20191127_132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1434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4 клас\DSCN8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3906441" cy="289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 папка\20191127_1304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Нова папка\20191126_1306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857628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 папка\20191126_1258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 папка\20191126_1254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71546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1500166" y="0"/>
            <a:ext cx="6072230" cy="1033272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/>
                </a:solidFill>
              </a:rPr>
              <a:t>ЛЕГО ТЕХНОЛОГІЇ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714480" y="214290"/>
            <a:ext cx="5572164" cy="71438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accent1"/>
                </a:solidFill>
              </a:rPr>
              <a:t>НАВЧАННЯ ПО НОВОМУ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4" name="Рисунок 3" descr="C:\Users\Admin\Desktop\Новая папка\20170907_1224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71942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foto\20170918_102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857232"/>
            <a:ext cx="42862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foto\20190318_091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 я\20170518_1115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4478142" cy="256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3500438"/>
            <a:ext cx="6715156" cy="200026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          З досвіду роботи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                        вчительки початкових класів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                     </a:t>
            </a:r>
            <a:r>
              <a:rPr lang="uk-UA" dirty="0" err="1" smtClean="0">
                <a:solidFill>
                  <a:schemeClr val="tx1"/>
                </a:solidFill>
              </a:rPr>
              <a:t>Підволочиської</a:t>
            </a:r>
            <a:r>
              <a:rPr lang="uk-UA" dirty="0" smtClean="0">
                <a:solidFill>
                  <a:schemeClr val="tx1"/>
                </a:solidFill>
              </a:rPr>
              <a:t> ЗОШ І-ІІІ ст.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           </a:t>
            </a:r>
            <a:r>
              <a:rPr lang="uk-UA" dirty="0" err="1" smtClean="0">
                <a:solidFill>
                  <a:schemeClr val="tx1"/>
                </a:solidFill>
              </a:rPr>
              <a:t>Шуран</a:t>
            </a:r>
            <a:r>
              <a:rPr lang="uk-UA" dirty="0" smtClean="0">
                <a:solidFill>
                  <a:schemeClr val="tx1"/>
                </a:solidFill>
              </a:rPr>
              <a:t> Інни Віталіївни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52"/>
            <a:ext cx="8572560" cy="1643074"/>
          </a:xfrm>
        </p:spPr>
        <p:txBody>
          <a:bodyPr>
            <a:normAutofit fontScale="90000"/>
          </a:bodyPr>
          <a:lstStyle/>
          <a:p>
            <a:r>
              <a:rPr lang="uk-UA" b="0" dirty="0" smtClean="0">
                <a:solidFill>
                  <a:schemeClr val="tx1"/>
                </a:solidFill>
              </a:rPr>
              <a:t>Використання сучасних технологій навчання для розвитку </a:t>
            </a:r>
            <a:r>
              <a:rPr lang="uk-UA" b="0" dirty="0" err="1" smtClean="0">
                <a:solidFill>
                  <a:schemeClr val="tx1"/>
                </a:solidFill>
              </a:rPr>
              <a:t>компетентностей</a:t>
            </a:r>
            <a:r>
              <a:rPr lang="uk-UA" b="0" dirty="0" smtClean="0">
                <a:solidFill>
                  <a:schemeClr val="tx1"/>
                </a:solidFill>
              </a:rPr>
              <a:t> учнів початкової школи</a:t>
            </a:r>
            <a:endParaRPr lang="ru-R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foto\20170925_0921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28361" y="1399809"/>
            <a:ext cx="4256096" cy="217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foto\20190402_0855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684592" cy="32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foto\20190402_09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00459" y="3085897"/>
            <a:ext cx="3970344" cy="32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foto\20180327_1246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429000"/>
            <a:ext cx="5113352" cy="329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foto\20180523_120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113220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foto\20180327_125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3613154" cy="28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foto\20190320_1025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14282" y="3429000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\20190320_151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Новая папка\20190320_1502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52"/>
            <a:ext cx="41434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foto\20190320_1618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357562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Новая папка\20180129_0912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991578" cy="299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\20190311_102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00628" y="571480"/>
            <a:ext cx="285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foto\20180117_114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9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\20180426_1211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114865" cy="30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ітлина від Аліни Чуй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50043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Новая папка\20190321_1116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357562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\20180517_1257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4286280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foto\20170907_1301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0"/>
            <a:ext cx="43577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928794" y="0"/>
            <a:ext cx="5429288" cy="857256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1"/>
                </a:solidFill>
              </a:rPr>
              <a:t>ПЕДАГОГІКА ПАРТНЕРСТВА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 descr="D:\foto\20180323_12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28624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20170313_124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71490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МО</a:t>
            </a:r>
            <a:r>
              <a:rPr lang="uk-UA" dirty="0" smtClean="0"/>
              <a:t>Ї ДОСЯГНЕННЯ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4" y="1268760"/>
            <a:ext cx="4514286" cy="486666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43924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38609"/>
            <a:ext cx="3503930" cy="2619375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934"/>
          <a:stretch/>
        </p:blipFill>
        <p:spPr bwMode="auto">
          <a:xfrm>
            <a:off x="2848594" y="445289"/>
            <a:ext cx="3457575" cy="2512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50833" y="444402"/>
            <a:ext cx="3503930" cy="261937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4499992" y="3321372"/>
            <a:ext cx="4131047" cy="284393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3734" r="2894" b="3477"/>
          <a:stretch/>
        </p:blipFill>
        <p:spPr bwMode="auto">
          <a:xfrm>
            <a:off x="323528" y="3350003"/>
            <a:ext cx="3888432" cy="2815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891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752033" y="1264201"/>
            <a:ext cx="6120765" cy="4257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445" y="2924944"/>
            <a:ext cx="5273555" cy="373375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4437187" y="85089"/>
            <a:ext cx="4311277" cy="312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7313916" cy="5491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79296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ayer.myshared.ru/17/1162287/slides/slide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1537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dirty="0" smtClean="0">
                <a:solidFill>
                  <a:schemeClr val="accent1"/>
                </a:solidFill>
              </a:rPr>
              <a:t>Технології інтерактивного навчання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Picture 6" descr="http://zosh19sumy.ucoz.ua/metod/057.JPG.pagespeed.ce.zUJcNFT8G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334375" cy="575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3 кл\20181128_121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470410" cy="308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фото 3 кл\20181128_121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76"/>
            <a:ext cx="4440227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 3 кл\20181128_1206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113088" cy="29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foto\20200122_1251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52"/>
            <a:ext cx="36433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Інтерактивне&#10;навчання&#10;сприяє:&#10;формуванню&#10;загальнонавчальних та&#10;предметних навичок&#10;можливості відстоювати&#10;та пропонувати св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50099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Результат пошуку зображень за запитом &quot;інтегроване навч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8" name="AutoShape 4" descr="Результат пошуку зображень за запитом &quot;інтегроване навч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Результат пошуку зображень за запитом &quot;інтегроване навч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Результат пошуку зображень за запитом &quot;інтегроване навчання&quot;"/>
          <p:cNvPicPr>
            <a:picLocks noChangeAspect="1" noChangeArrowheads="1"/>
          </p:cNvPicPr>
          <p:nvPr/>
        </p:nvPicPr>
        <p:blipFill>
          <a:blip r:embed="rId2"/>
          <a:srcRect b="5555"/>
          <a:stretch>
            <a:fillRect/>
          </a:stretch>
        </p:blipFill>
        <p:spPr bwMode="auto">
          <a:xfrm>
            <a:off x="0" y="1142984"/>
            <a:ext cx="9144000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foto\20191010_131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4291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foto\20171218_132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foto\20171113_134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66"/>
            <a:ext cx="4357718" cy="32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foto\20171218_124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29066"/>
            <a:ext cx="343376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1329</TotalTime>
  <Words>39</Words>
  <Application>Microsoft Office PowerPoint</Application>
  <PresentationFormat>Екран (4:3)</PresentationFormat>
  <Paragraphs>23</Paragraphs>
  <Slides>29</Slides>
  <Notes>0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5" baseType="lpstr">
      <vt:lpstr>Calibri</vt:lpstr>
      <vt:lpstr>Cambria</vt:lpstr>
      <vt:lpstr>Franklin Gothic Book</vt:lpstr>
      <vt:lpstr>Perpetua</vt:lpstr>
      <vt:lpstr>Wingdings 2</vt:lpstr>
      <vt:lpstr>Справедливость</vt:lpstr>
      <vt:lpstr>                                       </vt:lpstr>
      <vt:lpstr>Використання сучасних технологій навчання для розвитку компетентностей учнів початкової школи</vt:lpstr>
      <vt:lpstr>Презентація PowerPoint</vt:lpstr>
      <vt:lpstr>Презентація PowerPoint</vt:lpstr>
      <vt:lpstr>Технології інтерактивного навчання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Технологія критичного мислення</vt:lpstr>
      <vt:lpstr>Презентація PowerPoint</vt:lpstr>
      <vt:lpstr>ТЕХНОЛОГІЯ КРЕАТИВНОГО МИСЛЕННЯ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    МОЇ ДОСЯГНЕННЯ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Сучасні інтерактивні технології навчання для розвитку компетентностей учнів початкової школи</dc:title>
  <dc:creator>Пользователь Windows</dc:creator>
  <cp:lastModifiedBy>HomeUser</cp:lastModifiedBy>
  <cp:revision>102</cp:revision>
  <dcterms:created xsi:type="dcterms:W3CDTF">2019-11-28T15:13:55Z</dcterms:created>
  <dcterms:modified xsi:type="dcterms:W3CDTF">2023-02-22T09:22:49Z</dcterms:modified>
</cp:coreProperties>
</file>