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AB3FE6A6-F2F6-48B4-9F87-F78876B46CB9}">
          <p14:sldIdLst>
            <p14:sldId id="256"/>
          </p14:sldIdLst>
        </p14:section>
        <p14:section name="Розділ без заголовка" id="{91C2283B-83B9-43A1-A165-F76BB0FF0EE7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Головко" initials="ОГ" lastIdx="1" clrIdx="0">
    <p:extLst>
      <p:ext uri="{19B8F6BF-5375-455C-9EA6-DF929625EA0E}">
        <p15:presenceInfo xmlns:p15="http://schemas.microsoft.com/office/powerpoint/2012/main" userId="Оксана Голов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59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13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17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74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93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23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90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82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24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61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4290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ru/Hotel_Review-g255057-d4767422-Reviews-Abode_Hotel_Woden-Canberra_Australian_Capital_Territor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ipadvisor.ru/Attraction_Review-g255057-d618962-Reviews-National_Zoo_and_Aquarium-Canberra_Australian_Capital_Territory.html" TargetMode="External"/><Relationship Id="rId5" Type="http://schemas.openxmlformats.org/officeDocument/2006/relationships/hyperlink" Target="https://www.tripadvisor.ru/Attraction_Review-g255057-d591965-Reviews-CSIRO_Discovery-Canberra_Australian_Capital_Territory.html" TargetMode="External"/><Relationship Id="rId4" Type="http://schemas.openxmlformats.org/officeDocument/2006/relationships/hyperlink" Target="https://www.tripadvisor.ru/Attraction_Review-g255057-d257667-Reviews-National_Museum_of_Australia-Canberra_Australian_Capital_Territory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E%D0%BB%D0%BE%D1%82%D0%BE" TargetMode="External"/><Relationship Id="rId13" Type="http://schemas.openxmlformats.org/officeDocument/2006/relationships/slide" Target="slide3.xml"/><Relationship Id="rId3" Type="http://schemas.openxmlformats.org/officeDocument/2006/relationships/hyperlink" Target="https://uk.wikipedia.org/wiki/%D0%90%D1%80%D0%BD%D0%B5%D0%BC%D0%BB%D0%B5%D0%BD%D0%B4" TargetMode="External"/><Relationship Id="rId7" Type="http://schemas.openxmlformats.org/officeDocument/2006/relationships/hyperlink" Target="https://uk.wikipedia.org/wiki/%D0%9C%D0%B0%D0%BD%D0%B3%D1%80%D0%BE%D0%B2%D0%B8%D0%B9_%D0%BB%D1%96%D1%81" TargetMode="External"/><Relationship Id="rId12" Type="http://schemas.openxmlformats.org/officeDocument/2006/relationships/hyperlink" Target="https://uk.wikipedia.org/wiki/%D0%A1%D0%BA%D0%B5%D0%BB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5%D0%BB%D1%8C%D1%82%D0%B0_%D1%80%D1%96%D1%87%D0%BA%D0%B8" TargetMode="External"/><Relationship Id="rId11" Type="http://schemas.openxmlformats.org/officeDocument/2006/relationships/hyperlink" Target="https://uk.wikipedia.org/wiki/%D0%93%D1%80%D0%B0%D0%BD%D1%96%D1%82" TargetMode="External"/><Relationship Id="rId5" Type="http://schemas.openxmlformats.org/officeDocument/2006/relationships/hyperlink" Target="https://uk.wikipedia.org/wiki/%D0%95%D0%BA%D0%BE%D1%81%D0%B8%D1%81%D1%82%D0%B5%D0%BC%D0%B0" TargetMode="External"/><Relationship Id="rId10" Type="http://schemas.openxmlformats.org/officeDocument/2006/relationships/hyperlink" Target="https://uk.wikipedia.org/wiki/%D0%A2%D1%80%D0%BE%D0%BF%D1%96%D1%87%D0%BD%D0%B8%D0%B9_%D0%BB%D1%96%D1%81" TargetMode="External"/><Relationship Id="rId4" Type="http://schemas.openxmlformats.org/officeDocument/2006/relationships/hyperlink" Target="https://uk.wikipedia.org/wiki/%D0%92%D0%B0%D0%BD-%D0%94%D1%96%D0%BC%D0%B5%D0%BD_(%D0%B7%D0%B0%D1%82%D0%BE%D0%BA%D0%B0)" TargetMode="External"/><Relationship Id="rId9" Type="http://schemas.openxmlformats.org/officeDocument/2006/relationships/hyperlink" Target="https://uk.wikipedia.org/wiki/%D0%95%D0%B2%D0%BA%D0%B0%D0%BB%D1%96%D0%BF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A5%D0%BE%D0%BB%D1%81_%D0%9A%D1%80%D1%96%D0%BA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2%D1%96%D0%BD%D1%81%D0%BB%D0%B5%D0%BD%D0%B4" TargetMode="External"/><Relationship Id="rId3" Type="http://schemas.openxmlformats.org/officeDocument/2006/relationships/hyperlink" Target="https://uk.wikipedia.org/wiki/%D0%9A%D0%BE%D1%80%D0%B0%D0%BB%D0%BE%D0%B2%D0%B8%D0%B9_%D1%80%D0%B8%D1%84" TargetMode="External"/><Relationship Id="rId7" Type="http://schemas.openxmlformats.org/officeDocument/2006/relationships/hyperlink" Target="https://uk.wikipedia.org/wiki/%D0%90%D0%B2%D1%81%D1%82%D1%80%D0%B0%D0%BB%D1%96%D1%8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3%D0%B7%D0%B1%D0%B5%D1%80%D0%B5%D0%B6%D0%B6%D1%8F" TargetMode="External"/><Relationship Id="rId5" Type="http://schemas.openxmlformats.org/officeDocument/2006/relationships/hyperlink" Target="https://uk.wikipedia.org/wiki/%D0%A1%D1%85%D1%96%D0%B4" TargetMode="External"/><Relationship Id="rId4" Type="http://schemas.openxmlformats.org/officeDocument/2006/relationships/hyperlink" Target="https://uk.wikipedia.org/wiki/%D0%9A%D0%BE%D1%80%D0%B0%D0%BB%D0%BE%D0%B2%D0%B5_%D0%BC%D0%BE%D1%80%D0%B5" TargetMode="Externa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" TargetMode="External"/><Relationship Id="rId5" Type="http://schemas.openxmlformats.org/officeDocument/2006/relationships/hyperlink" Target="https://www.onetwotrip.com/" TargetMode="External"/><Relationship Id="rId4" Type="http://schemas.openxmlformats.org/officeDocument/2006/relationships/hyperlink" Target="https://www.book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9257D-27B7-40EE-A5E0-D091A3FB1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59045-E3E3-43BB-A2F6-DE547088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uk-UA" sz="4800" dirty="0"/>
              <a:t> Моя подорож Австралією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90C6BD6-AB6A-4D9A-87ED-C2301815C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uk-UA" sz="2000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534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Результат пошуку зображень за запитом аэропорт австралии">
            <a:extLst>
              <a:ext uri="{FF2B5EF4-FFF2-40B4-BE49-F238E27FC236}">
                <a16:creationId xmlns:a16="http://schemas.microsoft.com/office/drawing/2014/main" xmlns="" id="{EA24908F-D5C7-4F6E-9763-C5F2C4342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8405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5DEFE-6524-47E1-BF5A-F8E03A93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Прибуття</a:t>
            </a: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34DC51B-C6B2-48C3-BCAD-022A757DE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1700" dirty="0"/>
              <a:t>Щоб потрапити на континент я скористаюсь аеропортом Канберра, що знаходиться поблизу столиці Австралії -Канберра. Там я орендую авто, яким буду подорожувати.</a:t>
            </a:r>
          </a:p>
        </p:txBody>
      </p:sp>
    </p:spTree>
    <p:extLst>
      <p:ext uri="{BB962C8B-B14F-4D97-AF65-F5344CB8AC3E}">
        <p14:creationId xmlns:p14="http://schemas.microsoft.com/office/powerpoint/2010/main" val="4732065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Результат пошуку зображень за запитом австралія фото">
            <a:extLst>
              <a:ext uri="{FF2B5EF4-FFF2-40B4-BE49-F238E27FC236}">
                <a16:creationId xmlns:a16="http://schemas.microsoft.com/office/drawing/2014/main" xmlns="" id="{044CF852-EFEF-4C91-99A7-69A0C22DF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r="22446" b="1"/>
          <a:stretch/>
        </p:blipFill>
        <p:spPr bwMode="auto">
          <a:xfrm>
            <a:off x="4314825" y="10"/>
            <a:ext cx="787717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60676-E846-4AA5-95B1-47AB942D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 dirty="0"/>
              <a:t>План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D4A9D27-ACD0-4F1B-99A4-BA69242D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943730" cy="3207258"/>
          </a:xfrm>
        </p:spPr>
        <p:txBody>
          <a:bodyPr anchor="t">
            <a:normAutofit/>
          </a:bodyPr>
          <a:lstStyle/>
          <a:p>
            <a:r>
              <a:rPr lang="uk-UA" sz="1700" dirty="0">
                <a:hlinkClick r:id="rId3" action="ppaction://hlinksldjump"/>
              </a:rPr>
              <a:t>Столиця Австралія -Канберра;</a:t>
            </a:r>
            <a:endParaRPr lang="uk-UA" sz="1700" dirty="0"/>
          </a:p>
          <a:p>
            <a:r>
              <a:rPr lang="uk-UA" sz="1700" dirty="0">
                <a:hlinkClick r:id="rId4" action="ppaction://hlinksldjump"/>
              </a:rPr>
              <a:t>Національний парк Какаду;</a:t>
            </a:r>
            <a:endParaRPr lang="uk-UA" sz="1700" dirty="0"/>
          </a:p>
          <a:p>
            <a:r>
              <a:rPr lang="uk-UA" sz="1700" dirty="0">
                <a:hlinkClick r:id="rId5" action="ppaction://hlinksldjump"/>
              </a:rPr>
              <a:t>Гори </a:t>
            </a:r>
            <a:r>
              <a:rPr lang="uk-UA" sz="1700" dirty="0" err="1">
                <a:hlinkClick r:id="rId5" action="ppaction://hlinksldjump"/>
              </a:rPr>
              <a:t>Бангл-Бангл</a:t>
            </a:r>
            <a:r>
              <a:rPr lang="uk-UA" sz="1700" dirty="0">
                <a:hlinkClick r:id="rId5" action="ppaction://hlinksldjump"/>
              </a:rPr>
              <a:t>;</a:t>
            </a:r>
            <a:endParaRPr lang="uk-UA" sz="1700" dirty="0"/>
          </a:p>
          <a:p>
            <a:r>
              <a:rPr lang="uk-UA" sz="1700" dirty="0">
                <a:hlinkClick r:id="rId6" action="ppaction://hlinksldjump"/>
              </a:rPr>
              <a:t>Озеро Ейр</a:t>
            </a:r>
            <a:r>
              <a:rPr lang="uk-UA" sz="1700" dirty="0"/>
              <a:t>;</a:t>
            </a:r>
          </a:p>
          <a:p>
            <a:r>
              <a:rPr lang="uk-UA" sz="1700" dirty="0">
                <a:hlinkClick r:id="rId7" action="ppaction://hlinksldjump"/>
              </a:rPr>
              <a:t>Великий бар’єрний риф;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39743011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Результат пошуку зображень за запитом канберра">
            <a:extLst>
              <a:ext uri="{FF2B5EF4-FFF2-40B4-BE49-F238E27FC236}">
                <a16:creationId xmlns:a16="http://schemas.microsoft.com/office/drawing/2014/main" xmlns="" id="{65413575-0A1C-4FEB-A231-FA31B3273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42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F95B2-615D-4824-A152-4AE0E88B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Канберра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E627A94-7E91-4451-A941-C95D8CF46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Приїхавши в місто, одразу прямую  в готель </a:t>
            </a:r>
            <a:r>
              <a:rPr lang="ru-RU" sz="1400" dirty="0" err="1">
                <a:hlinkClick r:id="rId3"/>
              </a:rPr>
              <a:t>Abode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Hotel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Woden</a:t>
            </a:r>
            <a:r>
              <a:rPr lang="ru-RU" sz="1400" dirty="0"/>
              <a:t>. </a:t>
            </a:r>
            <a:r>
              <a:rPr lang="ru-RU" sz="1400" dirty="0" err="1"/>
              <a:t>Пізніше</a:t>
            </a:r>
            <a:r>
              <a:rPr lang="ru-RU" sz="1400" dirty="0"/>
              <a:t> у центр </a:t>
            </a:r>
            <a:r>
              <a:rPr lang="ru-RU" sz="1400" dirty="0" err="1"/>
              <a:t>міста</a:t>
            </a:r>
            <a:r>
              <a:rPr lang="ru-RU" sz="1400" dirty="0"/>
              <a:t>, де </a:t>
            </a:r>
            <a:r>
              <a:rPr lang="ru-RU" sz="1400" dirty="0" err="1"/>
              <a:t>розглядаю</a:t>
            </a:r>
            <a:r>
              <a:rPr lang="ru-RU" sz="1400" dirty="0"/>
              <a:t> </a:t>
            </a:r>
            <a:r>
              <a:rPr lang="ru-RU" sz="1400" dirty="0" err="1"/>
              <a:t>хмарочоси</a:t>
            </a:r>
            <a:r>
              <a:rPr lang="ru-RU" sz="1400" dirty="0"/>
              <a:t> та </a:t>
            </a:r>
            <a:r>
              <a:rPr lang="ru-RU" sz="1400" dirty="0" err="1"/>
              <a:t>чудернацькі</a:t>
            </a:r>
            <a:r>
              <a:rPr lang="ru-RU" sz="1400" dirty="0"/>
              <a:t> </a:t>
            </a:r>
            <a:r>
              <a:rPr lang="ru-RU" sz="1400" dirty="0" err="1"/>
              <a:t>скульптури</a:t>
            </a:r>
            <a:r>
              <a:rPr lang="ru-RU" sz="1400" dirty="0"/>
              <a:t> , а </a:t>
            </a:r>
            <a:r>
              <a:rPr lang="ru-RU" sz="1400" dirty="0" err="1"/>
              <a:t>потім</a:t>
            </a:r>
            <a:r>
              <a:rPr lang="ru-RU" sz="1400" dirty="0"/>
              <a:t> у </a:t>
            </a:r>
            <a:r>
              <a:rPr lang="ru-RU" sz="1400" dirty="0" err="1"/>
              <a:t>музеї</a:t>
            </a:r>
            <a:r>
              <a:rPr lang="ru-RU" sz="1400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 </a:t>
            </a:r>
            <a:r>
              <a:rPr lang="en-US" sz="1400" dirty="0">
                <a:hlinkClick r:id="rId4"/>
              </a:rPr>
              <a:t>National Museum of Australia</a:t>
            </a:r>
          </a:p>
          <a:p>
            <a:pPr>
              <a:lnSpc>
                <a:spcPct val="100000"/>
              </a:lnSpc>
            </a:pPr>
            <a:r>
              <a:rPr lang="en-US" sz="1400" u="sng" dirty="0">
                <a:hlinkClick r:id="rId5"/>
              </a:rPr>
              <a:t>CSIRO Discovery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я </a:t>
            </a:r>
            <a:r>
              <a:rPr lang="ru-RU" sz="1400" dirty="0" err="1"/>
              <a:t>познайовлюсь</a:t>
            </a:r>
            <a:r>
              <a:rPr lang="ru-RU" sz="1400" dirty="0"/>
              <a:t> з фауною </a:t>
            </a:r>
            <a:r>
              <a:rPr lang="ru-RU" sz="1400" dirty="0" err="1"/>
              <a:t>цього</a:t>
            </a:r>
            <a:r>
              <a:rPr lang="ru-RU" sz="1400" dirty="0"/>
              <a:t> континенту в  </a:t>
            </a:r>
            <a:r>
              <a:rPr lang="en-US" sz="1400" u="sng" dirty="0">
                <a:hlinkClick r:id="rId6"/>
              </a:rPr>
              <a:t>National Zoo and Aquarium</a:t>
            </a:r>
            <a:r>
              <a:rPr lang="uk-UA" sz="1400" u="sng" dirty="0">
                <a:hlinkClick r:id="rId6"/>
              </a:rPr>
              <a:t> </a:t>
            </a:r>
            <a:endParaRPr lang="en-US" sz="1400" u="sng" dirty="0">
              <a:hlinkClick r:id="rId6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>
              <a:lnSpc>
                <a:spcPct val="100000"/>
              </a:lnSpc>
            </a:pPr>
            <a:endParaRPr lang="ru-RU" sz="1400" dirty="0"/>
          </a:p>
          <a:p>
            <a:pPr>
              <a:lnSpc>
                <a:spcPct val="100000"/>
              </a:lnSpc>
            </a:pPr>
            <a:endParaRPr lang="ru-RU" sz="1400" dirty="0"/>
          </a:p>
          <a:p>
            <a:pPr marL="0" indent="0">
              <a:lnSpc>
                <a:spcPct val="100000"/>
              </a:lnSpc>
              <a:buNone/>
            </a:pPr>
            <a:endParaRPr lang="uk-UA" sz="1400" dirty="0"/>
          </a:p>
        </p:txBody>
      </p:sp>
      <p:sp>
        <p:nvSpPr>
          <p:cNvPr id="4" name="Стрілка: шеврон 3">
            <a:hlinkClick r:id="" action="ppaction://noaction"/>
            <a:extLst>
              <a:ext uri="{FF2B5EF4-FFF2-40B4-BE49-F238E27FC236}">
                <a16:creationId xmlns:a16="http://schemas.microsoft.com/office/drawing/2014/main" xmlns="" id="{5982696D-D18B-4774-B885-9868F75D68C2}"/>
              </a:ext>
            </a:extLst>
          </p:cNvPr>
          <p:cNvSpPr/>
          <p:nvPr/>
        </p:nvSpPr>
        <p:spPr>
          <a:xfrm>
            <a:off x="11401425" y="6153150"/>
            <a:ext cx="638175" cy="5619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243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6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Результат пошуку зображень за запитом національний парк какаду">
            <a:extLst>
              <a:ext uri="{FF2B5EF4-FFF2-40B4-BE49-F238E27FC236}">
                <a16:creationId xmlns:a16="http://schemas.microsoft.com/office/drawing/2014/main" xmlns="" id="{E12E3A6A-B7FD-4D09-BAFF-8737ED3EF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8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2469C-9CFF-461A-9EF6-B4C7F465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Національний парк Какаду</a:t>
            </a:r>
          </a:p>
        </p:txBody>
      </p:sp>
      <p:sp>
        <p:nvSpPr>
          <p:cNvPr id="4104" name="Rectangle 80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Rectangle 8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013D142-4D0D-4880-B8C1-588A53DA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розташований</a:t>
            </a:r>
            <a:r>
              <a:rPr lang="ru-RU" sz="1400" dirty="0"/>
              <a:t> в </a:t>
            </a:r>
            <a:r>
              <a:rPr lang="ru-RU" sz="1400" dirty="0" err="1"/>
              <a:t>Австралії</a:t>
            </a:r>
            <a:r>
              <a:rPr lang="ru-RU" sz="1400" dirty="0"/>
              <a:t>, на </a:t>
            </a:r>
            <a:r>
              <a:rPr lang="ru-RU" sz="1400" dirty="0" err="1"/>
              <a:t>півострові</a:t>
            </a:r>
            <a:r>
              <a:rPr lang="ru-RU" sz="1400" dirty="0"/>
              <a:t> </a:t>
            </a:r>
            <a:r>
              <a:rPr lang="ru-RU" sz="1400" dirty="0" err="1">
                <a:hlinkClick r:id="rId3" tooltip="Арнемленд"/>
              </a:rPr>
              <a:t>Арнемленд</a:t>
            </a:r>
            <a:r>
              <a:rPr lang="ru-RU" sz="1400" dirty="0"/>
              <a:t>, на </a:t>
            </a:r>
            <a:r>
              <a:rPr lang="ru-RU" sz="1400" dirty="0" err="1"/>
              <a:t>південь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 </a:t>
            </a:r>
            <a:r>
              <a:rPr lang="ru-RU" sz="1400" dirty="0" err="1"/>
              <a:t>Дарвін</a:t>
            </a:r>
            <a:r>
              <a:rPr lang="ru-RU" sz="1400" dirty="0"/>
              <a:t>(в </a:t>
            </a:r>
            <a:r>
              <a:rPr lang="ru-RU" sz="1400" dirty="0" err="1"/>
              <a:t>якому</a:t>
            </a:r>
            <a:r>
              <a:rPr lang="ru-RU" sz="1400" dirty="0"/>
              <a:t> я й </a:t>
            </a:r>
            <a:r>
              <a:rPr lang="ru-RU" sz="1400" dirty="0" err="1"/>
              <a:t>зупинюся</a:t>
            </a:r>
            <a:r>
              <a:rPr lang="ru-RU" sz="1400" dirty="0"/>
              <a:t>, а </a:t>
            </a:r>
            <a:r>
              <a:rPr lang="ru-RU" sz="1400" dirty="0" err="1"/>
              <a:t>зоокрема</a:t>
            </a:r>
            <a:r>
              <a:rPr lang="ru-RU" sz="1400" dirty="0"/>
              <a:t> в </a:t>
            </a:r>
            <a:r>
              <a:rPr lang="ru-RU" sz="1400" dirty="0" err="1"/>
              <a:t>готелі</a:t>
            </a:r>
            <a:r>
              <a:rPr lang="ru-RU" sz="1400" dirty="0"/>
              <a:t> </a:t>
            </a:r>
            <a:r>
              <a:rPr lang="en-US" sz="1400" dirty="0"/>
              <a:t>Quality Hotel Darwin Airport</a:t>
            </a:r>
            <a:r>
              <a:rPr lang="ru-RU" sz="1400" dirty="0"/>
              <a:t>), </a:t>
            </a:r>
            <a:r>
              <a:rPr lang="ru-RU" sz="1400" dirty="0" err="1"/>
              <a:t>біля</a:t>
            </a:r>
            <a:r>
              <a:rPr lang="ru-RU" sz="1400" dirty="0"/>
              <a:t> затоки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hlinkClick r:id="rId4" tooltip="Ван-Дімен (заток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Ван-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hlinkClick r:id="rId4" tooltip="Ван-Дімен (заток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Дімен</a:t>
            </a:r>
            <a:r>
              <a:rPr lang="ru-RU" sz="1400" dirty="0"/>
              <a:t>. </a:t>
            </a:r>
            <a:r>
              <a:rPr lang="uk-UA" sz="1400" dirty="0"/>
              <a:t>Площа парку 6 144 км². Національний парк Какаду — найбільша у світі охоронна зона з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5" tooltip="Екосистем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екосистемою</a:t>
            </a:r>
            <a:r>
              <a:rPr lang="uk-UA" sz="1400" dirty="0"/>
              <a:t>, характерною для тутешніх 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6" tooltip="Дельта річк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дельт річок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— від 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7" tooltip="Мангровий лі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мангрових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8" tooltip="Болот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боліт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і </a:t>
            </a:r>
            <a:r>
              <a:rPr lang="uk-UA" sz="1400" dirty="0" err="1">
                <a:solidFill>
                  <a:schemeClr val="bg2">
                    <a:lumMod val="10000"/>
                  </a:schemeClr>
                </a:solidFill>
              </a:rPr>
              <a:t>заростей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9" tooltip="Евкаліп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евкаліптів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до </a:t>
            </a:r>
            <a:r>
              <a:rPr lang="uk-UA" sz="1400" dirty="0" err="1">
                <a:solidFill>
                  <a:schemeClr val="bg2">
                    <a:lumMod val="10000"/>
                  </a:schemeClr>
                </a:solidFill>
                <a:hlinkClick r:id="rId10" tooltip="Тропічний лі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тропічн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10" tooltip="Тропічний лі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лісів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, лісистої місцевості і 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  <a:hlinkClick r:id="rId11" tooltip="Грані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гранітних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uk-UA" sz="1400" dirty="0" err="1">
                <a:solidFill>
                  <a:schemeClr val="bg2">
                    <a:lumMod val="10000"/>
                  </a:schemeClr>
                </a:solidFill>
                <a:hlinkClick r:id="rId12" tooltip="Скел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скель</a:t>
            </a:r>
            <a:r>
              <a:rPr lang="uk-UA" sz="1400" dirty="0" err="1">
                <a:solidFill>
                  <a:schemeClr val="bg2">
                    <a:lumMod val="10000"/>
                  </a:schemeClr>
                </a:solidFill>
              </a:rPr>
              <a:t>.В</a:t>
            </a:r>
            <a:r>
              <a:rPr lang="uk-UA" sz="1400" dirty="0">
                <a:solidFill>
                  <a:schemeClr val="bg2">
                    <a:lumMod val="10000"/>
                  </a:schemeClr>
                </a:solidFill>
              </a:rPr>
              <a:t> парку дуже красиво.</a:t>
            </a:r>
          </a:p>
        </p:txBody>
      </p:sp>
      <p:sp>
        <p:nvSpPr>
          <p:cNvPr id="21" name="Стрілка: шеврон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10508B8-6D65-47C1-AC73-F63885DAE5DD}"/>
              </a:ext>
            </a:extLst>
          </p:cNvPr>
          <p:cNvSpPr/>
          <p:nvPr/>
        </p:nvSpPr>
        <p:spPr>
          <a:xfrm>
            <a:off x="11401425" y="6153150"/>
            <a:ext cx="638175" cy="5619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83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Результат пошуку зображень за запитом гори бангл бангл">
            <a:extLst>
              <a:ext uri="{FF2B5EF4-FFF2-40B4-BE49-F238E27FC236}">
                <a16:creationId xmlns:a16="http://schemas.microsoft.com/office/drawing/2014/main" xmlns="" id="{E388D016-4F21-4D86-999D-4B0755CED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6B8BE0-EC45-40B0-8BA4-1AEFFFDA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 dirty="0"/>
              <a:t> Гори </a:t>
            </a:r>
            <a:r>
              <a:rPr lang="uk-UA" sz="2800" dirty="0" err="1"/>
              <a:t>Бангл-Бангл</a:t>
            </a:r>
            <a:endParaRPr lang="uk-UA" sz="28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1DB8D21-022A-468C-9B8A-A9EB71B2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1700" dirty="0" err="1"/>
              <a:t>Бангл-Бангл</a:t>
            </a:r>
            <a:r>
              <a:rPr lang="uk-UA" sz="1700" dirty="0"/>
              <a:t> </a:t>
            </a:r>
            <a:r>
              <a:rPr lang="ru-RU" sz="1700" dirty="0"/>
              <a:t> — </a:t>
            </a:r>
            <a:r>
              <a:rPr lang="ru-RU" sz="1700" dirty="0" err="1"/>
              <a:t>гірський</a:t>
            </a:r>
            <a:r>
              <a:rPr lang="ru-RU" sz="1700" dirty="0"/>
              <a:t> хребет у </a:t>
            </a:r>
            <a:r>
              <a:rPr lang="ru-RU" sz="1700" dirty="0" err="1"/>
              <a:t>західній</a:t>
            </a:r>
            <a:r>
              <a:rPr lang="ru-RU" sz="1700" dirty="0"/>
              <a:t> </a:t>
            </a:r>
            <a:r>
              <a:rPr lang="ru-RU" sz="1700" dirty="0" err="1"/>
              <a:t>Австралії,розташований</a:t>
            </a:r>
            <a:r>
              <a:rPr lang="ru-RU" sz="1700" dirty="0"/>
              <a:t> в 190 км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міста</a:t>
            </a:r>
            <a:r>
              <a:rPr lang="ru-RU" sz="1700" dirty="0"/>
              <a:t> </a:t>
            </a:r>
            <a:r>
              <a:rPr lang="ru-RU" sz="1700" dirty="0" err="1">
                <a:hlinkClick r:id="rId3" tooltip="Холс Крік (ще не написана)"/>
              </a:rPr>
              <a:t>Холс</a:t>
            </a:r>
            <a:r>
              <a:rPr lang="ru-RU" sz="1700" dirty="0">
                <a:hlinkClick r:id="rId3" tooltip="Холс Крік (ще не написана)"/>
              </a:rPr>
              <a:t> </a:t>
            </a:r>
            <a:r>
              <a:rPr lang="ru-RU" sz="1700" dirty="0" err="1">
                <a:hlinkClick r:id="rId3" tooltip="Холс Крік (ще не написана)"/>
              </a:rPr>
              <a:t>Крік</a:t>
            </a:r>
            <a:r>
              <a:rPr lang="ru-RU" sz="1700" dirty="0"/>
              <a:t>(в </a:t>
            </a:r>
            <a:r>
              <a:rPr lang="ru-RU" sz="1700" dirty="0" err="1"/>
              <a:t>якому</a:t>
            </a:r>
            <a:r>
              <a:rPr lang="ru-RU" sz="1700" dirty="0"/>
              <a:t> я </a:t>
            </a:r>
            <a:r>
              <a:rPr lang="ru-RU" sz="1700" dirty="0" err="1"/>
              <a:t>зупинюся</a:t>
            </a:r>
            <a:r>
              <a:rPr lang="ru-RU" sz="1700" dirty="0"/>
              <a:t> в </a:t>
            </a:r>
            <a:r>
              <a:rPr lang="ru-RU" sz="1700" dirty="0" err="1"/>
              <a:t>готелі</a:t>
            </a:r>
            <a:r>
              <a:rPr lang="ru-RU" sz="1700" dirty="0"/>
              <a:t> </a:t>
            </a:r>
            <a:r>
              <a:rPr lang="en-US" sz="1800" dirty="0"/>
              <a:t>Kimberley Hotel</a:t>
            </a:r>
            <a:r>
              <a:rPr lang="ru-RU" sz="1800" dirty="0"/>
              <a:t>). 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унікальний</a:t>
            </a:r>
            <a:r>
              <a:rPr lang="ru-RU" sz="1800" dirty="0"/>
              <a:t> </a:t>
            </a:r>
            <a:r>
              <a:rPr lang="ru-RU" sz="1800" dirty="0" err="1"/>
              <a:t>об’єкт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є </a:t>
            </a:r>
            <a:r>
              <a:rPr lang="ru-RU" sz="1800" dirty="0" err="1"/>
              <a:t>національним</a:t>
            </a:r>
            <a:r>
              <a:rPr lang="ru-RU" sz="1800" dirty="0"/>
              <a:t> </a:t>
            </a:r>
            <a:r>
              <a:rPr lang="ru-RU" sz="1800" dirty="0" err="1"/>
              <a:t>заповідником</a:t>
            </a:r>
            <a:endParaRPr lang="uk-UA" sz="1800" dirty="0"/>
          </a:p>
        </p:txBody>
      </p:sp>
      <p:sp>
        <p:nvSpPr>
          <p:cNvPr id="14" name="Стрілка: шеврон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2D990D-7F82-4E79-9721-0E20DCE6F556}"/>
              </a:ext>
            </a:extLst>
          </p:cNvPr>
          <p:cNvSpPr/>
          <p:nvPr/>
        </p:nvSpPr>
        <p:spPr>
          <a:xfrm>
            <a:off x="11401425" y="6153150"/>
            <a:ext cx="638175" cy="5619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684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Результат пошуку зображень за запитом озеро ейр">
            <a:extLst>
              <a:ext uri="{FF2B5EF4-FFF2-40B4-BE49-F238E27FC236}">
                <a16:creationId xmlns:a16="http://schemas.microsoft.com/office/drawing/2014/main" xmlns="" id="{06C92992-7F04-495A-86C8-26C0F64E8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ACF66-6AFC-4074-89B9-88CFD211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Озеро Ейр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39A2723-6B92-4732-B321-F0653377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ru-RU" sz="1700" dirty="0"/>
              <a:t> Озеро </a:t>
            </a:r>
            <a:r>
              <a:rPr lang="ru-RU" sz="1700" dirty="0" err="1"/>
              <a:t>Ейр</a:t>
            </a:r>
            <a:r>
              <a:rPr lang="ru-RU" sz="1700" dirty="0"/>
              <a:t>— </a:t>
            </a:r>
            <a:r>
              <a:rPr lang="ru-RU" sz="1700" dirty="0" err="1"/>
              <a:t>мілке</a:t>
            </a:r>
            <a:r>
              <a:rPr lang="ru-RU" sz="1700" dirty="0"/>
              <a:t>, </a:t>
            </a:r>
            <a:r>
              <a:rPr lang="ru-RU" sz="1700" dirty="0" err="1"/>
              <a:t>солоне</a:t>
            </a:r>
            <a:r>
              <a:rPr lang="ru-RU" sz="1700" dirty="0"/>
              <a:t>, </a:t>
            </a:r>
            <a:r>
              <a:rPr lang="ru-RU" sz="1700" dirty="0" err="1"/>
              <a:t>сезонне</a:t>
            </a:r>
            <a:r>
              <a:rPr lang="ru-RU" sz="1700" dirty="0"/>
              <a:t> озеро в </a:t>
            </a:r>
            <a:r>
              <a:rPr lang="ru-RU" sz="1700" dirty="0" err="1"/>
              <a:t>центрі</a:t>
            </a:r>
            <a:r>
              <a:rPr lang="ru-RU" sz="1700" dirty="0"/>
              <a:t> </a:t>
            </a:r>
            <a:r>
              <a:rPr lang="ru-RU" sz="1700" dirty="0" err="1"/>
              <a:t>Австралії</a:t>
            </a:r>
            <a:r>
              <a:rPr lang="ru-RU" sz="1700" dirty="0"/>
              <a:t> в </a:t>
            </a:r>
            <a:r>
              <a:rPr lang="ru-RU" sz="1700" dirty="0" err="1"/>
              <a:t>середині</a:t>
            </a:r>
            <a:r>
              <a:rPr lang="ru-RU" sz="1700" dirty="0"/>
              <a:t> так </a:t>
            </a:r>
            <a:r>
              <a:rPr lang="ru-RU" sz="1700" dirty="0" err="1"/>
              <a:t>званої</a:t>
            </a:r>
            <a:r>
              <a:rPr lang="ru-RU" sz="1700" dirty="0"/>
              <a:t> «</a:t>
            </a:r>
            <a:r>
              <a:rPr lang="ru-RU" sz="1700" dirty="0" err="1"/>
              <a:t>Западини</a:t>
            </a:r>
            <a:r>
              <a:rPr lang="ru-RU" sz="1700" dirty="0"/>
              <a:t> озера </a:t>
            </a:r>
            <a:r>
              <a:rPr lang="ru-RU" sz="1700" dirty="0" err="1"/>
              <a:t>Ейр</a:t>
            </a:r>
            <a:r>
              <a:rPr lang="ru-RU" sz="1700" dirty="0"/>
              <a:t>». Коли </a:t>
            </a:r>
            <a:r>
              <a:rPr lang="ru-RU" sz="1700" dirty="0" err="1"/>
              <a:t>наповнене</a:t>
            </a:r>
            <a:r>
              <a:rPr lang="ru-RU" sz="1700" dirty="0"/>
              <a:t>, є </a:t>
            </a:r>
            <a:r>
              <a:rPr lang="ru-RU" sz="1700" dirty="0" err="1"/>
              <a:t>найбільшим</a:t>
            </a:r>
            <a:r>
              <a:rPr lang="ru-RU" sz="1700" dirty="0"/>
              <a:t> озером континенту. </a:t>
            </a:r>
            <a:r>
              <a:rPr lang="ru-RU" sz="1700" dirty="0" err="1"/>
              <a:t>Рівень</a:t>
            </a:r>
            <a:r>
              <a:rPr lang="ru-RU" sz="1700" dirty="0"/>
              <a:t> озера на 15 м </a:t>
            </a:r>
            <a:r>
              <a:rPr lang="ru-RU" sz="1700" dirty="0" err="1"/>
              <a:t>нижчий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 </a:t>
            </a:r>
            <a:r>
              <a:rPr lang="ru-RU" sz="1700" dirty="0" err="1"/>
              <a:t>рівня</a:t>
            </a:r>
            <a:r>
              <a:rPr lang="ru-RU" sz="1700" dirty="0"/>
              <a:t> моря. </a:t>
            </a:r>
            <a:r>
              <a:rPr lang="ru-RU" sz="1700" dirty="0" err="1"/>
              <a:t>Середня</a:t>
            </a:r>
            <a:r>
              <a:rPr lang="ru-RU" sz="1700" dirty="0"/>
              <a:t> </a:t>
            </a:r>
            <a:r>
              <a:rPr lang="ru-RU" sz="1700" dirty="0" err="1"/>
              <a:t>площа</a:t>
            </a:r>
            <a:r>
              <a:rPr lang="ru-RU" sz="1700" dirty="0"/>
              <a:t> </a:t>
            </a:r>
            <a:r>
              <a:rPr lang="ru-RU" sz="1700" dirty="0" err="1"/>
              <a:t>близько</a:t>
            </a:r>
            <a:r>
              <a:rPr lang="ru-RU" sz="1700" dirty="0"/>
              <a:t> 9,5 тис. км².Зупинюся я в </a:t>
            </a:r>
            <a:r>
              <a:rPr lang="ru-RU" sz="1700" dirty="0" err="1"/>
              <a:t>готелі</a:t>
            </a:r>
            <a:r>
              <a:rPr lang="ru-RU" sz="1700" dirty="0"/>
              <a:t> </a:t>
            </a:r>
            <a:r>
              <a:rPr lang="en-US" sz="1900" dirty="0"/>
              <a:t>William Creek Hotel</a:t>
            </a:r>
          </a:p>
          <a:p>
            <a:endParaRPr lang="uk-UA" sz="1700" dirty="0"/>
          </a:p>
        </p:txBody>
      </p:sp>
      <p:sp>
        <p:nvSpPr>
          <p:cNvPr id="9" name="Стрілка: шеврон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84FC2C-E8E7-46E7-9F99-BCF41C5E77C2}"/>
              </a:ext>
            </a:extLst>
          </p:cNvPr>
          <p:cNvSpPr/>
          <p:nvPr/>
        </p:nvSpPr>
        <p:spPr>
          <a:xfrm>
            <a:off x="11401425" y="6153150"/>
            <a:ext cx="638175" cy="5619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34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Результат пошуку зображень за запитом великий бар'єрний риф">
            <a:extLst>
              <a:ext uri="{FF2B5EF4-FFF2-40B4-BE49-F238E27FC236}">
                <a16:creationId xmlns:a16="http://schemas.microsoft.com/office/drawing/2014/main" xmlns="" id="{D7FE6BFF-0DCC-46F7-96E8-E165D027F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r="18428"/>
          <a:stretch/>
        </p:blipFill>
        <p:spPr bwMode="auto">
          <a:xfrm>
            <a:off x="4444772" y="190510"/>
            <a:ext cx="7836327" cy="61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6501-A201-4D9E-99C1-E9A5F3C7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732" y="1351788"/>
            <a:ext cx="2693606" cy="1016739"/>
          </a:xfrm>
        </p:spPr>
        <p:txBody>
          <a:bodyPr anchor="b">
            <a:normAutofit/>
          </a:bodyPr>
          <a:lstStyle/>
          <a:p>
            <a:r>
              <a:rPr lang="uk-UA" sz="2800" dirty="0"/>
              <a:t>Великий Бар’єрний риф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5937F8A-1D30-463B-BFAC-A5AA5128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724656" cy="379780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800" dirty="0"/>
              <a:t>Великий Бар’єрний риф — найбільша у світі система </a:t>
            </a:r>
            <a:r>
              <a:rPr lang="uk-UA" sz="1800" dirty="0">
                <a:hlinkClick r:id="rId3" tooltip="Кораловий риф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коралових рифів</a:t>
            </a:r>
            <a:r>
              <a:rPr lang="uk-UA" sz="1800" dirty="0"/>
              <a:t>, розташована в </a:t>
            </a:r>
            <a:r>
              <a:rPr lang="uk-UA" sz="1800" dirty="0">
                <a:hlinkClick r:id="rId4" tooltip="Коралове мор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Кораловому морі</a:t>
            </a:r>
            <a:r>
              <a:rPr lang="uk-UA" sz="1800" dirty="0"/>
              <a:t>, уздовж </a:t>
            </a:r>
            <a:r>
              <a:rPr lang="uk-UA" sz="1800" dirty="0">
                <a:hlinkClick r:id="rId5" tooltip="Схі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східного</a:t>
            </a:r>
            <a:r>
              <a:rPr lang="uk-UA" sz="1800" dirty="0"/>
              <a:t> </a:t>
            </a:r>
            <a:r>
              <a:rPr lang="uk-UA" sz="1800" dirty="0">
                <a:hlinkClick r:id="rId6" tooltip="Узбережж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узбережжя</a:t>
            </a:r>
            <a:r>
              <a:rPr lang="uk-UA" sz="1800" dirty="0"/>
              <a:t> </a:t>
            </a:r>
            <a:r>
              <a:rPr lang="uk-UA" sz="1800" dirty="0">
                <a:hlinkClick r:id="rId7" tooltip="Австрал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Австралії</a:t>
            </a:r>
            <a:r>
              <a:rPr lang="uk-UA" sz="1800" dirty="0"/>
              <a:t>, біля узбережжя штату </a:t>
            </a:r>
            <a:r>
              <a:rPr lang="uk-UA" sz="1800" dirty="0" err="1">
                <a:hlinkClick r:id="rId8" tooltip="Квінслен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Квінсленд</a:t>
            </a:r>
            <a:r>
              <a:rPr lang="uk-UA" sz="1800" dirty="0"/>
              <a:t>. Це місце збирає чимало туристів, адже це найбільша споруда з живих організмів. Зупинюся в готелі </a:t>
            </a:r>
            <a:r>
              <a:rPr lang="en-US" sz="1800" dirty="0"/>
              <a:t>Coral Beach Lodge</a:t>
            </a:r>
            <a:r>
              <a:rPr lang="uk-UA" sz="1800" dirty="0"/>
              <a:t>. Звідки поїду до аеропорту </a:t>
            </a:r>
            <a:r>
              <a:rPr lang="uk-UA" sz="1800" dirty="0" err="1"/>
              <a:t>Кернс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uk-UA" sz="1700" dirty="0"/>
          </a:p>
        </p:txBody>
      </p:sp>
      <p:sp>
        <p:nvSpPr>
          <p:cNvPr id="9" name="Стрілка: шеврон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837F1F58-BF84-4C78-93F9-C20D147A383F}"/>
              </a:ext>
            </a:extLst>
          </p:cNvPr>
          <p:cNvSpPr/>
          <p:nvPr/>
        </p:nvSpPr>
        <p:spPr>
          <a:xfrm>
            <a:off x="11401425" y="6153150"/>
            <a:ext cx="638175" cy="5619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96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Результат пошуку зображень за запитом вікіпедія">
            <a:extLst>
              <a:ext uri="{FF2B5EF4-FFF2-40B4-BE49-F238E27FC236}">
                <a16:creationId xmlns:a16="http://schemas.microsoft.com/office/drawing/2014/main" xmlns="" id="{88EFD0EE-5F19-42A9-BDF5-FFDE1EF3F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r="8649" b="487"/>
          <a:stretch/>
        </p:blipFill>
        <p:spPr bwMode="auto">
          <a:xfrm>
            <a:off x="4782717" y="880110"/>
            <a:ext cx="6561558" cy="51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862EC-EC4A-4D94-BEBA-8E78ECAD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Дякую за увагу!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E90505F-AF20-49DE-8BF8-97B86E9A6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1700"/>
              <a:t>Сайти, які я використовувала: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hlinkClick r:id="rId3"/>
              </a:rPr>
              <a:t>https://uk.wikipedia.org/</a:t>
            </a:r>
            <a:endParaRPr lang="uk-UA" sz="1700"/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hlinkClick r:id="rId4"/>
              </a:rPr>
              <a:t>https://www.booking.com/</a:t>
            </a:r>
            <a:endParaRPr lang="uk-UA" sz="1700"/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hlinkClick r:id="rId5"/>
              </a:rPr>
              <a:t>https://www.onetwotrip.com/</a:t>
            </a:r>
            <a:endParaRPr lang="uk-UA" sz="1700"/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hlinkClick r:id="rId6"/>
              </a:rPr>
              <a:t>https://www.google.com/maps</a:t>
            </a:r>
            <a:endParaRPr lang="uk-UA" sz="1700"/>
          </a:p>
        </p:txBody>
      </p:sp>
    </p:spTree>
    <p:extLst>
      <p:ext uri="{BB962C8B-B14F-4D97-AF65-F5344CB8AC3E}">
        <p14:creationId xmlns:p14="http://schemas.microsoft.com/office/powerpoint/2010/main" val="25212293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33D3C"/>
      </a:dk2>
      <a:lt2>
        <a:srgbClr val="E8E8E2"/>
      </a:lt2>
      <a:accent1>
        <a:srgbClr val="5A55E9"/>
      </a:accent1>
      <a:accent2>
        <a:srgbClr val="2064D3"/>
      </a:accent2>
      <a:accent3>
        <a:srgbClr val="29B0D3"/>
      </a:accent3>
      <a:accent4>
        <a:srgbClr val="17B896"/>
      </a:accent4>
      <a:accent5>
        <a:srgbClr val="24BA5B"/>
      </a:accent5>
      <a:accent6>
        <a:srgbClr val="20BF18"/>
      </a:accent6>
      <a:hlink>
        <a:srgbClr val="319567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148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 Моя подорож Австралією</vt:lpstr>
      <vt:lpstr>Прибуття</vt:lpstr>
      <vt:lpstr>План</vt:lpstr>
      <vt:lpstr>Канберра</vt:lpstr>
      <vt:lpstr>Національний парк Какаду</vt:lpstr>
      <vt:lpstr> Гори Бангл-Бангл</vt:lpstr>
      <vt:lpstr>Озеро Ейр</vt:lpstr>
      <vt:lpstr>Великий Бар’єрний риф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подорож Австралією</dc:title>
  <dc:creator>Оксана Головко</dc:creator>
  <cp:lastModifiedBy>User</cp:lastModifiedBy>
  <cp:revision>3</cp:revision>
  <dcterms:created xsi:type="dcterms:W3CDTF">2020-02-10T20:19:52Z</dcterms:created>
  <dcterms:modified xsi:type="dcterms:W3CDTF">2023-02-08T07:13:08Z</dcterms:modified>
</cp:coreProperties>
</file>