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87" r:id="rId2"/>
    <p:sldId id="256" r:id="rId3"/>
    <p:sldId id="257" r:id="rId4"/>
    <p:sldId id="286" r:id="rId5"/>
    <p:sldId id="295" r:id="rId6"/>
    <p:sldId id="260" r:id="rId7"/>
    <p:sldId id="288" r:id="rId8"/>
    <p:sldId id="276" r:id="rId9"/>
    <p:sldId id="296" r:id="rId10"/>
    <p:sldId id="289" r:id="rId11"/>
    <p:sldId id="277" r:id="rId12"/>
    <p:sldId id="290" r:id="rId13"/>
    <p:sldId id="278" r:id="rId14"/>
    <p:sldId id="291" r:id="rId15"/>
    <p:sldId id="281" r:id="rId16"/>
    <p:sldId id="292" r:id="rId17"/>
    <p:sldId id="280" r:id="rId18"/>
    <p:sldId id="293" r:id="rId19"/>
    <p:sldId id="282" r:id="rId20"/>
    <p:sldId id="272" r:id="rId21"/>
    <p:sldId id="285" r:id="rId22"/>
    <p:sldId id="29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BB271E-FD35-48C5-B32D-CAA382E00469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224222-0896-4B79-9A8F-712EDF402A74}">
      <dgm:prSet phldrT="[Текст]" phldr="1"/>
      <dgm:spPr/>
      <dgm:t>
        <a:bodyPr/>
        <a:lstStyle/>
        <a:p>
          <a:endParaRPr lang="ru-RU" dirty="0"/>
        </a:p>
      </dgm:t>
    </dgm:pt>
    <dgm:pt modelId="{E06E3860-4DC0-476E-894F-EF43CB9ED03D}" type="parTrans" cxnId="{F1B692E1-5113-4C90-936E-1E6CE198804B}">
      <dgm:prSet/>
      <dgm:spPr/>
      <dgm:t>
        <a:bodyPr/>
        <a:lstStyle/>
        <a:p>
          <a:endParaRPr lang="ru-RU"/>
        </a:p>
      </dgm:t>
    </dgm:pt>
    <dgm:pt modelId="{9D5838A7-3444-4946-9F66-F556EDB1A4CA}" type="sibTrans" cxnId="{F1B692E1-5113-4C90-936E-1E6CE198804B}">
      <dgm:prSet/>
      <dgm:spPr/>
      <dgm:t>
        <a:bodyPr/>
        <a:lstStyle/>
        <a:p>
          <a:endParaRPr lang="ru-RU"/>
        </a:p>
      </dgm:t>
    </dgm:pt>
    <dgm:pt modelId="{A1413D0B-8A3B-4C9A-9B59-1AA955F02E3B}">
      <dgm:prSet phldrT="[Текст]" custT="1"/>
      <dgm:spPr/>
      <dgm:t>
        <a:bodyPr/>
        <a:lstStyle/>
        <a:p>
          <a:pPr algn="ctr"/>
          <a:endParaRPr lang="ru-RU" sz="2800" b="1" dirty="0" smtClean="0">
            <a:latin typeface="Bookman Old Style" panose="02050604050505020204" pitchFamily="18" charset="0"/>
          </a:endParaRPr>
        </a:p>
        <a:p>
          <a:pPr algn="ctr"/>
          <a:r>
            <a:rPr lang="ru-RU" sz="2800" b="1" dirty="0" err="1" smtClean="0">
              <a:latin typeface="Bookman Old Style" panose="02050604050505020204" pitchFamily="18" charset="0"/>
            </a:rPr>
            <a:t>Особиста</a:t>
          </a:r>
          <a:r>
            <a:rPr lang="ru-RU" sz="2800" b="1" dirty="0" smtClean="0">
              <a:latin typeface="Bookman Old Style" panose="02050604050505020204" pitchFamily="18" charset="0"/>
            </a:rPr>
            <a:t> система </a:t>
          </a:r>
          <a:r>
            <a:rPr lang="ru-RU" sz="2800" b="1" dirty="0" err="1" smtClean="0">
              <a:latin typeface="Bookman Old Style" panose="02050604050505020204" pitchFamily="18" charset="0"/>
            </a:rPr>
            <a:t>цінностей</a:t>
          </a:r>
          <a:endParaRPr lang="ru-RU" sz="2800" b="1" dirty="0">
            <a:latin typeface="Bookman Old Style" panose="02050604050505020204" pitchFamily="18" charset="0"/>
          </a:endParaRPr>
        </a:p>
      </dgm:t>
    </dgm:pt>
    <dgm:pt modelId="{A95BDFD1-B7BA-4B4D-91B9-27FD0EF65420}" type="parTrans" cxnId="{A53F6696-F9EB-4B00-A0E2-B0FB26EE4E19}">
      <dgm:prSet/>
      <dgm:spPr/>
      <dgm:t>
        <a:bodyPr/>
        <a:lstStyle/>
        <a:p>
          <a:endParaRPr lang="ru-RU"/>
        </a:p>
      </dgm:t>
    </dgm:pt>
    <dgm:pt modelId="{60D0E2D9-5A52-44D0-9F5A-185609080160}" type="sibTrans" cxnId="{A53F6696-F9EB-4B00-A0E2-B0FB26EE4E19}">
      <dgm:prSet/>
      <dgm:spPr/>
      <dgm:t>
        <a:bodyPr/>
        <a:lstStyle/>
        <a:p>
          <a:endParaRPr lang="ru-RU"/>
        </a:p>
      </dgm:t>
    </dgm:pt>
    <dgm:pt modelId="{CD25F4C8-8CBE-4D6D-835C-3D428048ED1D}">
      <dgm:prSet phldrT="[Текст]" phldr="1"/>
      <dgm:spPr/>
      <dgm:t>
        <a:bodyPr/>
        <a:lstStyle/>
        <a:p>
          <a:endParaRPr lang="ru-RU"/>
        </a:p>
      </dgm:t>
    </dgm:pt>
    <dgm:pt modelId="{97EC984A-41CA-4764-914C-73CE7137EC2F}" type="parTrans" cxnId="{1C8E99E7-6DCB-4EFF-B680-9509B1F366A0}">
      <dgm:prSet/>
      <dgm:spPr/>
      <dgm:t>
        <a:bodyPr/>
        <a:lstStyle/>
        <a:p>
          <a:endParaRPr lang="ru-RU"/>
        </a:p>
      </dgm:t>
    </dgm:pt>
    <dgm:pt modelId="{20FD40C6-4E88-4B24-84E7-CDB19215BC51}" type="sibTrans" cxnId="{1C8E99E7-6DCB-4EFF-B680-9509B1F366A0}">
      <dgm:prSet/>
      <dgm:spPr/>
      <dgm:t>
        <a:bodyPr/>
        <a:lstStyle/>
        <a:p>
          <a:endParaRPr lang="ru-RU"/>
        </a:p>
      </dgm:t>
    </dgm:pt>
    <dgm:pt modelId="{BE3B9CFB-0D5F-4751-9F34-4CC93D41A0DE}">
      <dgm:prSet phldrT="[Текст]" custT="1"/>
      <dgm:spPr/>
      <dgm:t>
        <a:bodyPr/>
        <a:lstStyle/>
        <a:p>
          <a:pPr algn="ctr"/>
          <a:endParaRPr lang="ru-RU" sz="2800" b="1" dirty="0" smtClean="0">
            <a:latin typeface="Bookman Old Style" panose="02050604050505020204" pitchFamily="18" charset="0"/>
          </a:endParaRPr>
        </a:p>
        <a:p>
          <a:pPr algn="ctr"/>
          <a:r>
            <a:rPr lang="ru-RU" sz="2800" b="1" dirty="0" err="1" smtClean="0">
              <a:latin typeface="Bookman Old Style" panose="02050604050505020204" pitchFamily="18" charset="0"/>
            </a:rPr>
            <a:t>Життєва</a:t>
          </a:r>
          <a:r>
            <a:rPr lang="ru-RU" sz="2800" b="1" dirty="0" smtClean="0">
              <a:latin typeface="Bookman Old Style" panose="02050604050505020204" pitchFamily="18" charset="0"/>
            </a:rPr>
            <a:t> </a:t>
          </a:r>
          <a:r>
            <a:rPr lang="ru-RU" sz="2800" b="1" dirty="0" err="1" smtClean="0">
              <a:latin typeface="Bookman Old Style" panose="02050604050505020204" pitchFamily="18" charset="0"/>
            </a:rPr>
            <a:t>позиція</a:t>
          </a:r>
          <a:endParaRPr lang="ru-RU" sz="2800" b="1" dirty="0">
            <a:latin typeface="Bookman Old Style" panose="02050604050505020204" pitchFamily="18" charset="0"/>
          </a:endParaRPr>
        </a:p>
      </dgm:t>
    </dgm:pt>
    <dgm:pt modelId="{73B862E1-7D92-4E80-80B3-8D5395089391}" type="parTrans" cxnId="{84329DAE-6BA9-4E89-8BDE-A2A5218007EB}">
      <dgm:prSet/>
      <dgm:spPr/>
      <dgm:t>
        <a:bodyPr/>
        <a:lstStyle/>
        <a:p>
          <a:endParaRPr lang="ru-RU"/>
        </a:p>
      </dgm:t>
    </dgm:pt>
    <dgm:pt modelId="{819D2E1D-14E5-4572-A7D5-B74CF7B00E17}" type="sibTrans" cxnId="{84329DAE-6BA9-4E89-8BDE-A2A5218007EB}">
      <dgm:prSet/>
      <dgm:spPr/>
      <dgm:t>
        <a:bodyPr/>
        <a:lstStyle/>
        <a:p>
          <a:endParaRPr lang="ru-RU"/>
        </a:p>
      </dgm:t>
    </dgm:pt>
    <dgm:pt modelId="{C98F6B0C-7BB5-462F-9FCF-017F70AF9F0E}">
      <dgm:prSet phldrT="[Текст]" phldr="1"/>
      <dgm:spPr/>
      <dgm:t>
        <a:bodyPr/>
        <a:lstStyle/>
        <a:p>
          <a:endParaRPr lang="ru-RU" dirty="0"/>
        </a:p>
      </dgm:t>
    </dgm:pt>
    <dgm:pt modelId="{367F1421-F91E-484C-A27A-83067E7403C0}" type="parTrans" cxnId="{1F0A1FB3-4D1A-4065-99FB-3978EA18204E}">
      <dgm:prSet/>
      <dgm:spPr/>
      <dgm:t>
        <a:bodyPr/>
        <a:lstStyle/>
        <a:p>
          <a:endParaRPr lang="ru-RU"/>
        </a:p>
      </dgm:t>
    </dgm:pt>
    <dgm:pt modelId="{DADA8F49-1F3D-4E44-A61E-31B0F1980550}" type="sibTrans" cxnId="{1F0A1FB3-4D1A-4065-99FB-3978EA18204E}">
      <dgm:prSet/>
      <dgm:spPr/>
      <dgm:t>
        <a:bodyPr/>
        <a:lstStyle/>
        <a:p>
          <a:endParaRPr lang="ru-RU"/>
        </a:p>
      </dgm:t>
    </dgm:pt>
    <dgm:pt modelId="{0D9F4D1B-441D-4752-B362-8565EA9BC9C1}">
      <dgm:prSet phldrT="[Текст]" custT="1"/>
      <dgm:spPr/>
      <dgm:t>
        <a:bodyPr/>
        <a:lstStyle/>
        <a:p>
          <a:pPr algn="ctr"/>
          <a:endParaRPr lang="ru-RU" sz="2400" b="1" dirty="0" smtClean="0">
            <a:latin typeface="Bookman Old Style" panose="02050604050505020204" pitchFamily="18" charset="0"/>
          </a:endParaRPr>
        </a:p>
        <a:p>
          <a:pPr algn="ctr"/>
          <a:r>
            <a:rPr lang="ru-RU" sz="2400" b="1" dirty="0" err="1" smtClean="0">
              <a:latin typeface="Bookman Old Style" panose="02050604050505020204" pitchFamily="18" charset="0"/>
            </a:rPr>
            <a:t>Професійне</a:t>
          </a:r>
          <a:r>
            <a:rPr lang="ru-RU" sz="2400" b="1" dirty="0" smtClean="0">
              <a:latin typeface="Bookman Old Style" panose="02050604050505020204" pitchFamily="18" charset="0"/>
            </a:rPr>
            <a:t> </a:t>
          </a:r>
          <a:r>
            <a:rPr lang="ru-RU" sz="2400" b="1" dirty="0" err="1" smtClean="0">
              <a:latin typeface="Bookman Old Style" panose="02050604050505020204" pitchFamily="18" charset="0"/>
            </a:rPr>
            <a:t>самовизна-чення</a:t>
          </a:r>
          <a:endParaRPr lang="ru-RU" sz="2400" b="1" dirty="0">
            <a:latin typeface="Bookman Old Style" panose="02050604050505020204" pitchFamily="18" charset="0"/>
          </a:endParaRPr>
        </a:p>
      </dgm:t>
    </dgm:pt>
    <dgm:pt modelId="{FCE1A87A-E087-4ABA-9D07-2F8444D2CE73}" type="parTrans" cxnId="{AA95BAC5-292F-41BE-A24F-5DF7B0ADBD60}">
      <dgm:prSet/>
      <dgm:spPr/>
      <dgm:t>
        <a:bodyPr/>
        <a:lstStyle/>
        <a:p>
          <a:endParaRPr lang="ru-RU"/>
        </a:p>
      </dgm:t>
    </dgm:pt>
    <dgm:pt modelId="{94C7FF7F-2153-4C65-915B-5CF7DE7793CA}" type="sibTrans" cxnId="{AA95BAC5-292F-41BE-A24F-5DF7B0ADBD60}">
      <dgm:prSet/>
      <dgm:spPr/>
      <dgm:t>
        <a:bodyPr/>
        <a:lstStyle/>
        <a:p>
          <a:endParaRPr lang="ru-RU"/>
        </a:p>
      </dgm:t>
    </dgm:pt>
    <dgm:pt modelId="{5FB7E456-A76A-40F7-887C-9E1A3053D8CD}" type="pres">
      <dgm:prSet presAssocID="{48BB271E-FD35-48C5-B32D-CAA382E00469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A5A760D-8395-467A-8C77-FE2A5CABBA03}" type="pres">
      <dgm:prSet presAssocID="{96224222-0896-4B79-9A8F-712EDF402A74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D47B5A-32EB-47B8-B0B3-9A0E3689B8FA}" type="pres">
      <dgm:prSet presAssocID="{96224222-0896-4B79-9A8F-712EDF402A74}" presName="childText1" presStyleLbl="solidAlignAcc1" presStyleIdx="0" presStyleCnt="3" custLinFactNeighborX="-13" custLinFactNeighborY="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CBE41-5D5D-4B3F-AFB0-C5A8C19150F1}" type="pres">
      <dgm:prSet presAssocID="{CD25F4C8-8CBE-4D6D-835C-3D428048ED1D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F664F9-B6F1-4199-8C4A-CF3668666950}" type="pres">
      <dgm:prSet presAssocID="{CD25F4C8-8CBE-4D6D-835C-3D428048ED1D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76D58-8809-4394-A4C0-C060AB069167}" type="pres">
      <dgm:prSet presAssocID="{C98F6B0C-7BB5-462F-9FCF-017F70AF9F0E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12B90C-74D6-4CE8-A3A4-4C61A2C08B93}" type="pres">
      <dgm:prSet presAssocID="{C98F6B0C-7BB5-462F-9FCF-017F70AF9F0E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CD6C43-C006-468E-8836-2E36E9784D2C}" type="presOf" srcId="{0D9F4D1B-441D-4752-B362-8565EA9BC9C1}" destId="{B412B90C-74D6-4CE8-A3A4-4C61A2C08B93}" srcOrd="0" destOrd="0" presId="urn:microsoft.com/office/officeart/2009/3/layout/IncreasingArrowsProcess"/>
    <dgm:cxn modelId="{ECC83EE0-1AA7-460F-B3A1-8D1AEDEEA868}" type="presOf" srcId="{48BB271E-FD35-48C5-B32D-CAA382E00469}" destId="{5FB7E456-A76A-40F7-887C-9E1A3053D8CD}" srcOrd="0" destOrd="0" presId="urn:microsoft.com/office/officeart/2009/3/layout/IncreasingArrowsProcess"/>
    <dgm:cxn modelId="{AA95BAC5-292F-41BE-A24F-5DF7B0ADBD60}" srcId="{C98F6B0C-7BB5-462F-9FCF-017F70AF9F0E}" destId="{0D9F4D1B-441D-4752-B362-8565EA9BC9C1}" srcOrd="0" destOrd="0" parTransId="{FCE1A87A-E087-4ABA-9D07-2F8444D2CE73}" sibTransId="{94C7FF7F-2153-4C65-915B-5CF7DE7793CA}"/>
    <dgm:cxn modelId="{163799BA-2354-4AD2-86D3-9A8C647F307D}" type="presOf" srcId="{BE3B9CFB-0D5F-4751-9F34-4CC93D41A0DE}" destId="{22F664F9-B6F1-4199-8C4A-CF3668666950}" srcOrd="0" destOrd="0" presId="urn:microsoft.com/office/officeart/2009/3/layout/IncreasingArrowsProcess"/>
    <dgm:cxn modelId="{1C8E99E7-6DCB-4EFF-B680-9509B1F366A0}" srcId="{48BB271E-FD35-48C5-B32D-CAA382E00469}" destId="{CD25F4C8-8CBE-4D6D-835C-3D428048ED1D}" srcOrd="1" destOrd="0" parTransId="{97EC984A-41CA-4764-914C-73CE7137EC2F}" sibTransId="{20FD40C6-4E88-4B24-84E7-CDB19215BC51}"/>
    <dgm:cxn modelId="{C12CDDF0-FB42-49CA-A924-148B5AAC03F3}" type="presOf" srcId="{CD25F4C8-8CBE-4D6D-835C-3D428048ED1D}" destId="{2D8CBE41-5D5D-4B3F-AFB0-C5A8C19150F1}" srcOrd="0" destOrd="0" presId="urn:microsoft.com/office/officeart/2009/3/layout/IncreasingArrowsProcess"/>
    <dgm:cxn modelId="{F1B692E1-5113-4C90-936E-1E6CE198804B}" srcId="{48BB271E-FD35-48C5-B32D-CAA382E00469}" destId="{96224222-0896-4B79-9A8F-712EDF402A74}" srcOrd="0" destOrd="0" parTransId="{E06E3860-4DC0-476E-894F-EF43CB9ED03D}" sibTransId="{9D5838A7-3444-4946-9F66-F556EDB1A4CA}"/>
    <dgm:cxn modelId="{964DDD76-FE4B-4B4E-9B4E-A77E204A015B}" type="presOf" srcId="{C98F6B0C-7BB5-462F-9FCF-017F70AF9F0E}" destId="{ED276D58-8809-4394-A4C0-C060AB069167}" srcOrd="0" destOrd="0" presId="urn:microsoft.com/office/officeart/2009/3/layout/IncreasingArrowsProcess"/>
    <dgm:cxn modelId="{84329DAE-6BA9-4E89-8BDE-A2A5218007EB}" srcId="{CD25F4C8-8CBE-4D6D-835C-3D428048ED1D}" destId="{BE3B9CFB-0D5F-4751-9F34-4CC93D41A0DE}" srcOrd="0" destOrd="0" parTransId="{73B862E1-7D92-4E80-80B3-8D5395089391}" sibTransId="{819D2E1D-14E5-4572-A7D5-B74CF7B00E17}"/>
    <dgm:cxn modelId="{1F0A1FB3-4D1A-4065-99FB-3978EA18204E}" srcId="{48BB271E-FD35-48C5-B32D-CAA382E00469}" destId="{C98F6B0C-7BB5-462F-9FCF-017F70AF9F0E}" srcOrd="2" destOrd="0" parTransId="{367F1421-F91E-484C-A27A-83067E7403C0}" sibTransId="{DADA8F49-1F3D-4E44-A61E-31B0F1980550}"/>
    <dgm:cxn modelId="{A53F6696-F9EB-4B00-A0E2-B0FB26EE4E19}" srcId="{96224222-0896-4B79-9A8F-712EDF402A74}" destId="{A1413D0B-8A3B-4C9A-9B59-1AA955F02E3B}" srcOrd="0" destOrd="0" parTransId="{A95BDFD1-B7BA-4B4D-91B9-27FD0EF65420}" sibTransId="{60D0E2D9-5A52-44D0-9F5A-185609080160}"/>
    <dgm:cxn modelId="{5E8D810D-9F38-453B-B376-86265EE2AE16}" type="presOf" srcId="{96224222-0896-4B79-9A8F-712EDF402A74}" destId="{6A5A760D-8395-467A-8C77-FE2A5CABBA03}" srcOrd="0" destOrd="0" presId="urn:microsoft.com/office/officeart/2009/3/layout/IncreasingArrowsProcess"/>
    <dgm:cxn modelId="{09298682-F45E-4609-9C28-EDE146B2635E}" type="presOf" srcId="{A1413D0B-8A3B-4C9A-9B59-1AA955F02E3B}" destId="{DBD47B5A-32EB-47B8-B0B3-9A0E3689B8FA}" srcOrd="0" destOrd="0" presId="urn:microsoft.com/office/officeart/2009/3/layout/IncreasingArrowsProcess"/>
    <dgm:cxn modelId="{461286BD-0270-489E-954A-FC54B50144BD}" type="presParOf" srcId="{5FB7E456-A76A-40F7-887C-9E1A3053D8CD}" destId="{6A5A760D-8395-467A-8C77-FE2A5CABBA03}" srcOrd="0" destOrd="0" presId="urn:microsoft.com/office/officeart/2009/3/layout/IncreasingArrowsProcess"/>
    <dgm:cxn modelId="{CD34C2D4-8369-4DF5-9247-786469A05245}" type="presParOf" srcId="{5FB7E456-A76A-40F7-887C-9E1A3053D8CD}" destId="{DBD47B5A-32EB-47B8-B0B3-9A0E3689B8FA}" srcOrd="1" destOrd="0" presId="urn:microsoft.com/office/officeart/2009/3/layout/IncreasingArrowsProcess"/>
    <dgm:cxn modelId="{8F201E1B-C385-46D4-820D-C3B326E10347}" type="presParOf" srcId="{5FB7E456-A76A-40F7-887C-9E1A3053D8CD}" destId="{2D8CBE41-5D5D-4B3F-AFB0-C5A8C19150F1}" srcOrd="2" destOrd="0" presId="urn:microsoft.com/office/officeart/2009/3/layout/IncreasingArrowsProcess"/>
    <dgm:cxn modelId="{17D634CC-794C-4CB2-B160-5A6908EACEE7}" type="presParOf" srcId="{5FB7E456-A76A-40F7-887C-9E1A3053D8CD}" destId="{22F664F9-B6F1-4199-8C4A-CF3668666950}" srcOrd="3" destOrd="0" presId="urn:microsoft.com/office/officeart/2009/3/layout/IncreasingArrowsProcess"/>
    <dgm:cxn modelId="{9482972D-826B-4ED1-A108-56CE26B6EAB9}" type="presParOf" srcId="{5FB7E456-A76A-40F7-887C-9E1A3053D8CD}" destId="{ED276D58-8809-4394-A4C0-C060AB069167}" srcOrd="4" destOrd="0" presId="urn:microsoft.com/office/officeart/2009/3/layout/IncreasingArrowsProcess"/>
    <dgm:cxn modelId="{0CE4B612-717B-4F3C-8ACE-6485E4DC1584}" type="presParOf" srcId="{5FB7E456-A76A-40F7-887C-9E1A3053D8CD}" destId="{B412B90C-74D6-4CE8-A3A4-4C61A2C08B93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1FBC50-17D8-4979-A722-11A202CD3BA5}" type="doc">
      <dgm:prSet loTypeId="urn:microsoft.com/office/officeart/2005/8/layout/hList7#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49A195-850E-4392-9F56-F763623BD417}">
      <dgm:prSet phldrT="[Текст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uk-UA" sz="2200" dirty="0" smtClean="0"/>
            <a:t>Людина-природа</a:t>
          </a:r>
          <a:endParaRPr lang="ru-RU" sz="2200" dirty="0"/>
        </a:p>
      </dgm:t>
    </dgm:pt>
    <dgm:pt modelId="{F1FD3338-E857-4B01-911A-964744B66913}" type="parTrans" cxnId="{466BF461-81F0-4122-9223-D6F14CFB7307}">
      <dgm:prSet/>
      <dgm:spPr/>
      <dgm:t>
        <a:bodyPr/>
        <a:lstStyle/>
        <a:p>
          <a:endParaRPr lang="ru-RU"/>
        </a:p>
      </dgm:t>
    </dgm:pt>
    <dgm:pt modelId="{D2FA6AA2-47D4-4393-AF42-6081E6718115}" type="sibTrans" cxnId="{466BF461-81F0-4122-9223-D6F14CFB7307}">
      <dgm:prSet/>
      <dgm:spPr/>
      <dgm:t>
        <a:bodyPr/>
        <a:lstStyle/>
        <a:p>
          <a:endParaRPr lang="ru-RU"/>
        </a:p>
      </dgm:t>
    </dgm:pt>
    <dgm:pt modelId="{97542056-6C4F-4F9D-9BB2-345E9C1974CF}">
      <dgm:prSet phldrT="[Текст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uk-UA" sz="2000" dirty="0" smtClean="0"/>
            <a:t>Людина-художній образ</a:t>
          </a:r>
          <a:endParaRPr lang="ru-RU" sz="2000" dirty="0"/>
        </a:p>
      </dgm:t>
    </dgm:pt>
    <dgm:pt modelId="{3B79F729-66D9-4167-9988-555D001AC9CC}" type="parTrans" cxnId="{EC5608C3-B3B3-4A80-B700-2DA01461EC60}">
      <dgm:prSet/>
      <dgm:spPr/>
      <dgm:t>
        <a:bodyPr/>
        <a:lstStyle/>
        <a:p>
          <a:endParaRPr lang="ru-RU"/>
        </a:p>
      </dgm:t>
    </dgm:pt>
    <dgm:pt modelId="{342424FF-2C86-43C9-A546-102A22A60B01}" type="sibTrans" cxnId="{EC5608C3-B3B3-4A80-B700-2DA01461EC60}">
      <dgm:prSet/>
      <dgm:spPr/>
      <dgm:t>
        <a:bodyPr/>
        <a:lstStyle/>
        <a:p>
          <a:endParaRPr lang="ru-RU"/>
        </a:p>
      </dgm:t>
    </dgm:pt>
    <dgm:pt modelId="{08A73D19-8F58-43B8-A719-F0AF117E4468}">
      <dgm:prSet phldrT="[Текст]"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uk-UA" sz="2200" dirty="0" smtClean="0"/>
            <a:t>Людина-людина</a:t>
          </a:r>
          <a:endParaRPr lang="ru-RU" sz="2200" dirty="0"/>
        </a:p>
      </dgm:t>
    </dgm:pt>
    <dgm:pt modelId="{9CC5DB3B-DF29-4056-B0A7-FA5BBA098685}" type="parTrans" cxnId="{049679B4-DEE4-4863-95FC-2D50ECA91E25}">
      <dgm:prSet/>
      <dgm:spPr/>
      <dgm:t>
        <a:bodyPr/>
        <a:lstStyle/>
        <a:p>
          <a:endParaRPr lang="ru-RU"/>
        </a:p>
      </dgm:t>
    </dgm:pt>
    <dgm:pt modelId="{2FAC4FE3-C8CD-4505-A60C-EAFA2EEB378C}" type="sibTrans" cxnId="{049679B4-DEE4-4863-95FC-2D50ECA91E25}">
      <dgm:prSet/>
      <dgm:spPr/>
      <dgm:t>
        <a:bodyPr/>
        <a:lstStyle/>
        <a:p>
          <a:endParaRPr lang="ru-RU"/>
        </a:p>
      </dgm:t>
    </dgm:pt>
    <dgm:pt modelId="{071130D6-D290-4F98-A9EB-A9B59C0CF7EC}">
      <dgm:prSet custT="1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uk-UA" sz="2200" dirty="0" smtClean="0"/>
            <a:t>Людина-техніка</a:t>
          </a:r>
          <a:endParaRPr lang="ru-RU" sz="2200" dirty="0"/>
        </a:p>
      </dgm:t>
    </dgm:pt>
    <dgm:pt modelId="{1478E595-515D-450B-A656-5692DF91AB03}" type="parTrans" cxnId="{2A885AAF-F62B-4F50-8AA2-46165D51819A}">
      <dgm:prSet/>
      <dgm:spPr/>
      <dgm:t>
        <a:bodyPr/>
        <a:lstStyle/>
        <a:p>
          <a:endParaRPr lang="ru-RU"/>
        </a:p>
      </dgm:t>
    </dgm:pt>
    <dgm:pt modelId="{4CD0E6F6-A7CA-4DDD-A53D-64E633C46DF3}" type="sibTrans" cxnId="{2A885AAF-F62B-4F50-8AA2-46165D51819A}">
      <dgm:prSet/>
      <dgm:spPr/>
      <dgm:t>
        <a:bodyPr/>
        <a:lstStyle/>
        <a:p>
          <a:endParaRPr lang="ru-RU"/>
        </a:p>
      </dgm:t>
    </dgm:pt>
    <dgm:pt modelId="{D1C17CE2-D4C1-4093-9C35-44EFBD11F1CC}">
      <dgm:prSet phldrT="[Текст]"/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uk-UA" dirty="0" smtClean="0"/>
            <a:t>Людина-знакова система</a:t>
          </a:r>
          <a:endParaRPr lang="ru-RU" dirty="0"/>
        </a:p>
      </dgm:t>
    </dgm:pt>
    <dgm:pt modelId="{AFF5FD3F-E51C-4F4E-97F4-9DD34A9218FB}" type="parTrans" cxnId="{023CD1C2-6C0E-4A66-B7C4-81778959E16E}">
      <dgm:prSet/>
      <dgm:spPr/>
      <dgm:t>
        <a:bodyPr/>
        <a:lstStyle/>
        <a:p>
          <a:endParaRPr lang="ru-RU"/>
        </a:p>
      </dgm:t>
    </dgm:pt>
    <dgm:pt modelId="{FDF9D4FB-7495-4E6D-A954-EFDBBDB98ED7}" type="sibTrans" cxnId="{023CD1C2-6C0E-4A66-B7C4-81778959E16E}">
      <dgm:prSet/>
      <dgm:spPr/>
      <dgm:t>
        <a:bodyPr/>
        <a:lstStyle/>
        <a:p>
          <a:endParaRPr lang="ru-RU"/>
        </a:p>
      </dgm:t>
    </dgm:pt>
    <dgm:pt modelId="{6CD05AC2-9BE3-47CA-87EB-E0B6ABEC3B94}" type="pres">
      <dgm:prSet presAssocID="{E31FBC50-17D8-4979-A722-11A202CD3BA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A15472-DB15-4DAB-BBC9-9A21F2689153}" type="pres">
      <dgm:prSet presAssocID="{E31FBC50-17D8-4979-A722-11A202CD3BA5}" presName="fgShape" presStyleLbl="fgShp" presStyleIdx="0" presStyleCnt="1"/>
      <dgm:spPr/>
    </dgm:pt>
    <dgm:pt modelId="{17119749-8297-4136-8653-4167980087CF}" type="pres">
      <dgm:prSet presAssocID="{E31FBC50-17D8-4979-A722-11A202CD3BA5}" presName="linComp" presStyleCnt="0"/>
      <dgm:spPr/>
    </dgm:pt>
    <dgm:pt modelId="{F3F862F3-F0BC-4F78-A266-8DD5E1BAE4B6}" type="pres">
      <dgm:prSet presAssocID="{071130D6-D290-4F98-A9EB-A9B59C0CF7EC}" presName="compNode" presStyleCnt="0"/>
      <dgm:spPr/>
    </dgm:pt>
    <dgm:pt modelId="{00A9EE91-E8F2-4419-A9D0-6830E8E337B6}" type="pres">
      <dgm:prSet presAssocID="{071130D6-D290-4F98-A9EB-A9B59C0CF7EC}" presName="bkgdShape" presStyleLbl="node1" presStyleIdx="0" presStyleCnt="5" custLinFactNeighborX="8904"/>
      <dgm:spPr/>
      <dgm:t>
        <a:bodyPr/>
        <a:lstStyle/>
        <a:p>
          <a:endParaRPr lang="ru-RU"/>
        </a:p>
      </dgm:t>
    </dgm:pt>
    <dgm:pt modelId="{3BC909E7-AD36-440D-8089-D72364DE7EF2}" type="pres">
      <dgm:prSet presAssocID="{071130D6-D290-4F98-A9EB-A9B59C0CF7EC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A7D15-74D9-49CB-8B08-B70127D30ED0}" type="pres">
      <dgm:prSet presAssocID="{071130D6-D290-4F98-A9EB-A9B59C0CF7EC}" presName="invisiNode" presStyleLbl="node1" presStyleIdx="0" presStyleCnt="5"/>
      <dgm:spPr/>
    </dgm:pt>
    <dgm:pt modelId="{1F6D74B8-8DAE-4663-AE0B-ACB8D0CCB79F}" type="pres">
      <dgm:prSet presAssocID="{071130D6-D290-4F98-A9EB-A9B59C0CF7EC}" presName="imagNode" presStyleLbl="fgImgPlace1" presStyleIdx="0" presStyleCnt="5" custLinFactNeighborX="15402" custLinFactNeighborY="352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ru-RU"/>
        </a:p>
      </dgm:t>
    </dgm:pt>
    <dgm:pt modelId="{F23998F3-96AD-42F5-8DC0-9493FE569E0D}" type="pres">
      <dgm:prSet presAssocID="{4CD0E6F6-A7CA-4DDD-A53D-64E633C46DF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696395F-64C1-4A77-9485-3F687624DA6E}" type="pres">
      <dgm:prSet presAssocID="{3C49A195-850E-4392-9F56-F763623BD417}" presName="compNode" presStyleCnt="0"/>
      <dgm:spPr/>
    </dgm:pt>
    <dgm:pt modelId="{C180637D-827B-412F-99C4-6EE9EDDFE802}" type="pres">
      <dgm:prSet presAssocID="{3C49A195-850E-4392-9F56-F763623BD417}" presName="bkgdShape" presStyleLbl="node1" presStyleIdx="1" presStyleCnt="5"/>
      <dgm:spPr/>
      <dgm:t>
        <a:bodyPr/>
        <a:lstStyle/>
        <a:p>
          <a:endParaRPr lang="ru-RU"/>
        </a:p>
      </dgm:t>
    </dgm:pt>
    <dgm:pt modelId="{C4197F3D-500C-4C58-87AE-9A4CA3FC7617}" type="pres">
      <dgm:prSet presAssocID="{3C49A195-850E-4392-9F56-F763623BD417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FC4CC-8D7E-4E38-87E0-DF88EF0FB78B}" type="pres">
      <dgm:prSet presAssocID="{3C49A195-850E-4392-9F56-F763623BD417}" presName="invisiNode" presStyleLbl="node1" presStyleIdx="1" presStyleCnt="5"/>
      <dgm:spPr/>
    </dgm:pt>
    <dgm:pt modelId="{5577991A-A6CD-4802-B451-BABE912B08AC}" type="pres">
      <dgm:prSet presAssocID="{3C49A195-850E-4392-9F56-F763623BD417}" presName="imagNode" presStyleLbl="fgImgPlace1" presStyleIdx="1" presStyleCnt="5" custLinFactNeighborX="-1267" custLinFactNeighborY="36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ru-RU"/>
        </a:p>
      </dgm:t>
    </dgm:pt>
    <dgm:pt modelId="{35AB795A-47AA-4ABA-BC19-33D796329A8D}" type="pres">
      <dgm:prSet presAssocID="{D2FA6AA2-47D4-4393-AF42-6081E671811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5673C84-AC16-407A-BE59-7D3338F26452}" type="pres">
      <dgm:prSet presAssocID="{97542056-6C4F-4F9D-9BB2-345E9C1974CF}" presName="compNode" presStyleCnt="0"/>
      <dgm:spPr/>
    </dgm:pt>
    <dgm:pt modelId="{165FB17A-8CFD-47C4-B9FC-82BE9684161E}" type="pres">
      <dgm:prSet presAssocID="{97542056-6C4F-4F9D-9BB2-345E9C1974CF}" presName="bkgdShape" presStyleLbl="node1" presStyleIdx="2" presStyleCnt="5"/>
      <dgm:spPr/>
      <dgm:t>
        <a:bodyPr/>
        <a:lstStyle/>
        <a:p>
          <a:endParaRPr lang="ru-RU"/>
        </a:p>
      </dgm:t>
    </dgm:pt>
    <dgm:pt modelId="{710B7A48-3452-4B4D-8C6F-89D1C5D82294}" type="pres">
      <dgm:prSet presAssocID="{97542056-6C4F-4F9D-9BB2-345E9C1974CF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8C84F3-59D0-40F8-8667-73F267C89B89}" type="pres">
      <dgm:prSet presAssocID="{97542056-6C4F-4F9D-9BB2-345E9C1974CF}" presName="invisiNode" presStyleLbl="node1" presStyleIdx="2" presStyleCnt="5"/>
      <dgm:spPr/>
    </dgm:pt>
    <dgm:pt modelId="{8AC60900-1846-49C5-8ED7-5D7D724BE073}" type="pres">
      <dgm:prSet presAssocID="{97542056-6C4F-4F9D-9BB2-345E9C1974CF}" presName="imagNode" presStyleLbl="fgImgPlace1" presStyleIdx="2" presStyleCnt="5" custLinFactNeighborX="-2919" custLinFactNeighborY="36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4146E5A-0CA0-4D74-8DAF-524BC9CCFCC8}" type="pres">
      <dgm:prSet presAssocID="{342424FF-2C86-43C9-A546-102A22A60B0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A3B5A65-D238-4886-957E-DE3BCAE8A0F5}" type="pres">
      <dgm:prSet presAssocID="{08A73D19-8F58-43B8-A719-F0AF117E4468}" presName="compNode" presStyleCnt="0"/>
      <dgm:spPr/>
    </dgm:pt>
    <dgm:pt modelId="{CEA4BFF5-BF17-4B7F-8C99-6F3B9398019E}" type="pres">
      <dgm:prSet presAssocID="{08A73D19-8F58-43B8-A719-F0AF117E4468}" presName="bkgdShape" presStyleLbl="node1" presStyleIdx="3" presStyleCnt="5"/>
      <dgm:spPr/>
      <dgm:t>
        <a:bodyPr/>
        <a:lstStyle/>
        <a:p>
          <a:endParaRPr lang="ru-RU"/>
        </a:p>
      </dgm:t>
    </dgm:pt>
    <dgm:pt modelId="{F1DB63BA-6C6D-40A2-9CFA-D586AA8CE4E7}" type="pres">
      <dgm:prSet presAssocID="{08A73D19-8F58-43B8-A719-F0AF117E4468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D4F124-21C2-405D-A9AE-B7F7AD8071B0}" type="pres">
      <dgm:prSet presAssocID="{08A73D19-8F58-43B8-A719-F0AF117E4468}" presName="invisiNode" presStyleLbl="node1" presStyleIdx="3" presStyleCnt="5"/>
      <dgm:spPr/>
    </dgm:pt>
    <dgm:pt modelId="{7255BEB6-4ED4-4C37-8E80-ED0B29B850B2}" type="pres">
      <dgm:prSet presAssocID="{08A73D19-8F58-43B8-A719-F0AF117E4468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98FC018-25D8-4840-8606-01E04968238C}" type="pres">
      <dgm:prSet presAssocID="{2FAC4FE3-C8CD-4505-A60C-EAFA2EEB378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624DBA2-3159-4E68-A14D-2E46F2E79045}" type="pres">
      <dgm:prSet presAssocID="{D1C17CE2-D4C1-4093-9C35-44EFBD11F1CC}" presName="compNode" presStyleCnt="0"/>
      <dgm:spPr/>
    </dgm:pt>
    <dgm:pt modelId="{65DACA46-6189-49D9-9DA1-024078A3B9B9}" type="pres">
      <dgm:prSet presAssocID="{D1C17CE2-D4C1-4093-9C35-44EFBD11F1CC}" presName="bkgdShape" presStyleLbl="node1" presStyleIdx="4" presStyleCnt="5"/>
      <dgm:spPr/>
      <dgm:t>
        <a:bodyPr/>
        <a:lstStyle/>
        <a:p>
          <a:endParaRPr lang="ru-RU"/>
        </a:p>
      </dgm:t>
    </dgm:pt>
    <dgm:pt modelId="{79BE74F2-4C24-4BA7-833B-C0401F6BEA8E}" type="pres">
      <dgm:prSet presAssocID="{D1C17CE2-D4C1-4093-9C35-44EFBD11F1CC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5EE1C2-3BBA-4BFD-A214-0D932FDC6CEE}" type="pres">
      <dgm:prSet presAssocID="{D1C17CE2-D4C1-4093-9C35-44EFBD11F1CC}" presName="invisiNode" presStyleLbl="node1" presStyleIdx="4" presStyleCnt="5"/>
      <dgm:spPr/>
    </dgm:pt>
    <dgm:pt modelId="{E0603CF5-789E-4B20-9A6E-4E69CD5E71B8}" type="pres">
      <dgm:prSet presAssocID="{D1C17CE2-D4C1-4093-9C35-44EFBD11F1CC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EC5608C3-B3B3-4A80-B700-2DA01461EC60}" srcId="{E31FBC50-17D8-4979-A722-11A202CD3BA5}" destId="{97542056-6C4F-4F9D-9BB2-345E9C1974CF}" srcOrd="2" destOrd="0" parTransId="{3B79F729-66D9-4167-9988-555D001AC9CC}" sibTransId="{342424FF-2C86-43C9-A546-102A22A60B01}"/>
    <dgm:cxn modelId="{2A885AAF-F62B-4F50-8AA2-46165D51819A}" srcId="{E31FBC50-17D8-4979-A722-11A202CD3BA5}" destId="{071130D6-D290-4F98-A9EB-A9B59C0CF7EC}" srcOrd="0" destOrd="0" parTransId="{1478E595-515D-450B-A656-5692DF91AB03}" sibTransId="{4CD0E6F6-A7CA-4DDD-A53D-64E633C46DF3}"/>
    <dgm:cxn modelId="{DF5ABC57-7694-4E34-A156-A705F1B3A5B2}" type="presOf" srcId="{3C49A195-850E-4392-9F56-F763623BD417}" destId="{C180637D-827B-412F-99C4-6EE9EDDFE802}" srcOrd="0" destOrd="0" presId="urn:microsoft.com/office/officeart/2005/8/layout/hList7#1"/>
    <dgm:cxn modelId="{FAE00ED0-6C15-45DD-99AB-3E4CF521388E}" type="presOf" srcId="{D1C17CE2-D4C1-4093-9C35-44EFBD11F1CC}" destId="{79BE74F2-4C24-4BA7-833B-C0401F6BEA8E}" srcOrd="1" destOrd="0" presId="urn:microsoft.com/office/officeart/2005/8/layout/hList7#1"/>
    <dgm:cxn modelId="{90691B30-CEDA-45CA-B176-FC13F8055952}" type="presOf" srcId="{071130D6-D290-4F98-A9EB-A9B59C0CF7EC}" destId="{00A9EE91-E8F2-4419-A9D0-6830E8E337B6}" srcOrd="0" destOrd="0" presId="urn:microsoft.com/office/officeart/2005/8/layout/hList7#1"/>
    <dgm:cxn modelId="{747BC1F1-4D37-4E5A-B57E-182435A5B976}" type="presOf" srcId="{3C49A195-850E-4392-9F56-F763623BD417}" destId="{C4197F3D-500C-4C58-87AE-9A4CA3FC7617}" srcOrd="1" destOrd="0" presId="urn:microsoft.com/office/officeart/2005/8/layout/hList7#1"/>
    <dgm:cxn modelId="{9D14C0D3-B99D-4D7C-B9AB-4CE5DFCA4CF8}" type="presOf" srcId="{97542056-6C4F-4F9D-9BB2-345E9C1974CF}" destId="{165FB17A-8CFD-47C4-B9FC-82BE9684161E}" srcOrd="0" destOrd="0" presId="urn:microsoft.com/office/officeart/2005/8/layout/hList7#1"/>
    <dgm:cxn modelId="{CD2D7E78-8E9B-48A3-947A-390938C567AC}" type="presOf" srcId="{08A73D19-8F58-43B8-A719-F0AF117E4468}" destId="{F1DB63BA-6C6D-40A2-9CFA-D586AA8CE4E7}" srcOrd="1" destOrd="0" presId="urn:microsoft.com/office/officeart/2005/8/layout/hList7#1"/>
    <dgm:cxn modelId="{853307A7-0FEC-401F-B7FC-6AFA943C7E49}" type="presOf" srcId="{342424FF-2C86-43C9-A546-102A22A60B01}" destId="{C4146E5A-0CA0-4D74-8DAF-524BC9CCFCC8}" srcOrd="0" destOrd="0" presId="urn:microsoft.com/office/officeart/2005/8/layout/hList7#1"/>
    <dgm:cxn modelId="{6D7186F4-E883-40DC-AF0F-224F9A94A578}" type="presOf" srcId="{08A73D19-8F58-43B8-A719-F0AF117E4468}" destId="{CEA4BFF5-BF17-4B7F-8C99-6F3B9398019E}" srcOrd="0" destOrd="0" presId="urn:microsoft.com/office/officeart/2005/8/layout/hList7#1"/>
    <dgm:cxn modelId="{049679B4-DEE4-4863-95FC-2D50ECA91E25}" srcId="{E31FBC50-17D8-4979-A722-11A202CD3BA5}" destId="{08A73D19-8F58-43B8-A719-F0AF117E4468}" srcOrd="3" destOrd="0" parTransId="{9CC5DB3B-DF29-4056-B0A7-FA5BBA098685}" sibTransId="{2FAC4FE3-C8CD-4505-A60C-EAFA2EEB378C}"/>
    <dgm:cxn modelId="{2CE81A89-B919-4BAE-9914-2EF8FA747E94}" type="presOf" srcId="{D1C17CE2-D4C1-4093-9C35-44EFBD11F1CC}" destId="{65DACA46-6189-49D9-9DA1-024078A3B9B9}" srcOrd="0" destOrd="0" presId="urn:microsoft.com/office/officeart/2005/8/layout/hList7#1"/>
    <dgm:cxn modelId="{F3205F92-F483-4D00-8CD8-1C31E3340858}" type="presOf" srcId="{4CD0E6F6-A7CA-4DDD-A53D-64E633C46DF3}" destId="{F23998F3-96AD-42F5-8DC0-9493FE569E0D}" srcOrd="0" destOrd="0" presId="urn:microsoft.com/office/officeart/2005/8/layout/hList7#1"/>
    <dgm:cxn modelId="{023CD1C2-6C0E-4A66-B7C4-81778959E16E}" srcId="{E31FBC50-17D8-4979-A722-11A202CD3BA5}" destId="{D1C17CE2-D4C1-4093-9C35-44EFBD11F1CC}" srcOrd="4" destOrd="0" parTransId="{AFF5FD3F-E51C-4F4E-97F4-9DD34A9218FB}" sibTransId="{FDF9D4FB-7495-4E6D-A954-EFDBBDB98ED7}"/>
    <dgm:cxn modelId="{48862148-0D86-4CF7-881D-8D3CD22F6ED6}" type="presOf" srcId="{D2FA6AA2-47D4-4393-AF42-6081E6718115}" destId="{35AB795A-47AA-4ABA-BC19-33D796329A8D}" srcOrd="0" destOrd="0" presId="urn:microsoft.com/office/officeart/2005/8/layout/hList7#1"/>
    <dgm:cxn modelId="{895C3AC6-C774-432A-8515-50DBBEF12DFF}" type="presOf" srcId="{97542056-6C4F-4F9D-9BB2-345E9C1974CF}" destId="{710B7A48-3452-4B4D-8C6F-89D1C5D82294}" srcOrd="1" destOrd="0" presId="urn:microsoft.com/office/officeart/2005/8/layout/hList7#1"/>
    <dgm:cxn modelId="{07788875-A7D4-424E-B17E-83BBB8A96021}" type="presOf" srcId="{E31FBC50-17D8-4979-A722-11A202CD3BA5}" destId="{6CD05AC2-9BE3-47CA-87EB-E0B6ABEC3B94}" srcOrd="0" destOrd="0" presId="urn:microsoft.com/office/officeart/2005/8/layout/hList7#1"/>
    <dgm:cxn modelId="{466BF461-81F0-4122-9223-D6F14CFB7307}" srcId="{E31FBC50-17D8-4979-A722-11A202CD3BA5}" destId="{3C49A195-850E-4392-9F56-F763623BD417}" srcOrd="1" destOrd="0" parTransId="{F1FD3338-E857-4B01-911A-964744B66913}" sibTransId="{D2FA6AA2-47D4-4393-AF42-6081E6718115}"/>
    <dgm:cxn modelId="{A21A8469-B0D1-49E0-88B9-CFC0C85EF5FE}" type="presOf" srcId="{071130D6-D290-4F98-A9EB-A9B59C0CF7EC}" destId="{3BC909E7-AD36-440D-8089-D72364DE7EF2}" srcOrd="1" destOrd="0" presId="urn:microsoft.com/office/officeart/2005/8/layout/hList7#1"/>
    <dgm:cxn modelId="{5AEA8736-0778-4685-8C81-D965E0FC0675}" type="presOf" srcId="{2FAC4FE3-C8CD-4505-A60C-EAFA2EEB378C}" destId="{598FC018-25D8-4840-8606-01E04968238C}" srcOrd="0" destOrd="0" presId="urn:microsoft.com/office/officeart/2005/8/layout/hList7#1"/>
    <dgm:cxn modelId="{8C56DD30-ABB5-4EB7-8924-9E0115157F2B}" type="presParOf" srcId="{6CD05AC2-9BE3-47CA-87EB-E0B6ABEC3B94}" destId="{82A15472-DB15-4DAB-BBC9-9A21F2689153}" srcOrd="0" destOrd="0" presId="urn:microsoft.com/office/officeart/2005/8/layout/hList7#1"/>
    <dgm:cxn modelId="{D8BEEC18-14AC-4AD4-8E0A-C58AE4E0E1E1}" type="presParOf" srcId="{6CD05AC2-9BE3-47CA-87EB-E0B6ABEC3B94}" destId="{17119749-8297-4136-8653-4167980087CF}" srcOrd="1" destOrd="0" presId="urn:microsoft.com/office/officeart/2005/8/layout/hList7#1"/>
    <dgm:cxn modelId="{DD4FAD33-7586-4439-8C5C-D2F4D7D90273}" type="presParOf" srcId="{17119749-8297-4136-8653-4167980087CF}" destId="{F3F862F3-F0BC-4F78-A266-8DD5E1BAE4B6}" srcOrd="0" destOrd="0" presId="urn:microsoft.com/office/officeart/2005/8/layout/hList7#1"/>
    <dgm:cxn modelId="{D4461443-62DD-4D83-9A03-9678A4C15E2A}" type="presParOf" srcId="{F3F862F3-F0BC-4F78-A266-8DD5E1BAE4B6}" destId="{00A9EE91-E8F2-4419-A9D0-6830E8E337B6}" srcOrd="0" destOrd="0" presId="urn:microsoft.com/office/officeart/2005/8/layout/hList7#1"/>
    <dgm:cxn modelId="{23EC4C5A-3217-44B2-81B1-01BE0E409BD6}" type="presParOf" srcId="{F3F862F3-F0BC-4F78-A266-8DD5E1BAE4B6}" destId="{3BC909E7-AD36-440D-8089-D72364DE7EF2}" srcOrd="1" destOrd="0" presId="urn:microsoft.com/office/officeart/2005/8/layout/hList7#1"/>
    <dgm:cxn modelId="{01100F3F-8594-49E5-980B-5E4520F0CD55}" type="presParOf" srcId="{F3F862F3-F0BC-4F78-A266-8DD5E1BAE4B6}" destId="{93BA7D15-74D9-49CB-8B08-B70127D30ED0}" srcOrd="2" destOrd="0" presId="urn:microsoft.com/office/officeart/2005/8/layout/hList7#1"/>
    <dgm:cxn modelId="{41225A36-B447-4FE9-BF9F-1C9D28746A7A}" type="presParOf" srcId="{F3F862F3-F0BC-4F78-A266-8DD5E1BAE4B6}" destId="{1F6D74B8-8DAE-4663-AE0B-ACB8D0CCB79F}" srcOrd="3" destOrd="0" presId="urn:microsoft.com/office/officeart/2005/8/layout/hList7#1"/>
    <dgm:cxn modelId="{6C64304B-38EE-4F19-99EF-590FA794EAE9}" type="presParOf" srcId="{17119749-8297-4136-8653-4167980087CF}" destId="{F23998F3-96AD-42F5-8DC0-9493FE569E0D}" srcOrd="1" destOrd="0" presId="urn:microsoft.com/office/officeart/2005/8/layout/hList7#1"/>
    <dgm:cxn modelId="{66AAE93E-F65A-48D8-9CA9-A6A3A5F82947}" type="presParOf" srcId="{17119749-8297-4136-8653-4167980087CF}" destId="{3696395F-64C1-4A77-9485-3F687624DA6E}" srcOrd="2" destOrd="0" presId="urn:microsoft.com/office/officeart/2005/8/layout/hList7#1"/>
    <dgm:cxn modelId="{5BE78B4F-9E0E-465D-873C-0389D2B4B331}" type="presParOf" srcId="{3696395F-64C1-4A77-9485-3F687624DA6E}" destId="{C180637D-827B-412F-99C4-6EE9EDDFE802}" srcOrd="0" destOrd="0" presId="urn:microsoft.com/office/officeart/2005/8/layout/hList7#1"/>
    <dgm:cxn modelId="{D1D32CEF-27EC-45A5-9855-353D1543BCA4}" type="presParOf" srcId="{3696395F-64C1-4A77-9485-3F687624DA6E}" destId="{C4197F3D-500C-4C58-87AE-9A4CA3FC7617}" srcOrd="1" destOrd="0" presId="urn:microsoft.com/office/officeart/2005/8/layout/hList7#1"/>
    <dgm:cxn modelId="{135C94D5-3FED-4485-ACEE-3D38DD3F71E9}" type="presParOf" srcId="{3696395F-64C1-4A77-9485-3F687624DA6E}" destId="{537FC4CC-8D7E-4E38-87E0-DF88EF0FB78B}" srcOrd="2" destOrd="0" presId="urn:microsoft.com/office/officeart/2005/8/layout/hList7#1"/>
    <dgm:cxn modelId="{F26DC8EF-01AD-445F-8404-E94CA2AB7668}" type="presParOf" srcId="{3696395F-64C1-4A77-9485-3F687624DA6E}" destId="{5577991A-A6CD-4802-B451-BABE912B08AC}" srcOrd="3" destOrd="0" presId="urn:microsoft.com/office/officeart/2005/8/layout/hList7#1"/>
    <dgm:cxn modelId="{DBC57327-D949-4BD4-BB8C-11E43A9E150A}" type="presParOf" srcId="{17119749-8297-4136-8653-4167980087CF}" destId="{35AB795A-47AA-4ABA-BC19-33D796329A8D}" srcOrd="3" destOrd="0" presId="urn:microsoft.com/office/officeart/2005/8/layout/hList7#1"/>
    <dgm:cxn modelId="{9FD3A1B1-0510-421D-8C6C-04A64D22BC7D}" type="presParOf" srcId="{17119749-8297-4136-8653-4167980087CF}" destId="{45673C84-AC16-407A-BE59-7D3338F26452}" srcOrd="4" destOrd="0" presId="urn:microsoft.com/office/officeart/2005/8/layout/hList7#1"/>
    <dgm:cxn modelId="{55842B99-77B2-4551-8B89-BFE533F25ECE}" type="presParOf" srcId="{45673C84-AC16-407A-BE59-7D3338F26452}" destId="{165FB17A-8CFD-47C4-B9FC-82BE9684161E}" srcOrd="0" destOrd="0" presId="urn:microsoft.com/office/officeart/2005/8/layout/hList7#1"/>
    <dgm:cxn modelId="{E8789FF2-2C23-4D1E-806D-C1D00EEBFC23}" type="presParOf" srcId="{45673C84-AC16-407A-BE59-7D3338F26452}" destId="{710B7A48-3452-4B4D-8C6F-89D1C5D82294}" srcOrd="1" destOrd="0" presId="urn:microsoft.com/office/officeart/2005/8/layout/hList7#1"/>
    <dgm:cxn modelId="{FE982EFF-43F0-4BB1-98AA-C1CBA5D5BA27}" type="presParOf" srcId="{45673C84-AC16-407A-BE59-7D3338F26452}" destId="{C78C84F3-59D0-40F8-8667-73F267C89B89}" srcOrd="2" destOrd="0" presId="urn:microsoft.com/office/officeart/2005/8/layout/hList7#1"/>
    <dgm:cxn modelId="{960D66A5-0495-4539-8E57-45F70AC05D8D}" type="presParOf" srcId="{45673C84-AC16-407A-BE59-7D3338F26452}" destId="{8AC60900-1846-49C5-8ED7-5D7D724BE073}" srcOrd="3" destOrd="0" presId="urn:microsoft.com/office/officeart/2005/8/layout/hList7#1"/>
    <dgm:cxn modelId="{2BD3061A-A06A-49AC-A007-F9833B0F5CB0}" type="presParOf" srcId="{17119749-8297-4136-8653-4167980087CF}" destId="{C4146E5A-0CA0-4D74-8DAF-524BC9CCFCC8}" srcOrd="5" destOrd="0" presId="urn:microsoft.com/office/officeart/2005/8/layout/hList7#1"/>
    <dgm:cxn modelId="{44140781-7CE9-4333-AC22-B0F99B913FE2}" type="presParOf" srcId="{17119749-8297-4136-8653-4167980087CF}" destId="{7A3B5A65-D238-4886-957E-DE3BCAE8A0F5}" srcOrd="6" destOrd="0" presId="urn:microsoft.com/office/officeart/2005/8/layout/hList7#1"/>
    <dgm:cxn modelId="{D9C0DA90-D616-4810-B9D7-6D548CAFEABB}" type="presParOf" srcId="{7A3B5A65-D238-4886-957E-DE3BCAE8A0F5}" destId="{CEA4BFF5-BF17-4B7F-8C99-6F3B9398019E}" srcOrd="0" destOrd="0" presId="urn:microsoft.com/office/officeart/2005/8/layout/hList7#1"/>
    <dgm:cxn modelId="{5417630D-A3D0-48B1-AB9C-F5B509454957}" type="presParOf" srcId="{7A3B5A65-D238-4886-957E-DE3BCAE8A0F5}" destId="{F1DB63BA-6C6D-40A2-9CFA-D586AA8CE4E7}" srcOrd="1" destOrd="0" presId="urn:microsoft.com/office/officeart/2005/8/layout/hList7#1"/>
    <dgm:cxn modelId="{965F227B-CB05-4B62-98B4-3E69BC79818E}" type="presParOf" srcId="{7A3B5A65-D238-4886-957E-DE3BCAE8A0F5}" destId="{3DD4F124-21C2-405D-A9AE-B7F7AD8071B0}" srcOrd="2" destOrd="0" presId="urn:microsoft.com/office/officeart/2005/8/layout/hList7#1"/>
    <dgm:cxn modelId="{6A44F19B-0314-47B8-AE79-028D962E09B3}" type="presParOf" srcId="{7A3B5A65-D238-4886-957E-DE3BCAE8A0F5}" destId="{7255BEB6-4ED4-4C37-8E80-ED0B29B850B2}" srcOrd="3" destOrd="0" presId="urn:microsoft.com/office/officeart/2005/8/layout/hList7#1"/>
    <dgm:cxn modelId="{12CA71B2-9A81-4C74-9547-5CD019671399}" type="presParOf" srcId="{17119749-8297-4136-8653-4167980087CF}" destId="{598FC018-25D8-4840-8606-01E04968238C}" srcOrd="7" destOrd="0" presId="urn:microsoft.com/office/officeart/2005/8/layout/hList7#1"/>
    <dgm:cxn modelId="{EC79EEE1-2E8C-4CEC-99E3-01CAA6078C2D}" type="presParOf" srcId="{17119749-8297-4136-8653-4167980087CF}" destId="{4624DBA2-3159-4E68-A14D-2E46F2E79045}" srcOrd="8" destOrd="0" presId="urn:microsoft.com/office/officeart/2005/8/layout/hList7#1"/>
    <dgm:cxn modelId="{40112E2A-82EF-4053-8884-FFEAD621A03A}" type="presParOf" srcId="{4624DBA2-3159-4E68-A14D-2E46F2E79045}" destId="{65DACA46-6189-49D9-9DA1-024078A3B9B9}" srcOrd="0" destOrd="0" presId="urn:microsoft.com/office/officeart/2005/8/layout/hList7#1"/>
    <dgm:cxn modelId="{C6D8E992-0B77-4AB0-8C31-DFE01E81ECFF}" type="presParOf" srcId="{4624DBA2-3159-4E68-A14D-2E46F2E79045}" destId="{79BE74F2-4C24-4BA7-833B-C0401F6BEA8E}" srcOrd="1" destOrd="0" presId="urn:microsoft.com/office/officeart/2005/8/layout/hList7#1"/>
    <dgm:cxn modelId="{6DA3ED64-D2E5-4A82-84EA-1D2FF027F00C}" type="presParOf" srcId="{4624DBA2-3159-4E68-A14D-2E46F2E79045}" destId="{935EE1C2-3BBA-4BFD-A214-0D932FDC6CEE}" srcOrd="2" destOrd="0" presId="urn:microsoft.com/office/officeart/2005/8/layout/hList7#1"/>
    <dgm:cxn modelId="{8D7D8375-B510-44AD-AA08-924F0F00868D}" type="presParOf" srcId="{4624DBA2-3159-4E68-A14D-2E46F2E79045}" destId="{E0603CF5-789E-4B20-9A6E-4E69CD5E71B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A760D-8395-467A-8C77-FE2A5CABBA03}">
      <dsp:nvSpPr>
        <dsp:cNvPr id="0" name=""/>
        <dsp:cNvSpPr/>
      </dsp:nvSpPr>
      <dsp:spPr>
        <a:xfrm>
          <a:off x="0" y="105933"/>
          <a:ext cx="8183562" cy="119183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920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0" y="403893"/>
        <a:ext cx="7885603" cy="595919"/>
      </dsp:txXfrm>
    </dsp:sp>
    <dsp:sp modelId="{DBD47B5A-32EB-47B8-B0B3-9A0E3689B8FA}">
      <dsp:nvSpPr>
        <dsp:cNvPr id="0" name=""/>
        <dsp:cNvSpPr/>
      </dsp:nvSpPr>
      <dsp:spPr>
        <a:xfrm>
          <a:off x="0" y="1026574"/>
          <a:ext cx="2520537" cy="22959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latin typeface="Bookman Old Style" panose="02050604050505020204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latin typeface="Bookman Old Style" panose="02050604050505020204" pitchFamily="18" charset="0"/>
            </a:rPr>
            <a:t>Особиста</a:t>
          </a:r>
          <a:r>
            <a:rPr lang="ru-RU" sz="2800" b="1" kern="1200" dirty="0" smtClean="0">
              <a:latin typeface="Bookman Old Style" panose="02050604050505020204" pitchFamily="18" charset="0"/>
            </a:rPr>
            <a:t> система </a:t>
          </a:r>
          <a:r>
            <a:rPr lang="ru-RU" sz="2800" b="1" kern="1200" dirty="0" err="1" smtClean="0">
              <a:latin typeface="Bookman Old Style" panose="02050604050505020204" pitchFamily="18" charset="0"/>
            </a:rPr>
            <a:t>цінностей</a:t>
          </a:r>
          <a:endParaRPr lang="ru-RU" sz="2800" b="1" kern="1200" dirty="0">
            <a:latin typeface="Bookman Old Style" panose="02050604050505020204" pitchFamily="18" charset="0"/>
          </a:endParaRPr>
        </a:p>
      </dsp:txBody>
      <dsp:txXfrm>
        <a:off x="0" y="1026574"/>
        <a:ext cx="2520537" cy="2295919"/>
      </dsp:txXfrm>
    </dsp:sp>
    <dsp:sp modelId="{2D8CBE41-5D5D-4B3F-AFB0-C5A8C19150F1}">
      <dsp:nvSpPr>
        <dsp:cNvPr id="0" name=""/>
        <dsp:cNvSpPr/>
      </dsp:nvSpPr>
      <dsp:spPr>
        <a:xfrm>
          <a:off x="2520537" y="503213"/>
          <a:ext cx="5663024" cy="119183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920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2520537" y="801173"/>
        <a:ext cx="5365065" cy="595919"/>
      </dsp:txXfrm>
    </dsp:sp>
    <dsp:sp modelId="{22F664F9-B6F1-4199-8C4A-CF3668666950}">
      <dsp:nvSpPr>
        <dsp:cNvPr id="0" name=""/>
        <dsp:cNvSpPr/>
      </dsp:nvSpPr>
      <dsp:spPr>
        <a:xfrm>
          <a:off x="2520537" y="1422292"/>
          <a:ext cx="2520537" cy="22959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latin typeface="Bookman Old Style" panose="02050604050505020204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latin typeface="Bookman Old Style" panose="02050604050505020204" pitchFamily="18" charset="0"/>
            </a:rPr>
            <a:t>Життєва</a:t>
          </a:r>
          <a:r>
            <a:rPr lang="ru-RU" sz="2800" b="1" kern="1200" dirty="0" smtClean="0">
              <a:latin typeface="Bookman Old Style" panose="02050604050505020204" pitchFamily="18" charset="0"/>
            </a:rPr>
            <a:t> </a:t>
          </a:r>
          <a:r>
            <a:rPr lang="ru-RU" sz="2800" b="1" kern="1200" dirty="0" err="1" smtClean="0">
              <a:latin typeface="Bookman Old Style" panose="02050604050505020204" pitchFamily="18" charset="0"/>
            </a:rPr>
            <a:t>позиція</a:t>
          </a:r>
          <a:endParaRPr lang="ru-RU" sz="2800" b="1" kern="1200" dirty="0">
            <a:latin typeface="Bookman Old Style" panose="02050604050505020204" pitchFamily="18" charset="0"/>
          </a:endParaRPr>
        </a:p>
      </dsp:txBody>
      <dsp:txXfrm>
        <a:off x="2520537" y="1422292"/>
        <a:ext cx="2520537" cy="2295919"/>
      </dsp:txXfrm>
    </dsp:sp>
    <dsp:sp modelId="{ED276D58-8809-4394-A4C0-C060AB069167}">
      <dsp:nvSpPr>
        <dsp:cNvPr id="0" name=""/>
        <dsp:cNvSpPr/>
      </dsp:nvSpPr>
      <dsp:spPr>
        <a:xfrm>
          <a:off x="5041074" y="900492"/>
          <a:ext cx="3142487" cy="119183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920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5041074" y="1198452"/>
        <a:ext cx="2844528" cy="595919"/>
      </dsp:txXfrm>
    </dsp:sp>
    <dsp:sp modelId="{B412B90C-74D6-4CE8-A3A4-4C61A2C08B93}">
      <dsp:nvSpPr>
        <dsp:cNvPr id="0" name=""/>
        <dsp:cNvSpPr/>
      </dsp:nvSpPr>
      <dsp:spPr>
        <a:xfrm>
          <a:off x="5041074" y="1819572"/>
          <a:ext cx="2520537" cy="22623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latin typeface="Bookman Old Style" panose="020506040505050202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latin typeface="Bookman Old Style" panose="02050604050505020204" pitchFamily="18" charset="0"/>
            </a:rPr>
            <a:t>Професійне</a:t>
          </a:r>
          <a:r>
            <a:rPr lang="ru-RU" sz="2400" b="1" kern="1200" dirty="0" smtClean="0">
              <a:latin typeface="Bookman Old Style" panose="02050604050505020204" pitchFamily="18" charset="0"/>
            </a:rPr>
            <a:t> </a:t>
          </a:r>
          <a:r>
            <a:rPr lang="ru-RU" sz="2400" b="1" kern="1200" dirty="0" err="1" smtClean="0">
              <a:latin typeface="Bookman Old Style" panose="02050604050505020204" pitchFamily="18" charset="0"/>
            </a:rPr>
            <a:t>самовизна-чення</a:t>
          </a:r>
          <a:endParaRPr lang="ru-RU" sz="2400" b="1" kern="1200" dirty="0">
            <a:latin typeface="Bookman Old Style" panose="02050604050505020204" pitchFamily="18" charset="0"/>
          </a:endParaRPr>
        </a:p>
      </dsp:txBody>
      <dsp:txXfrm>
        <a:off x="5041074" y="1819572"/>
        <a:ext cx="2520537" cy="22623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A9EE91-E8F2-4419-A9D0-6830E8E337B6}">
      <dsp:nvSpPr>
        <dsp:cNvPr id="0" name=""/>
        <dsp:cNvSpPr/>
      </dsp:nvSpPr>
      <dsp:spPr>
        <a:xfrm>
          <a:off x="142870" y="0"/>
          <a:ext cx="1604564" cy="3500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Людина-техніка</a:t>
          </a:r>
          <a:endParaRPr lang="ru-RU" sz="2200" kern="1200" dirty="0"/>
        </a:p>
      </dsp:txBody>
      <dsp:txXfrm>
        <a:off x="142870" y="1400184"/>
        <a:ext cx="1604564" cy="1400184"/>
      </dsp:txXfrm>
    </dsp:sp>
    <dsp:sp modelId="{1F6D74B8-8DAE-4663-AE0B-ACB8D0CCB79F}">
      <dsp:nvSpPr>
        <dsp:cNvPr id="0" name=""/>
        <dsp:cNvSpPr/>
      </dsp:nvSpPr>
      <dsp:spPr>
        <a:xfrm>
          <a:off x="398989" y="251070"/>
          <a:ext cx="1165653" cy="116565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0637D-827B-412F-99C4-6EE9EDDFE802}">
      <dsp:nvSpPr>
        <dsp:cNvPr id="0" name=""/>
        <dsp:cNvSpPr/>
      </dsp:nvSpPr>
      <dsp:spPr>
        <a:xfrm>
          <a:off x="1652701" y="0"/>
          <a:ext cx="1604564" cy="3500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Людина-природа</a:t>
          </a:r>
          <a:endParaRPr lang="ru-RU" sz="2200" kern="1200" dirty="0"/>
        </a:p>
      </dsp:txBody>
      <dsp:txXfrm>
        <a:off x="1652701" y="1400184"/>
        <a:ext cx="1604564" cy="1400184"/>
      </dsp:txXfrm>
    </dsp:sp>
    <dsp:sp modelId="{5577991A-A6CD-4802-B451-BABE912B08AC}">
      <dsp:nvSpPr>
        <dsp:cNvPr id="0" name=""/>
        <dsp:cNvSpPr/>
      </dsp:nvSpPr>
      <dsp:spPr>
        <a:xfrm>
          <a:off x="1857387" y="214317"/>
          <a:ext cx="1165653" cy="116565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5FB17A-8CFD-47C4-B9FC-82BE9684161E}">
      <dsp:nvSpPr>
        <dsp:cNvPr id="0" name=""/>
        <dsp:cNvSpPr/>
      </dsp:nvSpPr>
      <dsp:spPr>
        <a:xfrm>
          <a:off x="3305402" y="0"/>
          <a:ext cx="1604564" cy="3500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Людина-художній образ</a:t>
          </a:r>
          <a:endParaRPr lang="ru-RU" sz="2000" kern="1200" dirty="0"/>
        </a:p>
      </dsp:txBody>
      <dsp:txXfrm>
        <a:off x="3305402" y="1400184"/>
        <a:ext cx="1604564" cy="1400184"/>
      </dsp:txXfrm>
    </dsp:sp>
    <dsp:sp modelId="{8AC60900-1846-49C5-8ED7-5D7D724BE073}">
      <dsp:nvSpPr>
        <dsp:cNvPr id="0" name=""/>
        <dsp:cNvSpPr/>
      </dsp:nvSpPr>
      <dsp:spPr>
        <a:xfrm>
          <a:off x="3490832" y="214317"/>
          <a:ext cx="1165653" cy="116565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A4BFF5-BF17-4B7F-8C99-6F3B9398019E}">
      <dsp:nvSpPr>
        <dsp:cNvPr id="0" name=""/>
        <dsp:cNvSpPr/>
      </dsp:nvSpPr>
      <dsp:spPr>
        <a:xfrm>
          <a:off x="4958104" y="0"/>
          <a:ext cx="1604564" cy="3500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Людина-людина</a:t>
          </a:r>
          <a:endParaRPr lang="ru-RU" sz="2200" kern="1200" dirty="0"/>
        </a:p>
      </dsp:txBody>
      <dsp:txXfrm>
        <a:off x="4958104" y="1400184"/>
        <a:ext cx="1604564" cy="1400184"/>
      </dsp:txXfrm>
    </dsp:sp>
    <dsp:sp modelId="{7255BEB6-4ED4-4C37-8E80-ED0B29B850B2}">
      <dsp:nvSpPr>
        <dsp:cNvPr id="0" name=""/>
        <dsp:cNvSpPr/>
      </dsp:nvSpPr>
      <dsp:spPr>
        <a:xfrm>
          <a:off x="5177559" y="210027"/>
          <a:ext cx="1165653" cy="116565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DACA46-6189-49D9-9DA1-024078A3B9B9}">
      <dsp:nvSpPr>
        <dsp:cNvPr id="0" name=""/>
        <dsp:cNvSpPr/>
      </dsp:nvSpPr>
      <dsp:spPr>
        <a:xfrm>
          <a:off x="6610805" y="0"/>
          <a:ext cx="1604564" cy="3500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Людина-знакова система</a:t>
          </a:r>
          <a:endParaRPr lang="ru-RU" sz="2200" kern="1200" dirty="0"/>
        </a:p>
      </dsp:txBody>
      <dsp:txXfrm>
        <a:off x="6610805" y="1400184"/>
        <a:ext cx="1604564" cy="1400184"/>
      </dsp:txXfrm>
    </dsp:sp>
    <dsp:sp modelId="{E0603CF5-789E-4B20-9A6E-4E69CD5E71B8}">
      <dsp:nvSpPr>
        <dsp:cNvPr id="0" name=""/>
        <dsp:cNvSpPr/>
      </dsp:nvSpPr>
      <dsp:spPr>
        <a:xfrm>
          <a:off x="6830260" y="210027"/>
          <a:ext cx="1165653" cy="1165653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A15472-DB15-4DAB-BBC9-9A21F2689153}">
      <dsp:nvSpPr>
        <dsp:cNvPr id="0" name=""/>
        <dsp:cNvSpPr/>
      </dsp:nvSpPr>
      <dsp:spPr>
        <a:xfrm>
          <a:off x="328614" y="2800369"/>
          <a:ext cx="7558140" cy="52506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79AFA-7192-4084-B2EE-7095CA61E9FE}" type="datetimeFigureOut">
              <a:rPr lang="uk-UA" smtClean="0"/>
              <a:pPr/>
              <a:t>24.01.2023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10742-7B34-4464-A8CD-99B57B27782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7201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B650605-FBB4-4144-8688-B96845246C18}" type="slidenum">
              <a:rPr lang="ru-RU" altLang="uk-UA"/>
              <a:pPr eaLnBrk="1" hangingPunct="1"/>
              <a:t>7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147504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10742-7B34-4464-A8CD-99B57B277825}" type="slidenum">
              <a:rPr lang="uk-UA" smtClean="0"/>
              <a:pPr/>
              <a:t>21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CB5B13F5-FC41-4E87-B300-DC2BD5DAD465}" type="datetimeFigureOut">
              <a:rPr lang="uk-UA" smtClean="0"/>
              <a:pPr/>
              <a:t>24.01.2023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uk-UA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1C664-1152-436A-BA76-EFC70FC76ED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3649642"/>
      </p:ext>
    </p:extLst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5B13F5-FC41-4E87-B300-DC2BD5DAD465}" type="datetimeFigureOut">
              <a:rPr lang="uk-UA" smtClean="0"/>
              <a:pPr/>
              <a:t>24.01.2023</a:t>
            </a:fld>
            <a:endParaRPr lang="uk-UA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1C664-1152-436A-BA76-EFC70FC76ED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7707776"/>
      </p:ext>
    </p:extLst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5B13F5-FC41-4E87-B300-DC2BD5DAD465}" type="datetimeFigureOut">
              <a:rPr lang="uk-UA" smtClean="0"/>
              <a:pPr/>
              <a:t>24.01.2023</a:t>
            </a:fld>
            <a:endParaRPr lang="uk-UA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1C664-1152-436A-BA76-EFC70FC76ED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184609"/>
      </p:ext>
    </p:extLst>
  </p:cSld>
  <p:clrMapOvr>
    <a:masterClrMapping/>
  </p:clrMapOvr>
  <p:transition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B5B13F5-FC41-4E87-B300-DC2BD5DAD465}" type="datetimeFigureOut">
              <a:rPr lang="uk-UA" smtClean="0"/>
              <a:pPr/>
              <a:t>24.01.2023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1E1C664-1152-436A-BA76-EFC70FC76ED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787131"/>
      </p:ext>
    </p:extLst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5B13F5-FC41-4E87-B300-DC2BD5DAD465}" type="datetimeFigureOut">
              <a:rPr lang="uk-UA" smtClean="0"/>
              <a:pPr/>
              <a:t>24.01.2023</a:t>
            </a:fld>
            <a:endParaRPr lang="uk-UA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1C664-1152-436A-BA76-EFC70FC76ED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2088990"/>
      </p:ext>
    </p:extLst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CB5B13F5-FC41-4E87-B300-DC2BD5DAD465}" type="datetimeFigureOut">
              <a:rPr lang="uk-UA" smtClean="0"/>
              <a:pPr/>
              <a:t>24.01.2023</a:t>
            </a:fld>
            <a:endParaRPr lang="uk-UA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uk-UA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1C664-1152-436A-BA76-EFC70FC76ED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7352145"/>
      </p:ext>
    </p:extLst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5B13F5-FC41-4E87-B300-DC2BD5DAD465}" type="datetimeFigureOut">
              <a:rPr lang="uk-UA" smtClean="0"/>
              <a:pPr/>
              <a:t>24.01.2023</a:t>
            </a:fld>
            <a:endParaRPr lang="uk-UA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1C664-1152-436A-BA76-EFC70FC76ED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5291639"/>
      </p:ext>
    </p:extLst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5B13F5-FC41-4E87-B300-DC2BD5DAD465}" type="datetimeFigureOut">
              <a:rPr lang="uk-UA" smtClean="0"/>
              <a:pPr/>
              <a:t>24.01.2023</a:t>
            </a:fld>
            <a:endParaRPr lang="uk-UA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1C664-1152-436A-BA76-EFC70FC76ED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7153190"/>
      </p:ext>
    </p:extLst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5B13F5-FC41-4E87-B300-DC2BD5DAD465}" type="datetimeFigureOut">
              <a:rPr lang="uk-UA" smtClean="0"/>
              <a:pPr/>
              <a:t>24.01.2023</a:t>
            </a:fld>
            <a:endParaRPr lang="uk-UA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1C664-1152-436A-BA76-EFC70FC76ED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7507414"/>
      </p:ext>
    </p:extLst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CB5B13F5-FC41-4E87-B300-DC2BD5DAD465}" type="datetimeFigureOut">
              <a:rPr lang="uk-UA" smtClean="0"/>
              <a:pPr/>
              <a:t>24.01.2023</a:t>
            </a:fld>
            <a:endParaRPr lang="uk-UA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uk-UA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1C664-1152-436A-BA76-EFC70FC76ED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6339908"/>
      </p:ext>
    </p:extLst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5B13F5-FC41-4E87-B300-DC2BD5DAD465}" type="datetimeFigureOut">
              <a:rPr lang="uk-UA" smtClean="0"/>
              <a:pPr/>
              <a:t>24.01.2023</a:t>
            </a:fld>
            <a:endParaRPr lang="uk-UA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1C664-1152-436A-BA76-EFC70FC76ED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027803"/>
      </p:ext>
    </p:extLst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CB5B13F5-FC41-4E87-B300-DC2BD5DAD465}" type="datetimeFigureOut">
              <a:rPr lang="uk-UA" smtClean="0"/>
              <a:pPr/>
              <a:t>24.01.2023</a:t>
            </a:fld>
            <a:endParaRPr lang="uk-UA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uk-UA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1C664-1152-436A-BA76-EFC70FC76ED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5842425"/>
      </p:ext>
    </p:extLst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A8A8A"/>
            </a:gs>
            <a:gs pos="45000">
              <a:srgbClr val="BBBBBB"/>
            </a:gs>
            <a:gs pos="100000">
              <a:srgbClr val="E9E9E9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9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en-US" altLang="uk-UA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fld id="{CB5B13F5-FC41-4E87-B300-DC2BD5DAD465}" type="datetimeFigureOut">
              <a:rPr lang="uk-UA" smtClean="0"/>
              <a:pPr/>
              <a:t>24.01.2023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3A3A3"/>
                </a:solidFill>
                <a:latin typeface="Verdana" panose="020B0604030504040204" pitchFamily="34" charset="0"/>
              </a:defRPr>
            </a:lvl1pPr>
          </a:lstStyle>
          <a:p>
            <a:fld id="{A1E1C664-1152-436A-BA76-EFC70FC76ED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1890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>
    <p:cover dir="r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7172A7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172A7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172A7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172A7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172A7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172A7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172A7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172A7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172A7"/>
          </a:solidFill>
          <a:latin typeface="Verdana" pitchFamily="34" charset="0"/>
        </a:defRPr>
      </a:lvl9pPr>
      <a:extLst/>
    </p:titleStyle>
    <p:bodyStyle>
      <a:lvl1pPr marL="265113" indent="-265113" algn="l" rtl="0" eaLnBrk="1" fontAlgn="base" hangingPunct="1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1" fontAlgn="base" hangingPunct="1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1" fontAlgn="base" hangingPunct="1">
        <a:spcBef>
          <a:spcPts val="250"/>
        </a:spcBef>
        <a:spcAft>
          <a:spcPct val="0"/>
        </a:spcAft>
        <a:buClr>
          <a:srgbClr val="58B7C3"/>
        </a:buClr>
        <a:buSzPct val="100000"/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1" fontAlgn="base" hangingPunct="1">
        <a:spcBef>
          <a:spcPts val="225"/>
        </a:spcBef>
        <a:spcAft>
          <a:spcPct val="0"/>
        </a:spcAft>
        <a:buClr>
          <a:srgbClr val="58B7C3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1" fontAlgn="base" hangingPunct="1">
        <a:spcBef>
          <a:spcPts val="250"/>
        </a:spcBef>
        <a:spcAft>
          <a:spcPct val="0"/>
        </a:spcAft>
        <a:buClr>
          <a:srgbClr val="DE50E4"/>
        </a:buClr>
        <a:buSzPct val="100000"/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&#1087;&#1088;&#1086;&#1075;&#1088;&#1072;&#1084;&#1110;&#1089;&#1090;.wmv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hyperlink" Target="&#1052;&#1072;&#1081;&#1089;&#1090;&#1077;&#1088;&#1085;&#1110;&#1089;&#1090;&#1100;%20&#1085;&#1077;%20&#1084;&#1072;&#1108;%20&#1089;&#1090;&#1072;&#1090;&#1110;.mp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create.kahoot.it/l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9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3.wmf"/><Relationship Id="rId4" Type="http://schemas.openxmlformats.org/officeDocument/2006/relationships/diagramData" Target="../diagrams/data2.xml"/><Relationship Id="rId9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&#1083;&#1110;&#1082;&#1072;&#1088;.wmv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hyperlink" Target="&#1083;&#1110;&#1089;&#1085;&#1080;&#1082;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400" dirty="0" smtClean="0">
                <a:latin typeface="Bookman Old Style" panose="02050604050505020204" pitchFamily="18" charset="0"/>
              </a:rPr>
              <a:t>Складові життєвого самовизначення</a:t>
            </a:r>
            <a:endParaRPr lang="uk-UA" sz="44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8296425"/>
              </p:ext>
            </p:extLst>
          </p:nvPr>
        </p:nvGraphicFramePr>
        <p:xfrm>
          <a:off x="503238" y="53022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9756786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179512" y="116632"/>
            <a:ext cx="8784976" cy="1868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uk-UA" sz="5000" b="1" dirty="0" smtClean="0">
                <a:solidFill>
                  <a:srgbClr val="00B050"/>
                </a:solidFill>
              </a:rPr>
              <a:t> </a:t>
            </a:r>
            <a:r>
              <a:rPr lang="uk-UA" sz="4000" b="1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Приклади професій типу «людина-природа» </a:t>
            </a:r>
            <a:endParaRPr lang="uk-UA" sz="4000" b="1" dirty="0">
              <a:solidFill>
                <a:schemeClr val="accent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194" name="Picture 2" descr="http://img-news.vl.ru/i/news/add_files/big113903ic2a54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702" y="2276872"/>
            <a:ext cx="2483475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http://1000primerov.ru/wp-content/uploads/2015/02/%D0%BC%D0%B8%D0%BA%D1%80%D0%BE%D0%B1%D0%B8%D0%BE%D0%BB%D0%BE%D0%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672" y="2344848"/>
            <a:ext cx="2612663" cy="2524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http://chto-takoe-lyubov.net/images/stories/Kollektsii-stikhov/agronom-stikh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492896"/>
            <a:ext cx="252028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467544" y="5661248"/>
            <a:ext cx="237626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500" b="1" dirty="0" smtClean="0"/>
              <a:t>Кінолог</a:t>
            </a:r>
            <a:endParaRPr lang="uk-UA" sz="25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347864" y="5661248"/>
            <a:ext cx="237626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500" b="1" dirty="0" smtClean="0"/>
              <a:t>Агроном</a:t>
            </a:r>
            <a:endParaRPr lang="uk-UA" sz="25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300192" y="5661248"/>
            <a:ext cx="237626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Мікробіолог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2303380312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274638"/>
            <a:ext cx="8784976" cy="23622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uk-UA" sz="5000" b="1" dirty="0" smtClean="0">
                <a:solidFill>
                  <a:srgbClr val="00B050"/>
                </a:solidFill>
              </a:rPr>
              <a:t> </a:t>
            </a:r>
            <a:r>
              <a:rPr lang="uk-UA" sz="4000" b="1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Приклади професій типу «людина-техніка» </a:t>
            </a:r>
            <a:endParaRPr lang="uk-UA" sz="4000" b="1" dirty="0">
              <a:solidFill>
                <a:schemeClr val="accent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4725144"/>
            <a:ext cx="237626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383868" y="4725144"/>
            <a:ext cx="237626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5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56176" y="4754071"/>
            <a:ext cx="237626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500" b="1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179512" y="274638"/>
            <a:ext cx="8784976" cy="1570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uk-UA" sz="5000" b="1" dirty="0" smtClean="0">
                <a:solidFill>
                  <a:srgbClr val="00B050"/>
                </a:solidFill>
              </a:rPr>
              <a:t> </a:t>
            </a:r>
            <a:r>
              <a:rPr lang="uk-UA" sz="4000" b="1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Приклади професій типу «людина-техніка» </a:t>
            </a:r>
            <a:endParaRPr lang="uk-UA" sz="4000" b="1" dirty="0">
              <a:solidFill>
                <a:schemeClr val="accent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170" name="Picture 2" descr="http://www.photogallery.timewelding.com.ua/foto/builder-in-helmet-and-with-a-level-builder-with-level-builder-holding-lev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233978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http://master-rezume.com/wp-content/uploads/2014/10/mexanik-rezu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9015" y="2189874"/>
            <a:ext cx="2581275" cy="2495551"/>
          </a:xfrm>
          <a:prstGeom prst="rect">
            <a:avLst/>
          </a:prstGeom>
          <a:noFill/>
        </p:spPr>
      </p:pic>
      <p:pic>
        <p:nvPicPr>
          <p:cNvPr id="7174" name="Picture 6" descr="http://cs312322.vk.me/v312322068/1c52/dYn3HWHv4k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276872"/>
            <a:ext cx="2514319" cy="273630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67544" y="5589240"/>
            <a:ext cx="237626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Будівельник</a:t>
            </a:r>
            <a:endParaRPr lang="uk-UA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347864" y="5589240"/>
            <a:ext cx="237626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500" b="1" dirty="0" smtClean="0"/>
              <a:t>Механік</a:t>
            </a:r>
            <a:endParaRPr lang="uk-UA" sz="25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56176" y="5589240"/>
            <a:ext cx="237626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500" b="1" dirty="0" smtClean="0"/>
              <a:t>Архітектор</a:t>
            </a:r>
            <a:endParaRPr lang="uk-UA" sz="2500" b="1" dirty="0"/>
          </a:p>
        </p:txBody>
      </p:sp>
    </p:spTree>
    <p:extLst>
      <p:ext uri="{BB962C8B-B14F-4D97-AF65-F5344CB8AC3E}">
        <p14:creationId xmlns:p14="http://schemas.microsoft.com/office/powerpoint/2010/main" val="980098699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116632"/>
            <a:ext cx="8784976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uk-UA" sz="5000" b="1" dirty="0" smtClean="0">
                <a:solidFill>
                  <a:srgbClr val="00B050"/>
                </a:solidFill>
              </a:rPr>
              <a:t> </a:t>
            </a:r>
            <a:r>
              <a:rPr lang="uk-UA" sz="4400" b="1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Приклади професій типу «людина-людина» </a:t>
            </a:r>
            <a:endParaRPr lang="uk-UA" sz="4400" b="1" dirty="0">
              <a:solidFill>
                <a:schemeClr val="accent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1087" y="4828936"/>
            <a:ext cx="237626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5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383868" y="4869160"/>
            <a:ext cx="237626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5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162595" y="4869160"/>
            <a:ext cx="237626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000" b="1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116632"/>
            <a:ext cx="8784976" cy="1655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uk-UA" sz="5000" b="1" dirty="0" smtClean="0">
                <a:solidFill>
                  <a:srgbClr val="00B050"/>
                </a:solidFill>
              </a:rPr>
              <a:t> </a:t>
            </a:r>
            <a:r>
              <a:rPr lang="uk-UA" sz="4400" b="1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Приклади професій типу «людина-людина» </a:t>
            </a:r>
            <a:endParaRPr lang="uk-UA" sz="4400" b="1" dirty="0">
              <a:solidFill>
                <a:schemeClr val="accent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146" name="Picture 2" descr="http://tutcikavo.co.ua/wp-content/uploads/2011/04/shho-podaruvati-vchitelyu.jpg"/>
          <p:cNvPicPr>
            <a:picLocks noChangeAspect="1" noChangeArrowheads="1"/>
          </p:cNvPicPr>
          <p:nvPr/>
        </p:nvPicPr>
        <p:blipFill>
          <a:blip r:embed="rId2" cstate="print"/>
          <a:srcRect r="32236"/>
          <a:stretch>
            <a:fillRect/>
          </a:stretch>
        </p:blipFill>
        <p:spPr bwMode="auto">
          <a:xfrm>
            <a:off x="467544" y="2276872"/>
            <a:ext cx="2304256" cy="244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://dimassage.ru/userfiles/clauses/large/258_parikmakher-stilist.jpg"/>
          <p:cNvPicPr>
            <a:picLocks noChangeAspect="1" noChangeArrowheads="1"/>
          </p:cNvPicPr>
          <p:nvPr/>
        </p:nvPicPr>
        <p:blipFill>
          <a:blip r:embed="rId3" cstate="print"/>
          <a:srcRect r="18284"/>
          <a:stretch>
            <a:fillRect/>
          </a:stretch>
        </p:blipFill>
        <p:spPr bwMode="auto">
          <a:xfrm>
            <a:off x="3059832" y="2276872"/>
            <a:ext cx="291632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http://www.belgium-gid.ru/images/guide_amsterdam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345382"/>
            <a:ext cx="2561226" cy="2239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67544" y="5229200"/>
            <a:ext cx="237626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500" b="1" dirty="0" smtClean="0"/>
              <a:t>Вчитель</a:t>
            </a:r>
            <a:endParaRPr lang="uk-UA" sz="25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75856" y="5229200"/>
            <a:ext cx="237626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500" b="1" dirty="0" smtClean="0"/>
              <a:t>Перукар</a:t>
            </a:r>
            <a:endParaRPr lang="uk-UA" sz="25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69130" y="5229200"/>
            <a:ext cx="237626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Екскурсовод</a:t>
            </a:r>
            <a:endParaRPr lang="uk-UA" sz="2000" b="1" dirty="0"/>
          </a:p>
        </p:txBody>
      </p:sp>
      <p:pic>
        <p:nvPicPr>
          <p:cNvPr id="21506" name="Picture 2" descr="C:\Users\Admin\Desktop\depositphotos_24945393-stock-photo-video-red-circle-web-gloss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6021288"/>
            <a:ext cx="692696" cy="692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3902157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116632"/>
            <a:ext cx="8784976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uk-UA" sz="5000" b="1" dirty="0" smtClean="0">
                <a:solidFill>
                  <a:srgbClr val="00B050"/>
                </a:solidFill>
              </a:rPr>
              <a:t> </a:t>
            </a:r>
            <a:r>
              <a:rPr lang="uk-UA" sz="4000" b="1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Приклади професій типу «людина-знакова система» </a:t>
            </a:r>
            <a:endParaRPr lang="uk-UA" sz="4000" b="1" dirty="0">
              <a:solidFill>
                <a:schemeClr val="accent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4293096"/>
            <a:ext cx="237626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5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83868" y="4293096"/>
            <a:ext cx="237626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5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28184" y="4284099"/>
            <a:ext cx="237626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500" b="1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116632"/>
            <a:ext cx="8784976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uk-UA" sz="5000" b="1" dirty="0" smtClean="0">
                <a:solidFill>
                  <a:srgbClr val="00B050"/>
                </a:solidFill>
              </a:rPr>
              <a:t> </a:t>
            </a:r>
            <a:r>
              <a:rPr lang="uk-UA" sz="4000" b="1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Приклади професій типу «людина-знакова система» </a:t>
            </a:r>
            <a:endParaRPr lang="uk-UA" sz="4000" b="1" dirty="0">
              <a:solidFill>
                <a:schemeClr val="accent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5373216"/>
            <a:ext cx="237626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500" b="1" dirty="0" smtClean="0"/>
              <a:t>Програміст</a:t>
            </a:r>
            <a:endParaRPr lang="uk-UA" sz="25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84968" y="5373216"/>
            <a:ext cx="237626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500" b="1" dirty="0" smtClean="0"/>
              <a:t>Бухгалтер</a:t>
            </a:r>
            <a:endParaRPr lang="uk-UA" sz="25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44208" y="5373216"/>
            <a:ext cx="237626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500" b="1" dirty="0" smtClean="0"/>
              <a:t>Топограф</a:t>
            </a:r>
            <a:endParaRPr lang="uk-UA" sz="2500" b="1" dirty="0"/>
          </a:p>
        </p:txBody>
      </p:sp>
      <p:pic>
        <p:nvPicPr>
          <p:cNvPr id="1026" name="Picture 2" descr="http://ktc-kushva.ru/upload/resize_cache/iblock/b4e/450_300_2/b4e481d738e6614381714221b0d5fbeb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15120" r="12641"/>
          <a:stretch>
            <a:fillRect/>
          </a:stretch>
        </p:blipFill>
        <p:spPr bwMode="auto">
          <a:xfrm>
            <a:off x="635634" y="2348880"/>
            <a:ext cx="2784237" cy="2569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proforientator.info/wp-content/uploads/2015/01/milyj_moj_buhgal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132856"/>
            <a:ext cx="1629486" cy="2720356"/>
          </a:xfrm>
          <a:prstGeom prst="rect">
            <a:avLst/>
          </a:prstGeom>
          <a:noFill/>
        </p:spPr>
      </p:pic>
      <p:pic>
        <p:nvPicPr>
          <p:cNvPr id="1030" name="Picture 6" descr="http://novus-ufa.ru/images/pic.jpg"/>
          <p:cNvPicPr>
            <a:picLocks noChangeAspect="1" noChangeArrowheads="1"/>
          </p:cNvPicPr>
          <p:nvPr/>
        </p:nvPicPr>
        <p:blipFill>
          <a:blip r:embed="rId5" cstate="print"/>
          <a:srcRect r="32360"/>
          <a:stretch>
            <a:fillRect/>
          </a:stretch>
        </p:blipFill>
        <p:spPr bwMode="auto">
          <a:xfrm>
            <a:off x="6012160" y="2133874"/>
            <a:ext cx="2664296" cy="2547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2147159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116632"/>
            <a:ext cx="8784976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uk-UA" sz="4600" b="1" dirty="0" smtClean="0">
                <a:solidFill>
                  <a:srgbClr val="00B050"/>
                </a:solidFill>
              </a:rPr>
              <a:t> </a:t>
            </a:r>
            <a:r>
              <a:rPr lang="uk-UA" sz="4000" b="1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Приклади професій типу «людина-художній образ» </a:t>
            </a:r>
            <a:endParaRPr lang="uk-UA" sz="4000" b="1" dirty="0">
              <a:solidFill>
                <a:schemeClr val="accent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9944" y="4676580"/>
            <a:ext cx="237626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5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83868" y="4676580"/>
            <a:ext cx="237626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5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84168" y="4676580"/>
            <a:ext cx="237626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500" b="1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116632"/>
            <a:ext cx="8784976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uk-UA" sz="4600" b="1" dirty="0" smtClean="0">
                <a:solidFill>
                  <a:srgbClr val="00B050"/>
                </a:solidFill>
              </a:rPr>
              <a:t> </a:t>
            </a:r>
            <a:r>
              <a:rPr lang="uk-UA" sz="4000" b="1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Приклади професій типу «людина-художній образ» </a:t>
            </a:r>
            <a:endParaRPr lang="uk-UA" sz="4000" b="1" dirty="0">
              <a:solidFill>
                <a:schemeClr val="accent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5517232"/>
            <a:ext cx="237626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500" b="1" dirty="0" smtClean="0"/>
              <a:t>Музикант</a:t>
            </a:r>
            <a:endParaRPr lang="uk-UA" sz="25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19872" y="5517232"/>
            <a:ext cx="237626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500" b="1" dirty="0" smtClean="0"/>
              <a:t>Художник</a:t>
            </a:r>
            <a:endParaRPr lang="uk-UA" sz="25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00192" y="5517232"/>
            <a:ext cx="237626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500" b="1" dirty="0" smtClean="0"/>
              <a:t>Дизайнер</a:t>
            </a:r>
            <a:endParaRPr lang="uk-UA" sz="2500" b="1" dirty="0"/>
          </a:p>
        </p:txBody>
      </p:sp>
      <p:pic>
        <p:nvPicPr>
          <p:cNvPr id="2050" name="Picture 2" descr="http://micto.cz/wp-content/uploads/2013/01/%D0%92%D0%B0%D1%81%D0%B8%D0%BB%D1%8C-%D0%9F%D0%BE%D0%BF%D0%B0%D0%B4%D1%8E%D0%BA.jpg"/>
          <p:cNvPicPr>
            <a:picLocks noChangeAspect="1" noChangeArrowheads="1"/>
          </p:cNvPicPr>
          <p:nvPr/>
        </p:nvPicPr>
        <p:blipFill>
          <a:blip r:embed="rId2" cstate="print"/>
          <a:srcRect r="10311"/>
          <a:stretch>
            <a:fillRect/>
          </a:stretch>
        </p:blipFill>
        <p:spPr bwMode="auto">
          <a:xfrm>
            <a:off x="251520" y="2060848"/>
            <a:ext cx="3131840" cy="2327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shkolazhizni.ru/img/content/i123/123825_or.jpg"/>
          <p:cNvPicPr>
            <a:picLocks noChangeAspect="1" noChangeArrowheads="1"/>
          </p:cNvPicPr>
          <p:nvPr/>
        </p:nvPicPr>
        <p:blipFill>
          <a:blip r:embed="rId3" cstate="print"/>
          <a:srcRect l="11021" r="6323"/>
          <a:stretch>
            <a:fillRect/>
          </a:stretch>
        </p:blipFill>
        <p:spPr bwMode="auto">
          <a:xfrm>
            <a:off x="5652120" y="1844824"/>
            <a:ext cx="324036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://img-fotki.yandex.ru/get/9224/981986.3b/0_866ad_779415c7_or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707904" y="1844824"/>
            <a:ext cx="1716190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1020525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5517232"/>
            <a:ext cx="8183562" cy="520031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Григорій Сковорода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	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692696"/>
            <a:ext cx="3931920" cy="439248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«</a:t>
            </a:r>
            <a:r>
              <a:rPr lang="uk-UA" b="1" dirty="0" err="1" smtClean="0">
                <a:latin typeface="Bookman Old Style" panose="02050604050505020204" pitchFamily="18" charset="0"/>
              </a:rPr>
              <a:t>Пізнавай</a:t>
            </a:r>
            <a:r>
              <a:rPr lang="uk-UA" b="1" dirty="0" smtClean="0">
                <a:latin typeface="Bookman Old Style" panose="02050604050505020204" pitchFamily="18" charset="0"/>
              </a:rPr>
              <a:t> </a:t>
            </a:r>
            <a:r>
              <a:rPr lang="uk-UA" b="1" dirty="0">
                <a:latin typeface="Bookman Old Style" panose="02050604050505020204" pitchFamily="18" charset="0"/>
              </a:rPr>
              <a:t>себе, вдосконалюйся, вчися тому, до чого маєш здібності; </a:t>
            </a:r>
            <a:r>
              <a:rPr lang="uk-UA" b="1" dirty="0" smtClean="0">
                <a:latin typeface="Bookman Old Style" panose="02050604050505020204" pitchFamily="18" charset="0"/>
              </a:rPr>
              <a:t> </a:t>
            </a:r>
            <a:r>
              <a:rPr lang="uk-UA" b="1" dirty="0">
                <a:latin typeface="Bookman Old Style" panose="02050604050505020204" pitchFamily="18" charset="0"/>
              </a:rPr>
              <a:t>займайся тією професією, що відповідає твоїй </a:t>
            </a:r>
            <a:r>
              <a:rPr lang="uk-UA" b="1" dirty="0" smtClean="0">
                <a:latin typeface="Bookman Old Style" panose="02050604050505020204" pitchFamily="18" charset="0"/>
              </a:rPr>
              <a:t>природі»</a:t>
            </a:r>
          </a:p>
          <a:p>
            <a:pPr marL="0" indent="0" algn="r">
              <a:buNone/>
            </a:pPr>
            <a:r>
              <a:rPr lang="uk-UA" sz="1800" i="1" dirty="0" smtClean="0">
                <a:latin typeface="Bookman Old Style" panose="02050604050505020204" pitchFamily="18" charset="0"/>
              </a:rPr>
              <a:t>«</a:t>
            </a:r>
            <a:r>
              <a:rPr lang="uk-UA" sz="1800" i="1" dirty="0">
                <a:latin typeface="Bookman Old Style" panose="02050604050505020204" pitchFamily="18" charset="0"/>
              </a:rPr>
              <a:t>Розмова, названа алфавіт, або буквар миру»</a:t>
            </a:r>
          </a:p>
        </p:txBody>
      </p:sp>
      <p:pic>
        <p:nvPicPr>
          <p:cNvPr id="2050" name="Picture 2" descr="https://upload.wikimedia.org/wikipedia/commons/thumb/5/50/%D0%93%D1%80%D0%B8%D0%B3%D0%BE%D1%80%D0%B8%D0%B9_%D0%A1%D0%BA%D0%BE%D0%B2%D0%BE%D1%80%D0%BE%D0%B4%D0%B0.jpg/220px-%D0%93%D1%80%D0%B8%D0%B3%D0%BE%D1%80%D0%B8%D0%B9_%D0%A1%D0%BA%D0%BE%D0%B2%D0%BE%D1%80%D0%BE%D0%B4%D0%B0.jpg"/>
          <p:cNvPicPr>
            <a:picLocks noChangeAspect="1" noChangeArrowheads="1"/>
          </p:cNvPicPr>
          <p:nvPr/>
        </p:nvPicPr>
        <p:blipFill rotWithShape="1">
          <a:blip r:embed="rId2" cstate="print"/>
          <a:srcRect l="5939" t="3065" r="6271" b="12628"/>
          <a:stretch/>
        </p:blipFill>
        <p:spPr bwMode="auto">
          <a:xfrm>
            <a:off x="968144" y="836712"/>
            <a:ext cx="3024336" cy="42484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836712"/>
            <a:ext cx="7920880" cy="2160240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Тренінг</a:t>
            </a:r>
            <a:br>
              <a:rPr lang="uk-UA" sz="40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«Самовизначення </a:t>
            </a:r>
            <a:br>
              <a:rPr lang="uk-UA" sz="40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і вибір професії»</a:t>
            </a:r>
            <a:endParaRPr lang="uk-UA" sz="4000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1266" name="Picture 2" descr="http://tourweek.ru/upload/main/d58/d58f96230ba11174a6870a855ed322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717032"/>
            <a:ext cx="4752528" cy="2762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9856"/>
            <a:ext cx="8507288" cy="1143000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Вправа 3    Робота в групах </a:t>
            </a:r>
            <a:br>
              <a:rPr lang="uk-UA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</a:br>
            <a:r>
              <a:rPr lang="uk-UA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«Професія і гендерні стереотипи» </a:t>
            </a:r>
            <a:endParaRPr lang="uk-UA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132856"/>
            <a:ext cx="8064896" cy="424847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5000"/>
              </a:lnSpc>
              <a:buClr>
                <a:srgbClr val="00B050"/>
              </a:buClr>
              <a:buNone/>
              <a:defRPr/>
            </a:pPr>
            <a:r>
              <a:rPr lang="ru-RU" sz="3400" dirty="0" err="1" smtClean="0">
                <a:latin typeface="Bookman Old Style" panose="02050604050505020204" pitchFamily="18" charset="0"/>
              </a:rPr>
              <a:t>Об'єднайтеся</a:t>
            </a:r>
            <a:r>
              <a:rPr lang="ru-RU" sz="3400" dirty="0" smtClean="0">
                <a:latin typeface="Bookman Old Style" panose="02050604050505020204" pitchFamily="18" charset="0"/>
              </a:rPr>
              <a:t> у три </a:t>
            </a:r>
            <a:r>
              <a:rPr lang="ru-RU" sz="3400" dirty="0" err="1" smtClean="0">
                <a:latin typeface="Bookman Old Style" panose="02050604050505020204" pitchFamily="18" charset="0"/>
              </a:rPr>
              <a:t>групи</a:t>
            </a:r>
            <a:r>
              <a:rPr lang="ru-RU" sz="3400" dirty="0" smtClean="0">
                <a:latin typeface="Bookman Old Style" panose="02050604050505020204" pitchFamily="18" charset="0"/>
              </a:rPr>
              <a:t>.</a:t>
            </a:r>
            <a:endParaRPr lang="uk-UA" sz="3400" dirty="0" smtClean="0">
              <a:latin typeface="Bookman Old Style" panose="02050604050505020204" pitchFamily="18" charset="0"/>
            </a:endParaRPr>
          </a:p>
          <a:p>
            <a:pPr>
              <a:lnSpc>
                <a:spcPct val="105000"/>
              </a:lnSpc>
              <a:buClr>
                <a:srgbClr val="00B050"/>
              </a:buClr>
              <a:buNone/>
              <a:defRPr/>
            </a:pPr>
            <a:r>
              <a:rPr lang="uk-UA" sz="3400" dirty="0" smtClean="0">
                <a:latin typeface="Bookman Old Style" panose="02050604050505020204" pitchFamily="18" charset="0"/>
              </a:rPr>
              <a:t>Виконайте Завдання 3 у Роздавальних матеріалах для учнів.</a:t>
            </a:r>
          </a:p>
          <a:p>
            <a:pPr>
              <a:lnSpc>
                <a:spcPct val="105000"/>
              </a:lnSpc>
              <a:buClr>
                <a:srgbClr val="00B050"/>
              </a:buClr>
              <a:buNone/>
              <a:defRPr/>
            </a:pPr>
            <a:r>
              <a:rPr lang="uk-UA" sz="3400" b="1" i="1" dirty="0" smtClean="0">
                <a:latin typeface="Bookman Old Style" panose="02050604050505020204" pitchFamily="18" charset="0"/>
              </a:rPr>
              <a:t>Запитання для обговорення:</a:t>
            </a:r>
          </a:p>
          <a:p>
            <a:pPr marL="719138" indent="-358775" fontAlgn="ctr">
              <a:buClr>
                <a:srgbClr val="00B050"/>
              </a:buClr>
            </a:pPr>
            <a:r>
              <a:rPr lang="uk-UA" sz="3400" dirty="0" smtClean="0">
                <a:latin typeface="Bookman Old Style" panose="02050604050505020204" pitchFamily="18" charset="0"/>
              </a:rPr>
              <a:t>Чи мали ви розбіжності під час заповнення таблички? Які саме?</a:t>
            </a:r>
          </a:p>
          <a:p>
            <a:pPr marL="719138" indent="-358775" fontAlgn="ctr">
              <a:buClr>
                <a:srgbClr val="00B050"/>
              </a:buClr>
            </a:pPr>
            <a:r>
              <a:rPr lang="uk-UA" sz="3400" dirty="0" smtClean="0">
                <a:latin typeface="Bookman Old Style" panose="02050604050505020204" pitchFamily="18" charset="0"/>
              </a:rPr>
              <a:t>Чи є у цьому переліку суто «чоловічі» або суто «жіночі» професії?</a:t>
            </a:r>
          </a:p>
          <a:p>
            <a:pPr marL="719138" indent="-358775" fontAlgn="ctr">
              <a:buClr>
                <a:srgbClr val="00B050"/>
              </a:buClr>
            </a:pPr>
            <a:r>
              <a:rPr lang="uk-UA" sz="3400" dirty="0" smtClean="0">
                <a:latin typeface="Bookman Old Style" panose="02050604050505020204" pitchFamily="18" charset="0"/>
              </a:rPr>
              <a:t>Чи знаєте ви жінок, які досягли успіху в так званих «чоловічих» професіях та навпаки? Наведіть приклади.</a:t>
            </a:r>
          </a:p>
          <a:p>
            <a:endParaRPr lang="uk-UA" dirty="0"/>
          </a:p>
        </p:txBody>
      </p:sp>
      <p:pic>
        <p:nvPicPr>
          <p:cNvPr id="22531" name="Picture 3" descr="C:\Users\Admin\Desktop\depositphotos_24945393-stock-photo-video-red-circle-web-gloss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6021288"/>
            <a:ext cx="702965" cy="70296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Перегляд відео</a:t>
            </a:r>
            <a:endParaRPr lang="uk-UA" sz="4000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436202"/>
            <a:ext cx="7992888" cy="945126"/>
          </a:xfrm>
        </p:spPr>
        <p:txBody>
          <a:bodyPr>
            <a:normAutofit fontScale="92500" lnSpcReduction="20000"/>
          </a:bodyPr>
          <a:lstStyle/>
          <a:p>
            <a:pPr marL="719138" indent="-358775" fontAlgn="ctr">
              <a:buClr>
                <a:srgbClr val="00B050"/>
              </a:buClr>
            </a:pPr>
            <a:r>
              <a:rPr lang="uk-UA" sz="2400" dirty="0" smtClean="0">
                <a:latin typeface="Bookman Old Style" panose="02050604050505020204" pitchFamily="18" charset="0"/>
              </a:rPr>
              <a:t>Чи варто дозволяти гендерним стереотипам обмежувати  можливості людей у їх бажаннях та мріях?</a:t>
            </a:r>
          </a:p>
          <a:p>
            <a:pPr>
              <a:lnSpc>
                <a:spcPct val="105000"/>
              </a:lnSpc>
              <a:buClr>
                <a:srgbClr val="00B050"/>
              </a:buClr>
              <a:buNone/>
              <a:defRPr/>
            </a:pPr>
            <a:endParaRPr lang="uk-UA" dirty="0" smtClean="0"/>
          </a:p>
          <a:p>
            <a:pPr>
              <a:lnSpc>
                <a:spcPct val="105000"/>
              </a:lnSpc>
              <a:buClr>
                <a:srgbClr val="00B050"/>
              </a:buClr>
              <a:buNone/>
              <a:defRPr/>
            </a:pPr>
            <a:endParaRPr lang="uk-UA" dirty="0" smtClean="0"/>
          </a:p>
          <a:p>
            <a:endParaRPr lang="uk-UA" dirty="0"/>
          </a:p>
        </p:txBody>
      </p:sp>
      <p:pic>
        <p:nvPicPr>
          <p:cNvPr id="1026" name="Picture 2" descr="D:\Users\Sony\Desktop\Основна старша школа вчитель 28.07.16\Links\qr-codeMaystern-st-ne-maie-stat-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394161"/>
            <a:ext cx="2146548" cy="2146548"/>
          </a:xfrm>
          <a:prstGeom prst="rect">
            <a:avLst/>
          </a:prstGeom>
          <a:noFill/>
        </p:spPr>
      </p:pic>
      <p:pic>
        <p:nvPicPr>
          <p:cNvPr id="1027" name="Picture 3" descr="D:\Users\Sony\Desktop\Основна старша школа вчитель 28.07.16\Links\sddefault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 t="11860" b="11730"/>
          <a:stretch>
            <a:fillRect/>
          </a:stretch>
        </p:blipFill>
        <p:spPr bwMode="auto">
          <a:xfrm>
            <a:off x="971600" y="2204864"/>
            <a:ext cx="4272136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39784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1"/>
                </a:solidFill>
                <a:latin typeface="Bookman Old Style" pitchFamily="18" charset="0"/>
              </a:rPr>
              <a:t>Підсумки</a:t>
            </a:r>
            <a:endParaRPr lang="ru-RU" b="1" dirty="0">
              <a:solidFill>
                <a:schemeClr val="accent1"/>
              </a:solidFill>
              <a:latin typeface="Bookman Old Style" pitchFamily="18" charset="0"/>
            </a:endParaRPr>
          </a:p>
        </p:txBody>
      </p:sp>
      <p:pic>
        <p:nvPicPr>
          <p:cNvPr id="7" name="Содержимое 6" descr="kahoot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980728"/>
            <a:ext cx="7521254" cy="4104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661248"/>
            <a:ext cx="7704856" cy="864096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</a:rPr>
              <a:t>Вправа 1 «Знайомство»</a:t>
            </a:r>
            <a:endParaRPr lang="uk-UA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D:\Users\Sony\Desktop\305.png"/>
          <p:cNvPicPr>
            <a:picLocks noChangeAspect="1" noChangeArrowheads="1"/>
          </p:cNvPicPr>
          <p:nvPr/>
        </p:nvPicPr>
        <p:blipFill>
          <a:blip r:embed="rId2" cstate="print"/>
          <a:srcRect l="22687" t="33393" r="21711" b="34837"/>
          <a:stretch>
            <a:fillRect/>
          </a:stretch>
        </p:blipFill>
        <p:spPr bwMode="auto">
          <a:xfrm>
            <a:off x="1331640" y="836712"/>
            <a:ext cx="5688632" cy="4391225"/>
          </a:xfrm>
          <a:prstGeom prst="rect">
            <a:avLst/>
          </a:prstGeom>
          <a:noFill/>
        </p:spPr>
      </p:pic>
      <p:pic>
        <p:nvPicPr>
          <p:cNvPr id="5121" name="Picture 1" descr="C:\Users\Admin\Desktop\depositphotos_24945393-stock-photo-video-red-circle-web-gloss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4941168"/>
            <a:ext cx="936104" cy="93610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876648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latin typeface="Bookman Old Style" panose="02050604050505020204" pitchFamily="18" charset="0"/>
              </a:rPr>
              <a:t>Формула вибору професії</a:t>
            </a:r>
            <a:endParaRPr lang="uk-UA" sz="4000" b="1" dirty="0">
              <a:latin typeface="Bookman Old Style" panose="020506040505050202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t="33298" r="11703" b="30845"/>
          <a:stretch/>
        </p:blipFill>
        <p:spPr>
          <a:xfrm>
            <a:off x="683568" y="1124744"/>
            <a:ext cx="7961312" cy="2736304"/>
          </a:xfrm>
        </p:spPr>
      </p:pic>
      <p:pic>
        <p:nvPicPr>
          <p:cNvPr id="4097" name="Picture 1" descr="C:\Users\Admin\Desktop\depositphotos_24945393-stock-photo-video-red-circle-web-gloss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5661248"/>
            <a:ext cx="774973" cy="7749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6771651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Admin\Desktop\15127350699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49600">
            <a:off x="171253" y="3810511"/>
            <a:ext cx="3068597" cy="19178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7" name="Picture 5" descr="C:\Users\Admin\Desktop\15127325632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77323">
            <a:off x="5049076" y="597740"/>
            <a:ext cx="3670797" cy="2294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3238" y="5877272"/>
            <a:ext cx="8183562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Актуальні професії </a:t>
            </a:r>
            <a:r>
              <a:rPr lang="uk-UA" dirty="0" err="1" smtClean="0"/>
              <a:t>Чортківщини</a:t>
            </a:r>
            <a:endParaRPr lang="ru-RU" dirty="0"/>
          </a:p>
        </p:txBody>
      </p:sp>
      <p:pic>
        <p:nvPicPr>
          <p:cNvPr id="3073" name="Picture 1" descr="C:\Users\Admin\Desktop\15127355391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09647">
            <a:off x="415981" y="549394"/>
            <a:ext cx="3571596" cy="2232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4" name="Picture 2" descr="C:\Users\Admin\Desktop\15127353542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51854">
            <a:off x="2337317" y="2011526"/>
            <a:ext cx="4876800" cy="30480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C:\Users\Admin\Desktop\15127352276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78686">
            <a:off x="5681728" y="3672451"/>
            <a:ext cx="3024336" cy="18902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over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40160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sz="4900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Вправа 2 «Мотиви для вибору професії»</a:t>
            </a:r>
            <a:endParaRPr lang="uk-UA" sz="5000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83568" y="1700808"/>
            <a:ext cx="7920880" cy="431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ctr" latinLnBrk="0" hangingPunct="0">
              <a:lnSpc>
                <a:spcPts val="4000"/>
              </a:lnSpc>
              <a:spcAft>
                <a:spcPct val="0"/>
              </a:spcAft>
              <a:buClr>
                <a:srgbClr val="00B050"/>
              </a:buClr>
              <a:buSzTx/>
              <a:buFontTx/>
              <a:buChar char="•"/>
              <a:tabLst>
                <a:tab pos="90488" algn="l"/>
              </a:tabLst>
            </a:pPr>
            <a:r>
              <a:rPr lang="uk-UA" sz="2700" dirty="0" smtClean="0">
                <a:latin typeface="Bookman Old Style" panose="02050604050505020204" pitchFamily="18" charset="0"/>
              </a:rPr>
              <a:t> Виконайте вправу «Рейтинг мотивів». </a:t>
            </a:r>
            <a:endParaRPr lang="ru-RU" sz="2700" dirty="0" smtClean="0">
              <a:latin typeface="Bookman Old Style" panose="02050604050505020204" pitchFamily="18" charset="0"/>
            </a:endParaRPr>
          </a:p>
          <a:p>
            <a:pPr marL="269875" marR="0" lvl="0" indent="-269875" algn="just" defTabSz="914400" rtl="0" eaLnBrk="0" fontAlgn="ctr" latinLnBrk="0" hangingPunct="0">
              <a:lnSpc>
                <a:spcPts val="4000"/>
              </a:lnSpc>
              <a:spcAft>
                <a:spcPct val="0"/>
              </a:spcAft>
              <a:buClr>
                <a:srgbClr val="00B050"/>
              </a:buClr>
              <a:buSzTx/>
              <a:buFontTx/>
              <a:buChar char="•"/>
              <a:tabLst>
                <a:tab pos="90488" algn="l"/>
              </a:tabLst>
            </a:pPr>
            <a:r>
              <a:rPr lang="uk-UA" sz="2700" dirty="0" smtClean="0">
                <a:latin typeface="Bookman Old Style" panose="02050604050505020204" pitchFamily="18" charset="0"/>
              </a:rPr>
              <a:t>Напишіть 5 професій, що відповідають вашим особистим мотивам, і до яких ви не маєте медичних протипоказань.</a:t>
            </a:r>
          </a:p>
          <a:p>
            <a:pPr marL="269875" indent="-269875" algn="just" eaLnBrk="0" fontAlgn="ctr" hangingPunct="0">
              <a:lnSpc>
                <a:spcPts val="4000"/>
              </a:lnSpc>
              <a:spcAft>
                <a:spcPct val="0"/>
              </a:spcAft>
              <a:buClr>
                <a:srgbClr val="00B050"/>
              </a:buClr>
              <a:tabLst>
                <a:tab pos="90488" algn="l"/>
              </a:tabLst>
            </a:pPr>
            <a:r>
              <a:rPr lang="uk-UA" sz="2700" i="1" dirty="0" smtClean="0">
                <a:latin typeface="Bookman Old Style" panose="02050604050505020204" pitchFamily="18" charset="0"/>
              </a:rPr>
              <a:t>Запитання для обговорення:</a:t>
            </a:r>
          </a:p>
          <a:p>
            <a:pPr marL="269875" indent="-269875" algn="just" eaLnBrk="0" fontAlgn="ctr" hangingPunct="0">
              <a:lnSpc>
                <a:spcPts val="4000"/>
              </a:lnSpc>
              <a:spcAft>
                <a:spcPct val="0"/>
              </a:spcAft>
              <a:buClr>
                <a:srgbClr val="00B050"/>
              </a:buClr>
              <a:buFontTx/>
              <a:buChar char="•"/>
              <a:tabLst>
                <a:tab pos="90488" algn="l"/>
              </a:tabLst>
            </a:pPr>
            <a:r>
              <a:rPr lang="uk-UA" sz="2700" dirty="0" smtClean="0">
                <a:latin typeface="Bookman Old Style" panose="02050604050505020204" pitchFamily="18" charset="0"/>
              </a:rPr>
              <a:t>Чи вдалося вам визначити професії, які повністю відповідають вашим мотивам? </a:t>
            </a:r>
          </a:p>
          <a:p>
            <a:pPr marL="269875" indent="-269875" algn="just" eaLnBrk="0" fontAlgn="ctr" hangingPunct="0">
              <a:lnSpc>
                <a:spcPts val="4000"/>
              </a:lnSpc>
              <a:spcAft>
                <a:spcPct val="0"/>
              </a:spcAft>
              <a:buClr>
                <a:srgbClr val="00B050"/>
              </a:buClr>
              <a:buFontTx/>
              <a:buChar char="•"/>
              <a:tabLst>
                <a:tab pos="90488" algn="l"/>
              </a:tabLst>
            </a:pPr>
            <a:r>
              <a:rPr lang="uk-UA" sz="2700" dirty="0" smtClean="0">
                <a:latin typeface="Bookman Old Style" panose="02050604050505020204" pitchFamily="18" charset="0"/>
              </a:rPr>
              <a:t>Які були проблеми?</a:t>
            </a:r>
          </a:p>
        </p:txBody>
      </p:sp>
      <p:pic>
        <p:nvPicPr>
          <p:cNvPr id="2049" name="Picture 1" descr="C:\Users\Admin\Desktop\depositphotos_24945393-stock-photo-video-red-circle-web-gloss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589240"/>
            <a:ext cx="846981" cy="84698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183562" cy="85723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400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Bookman Old Style" panose="02050604050505020204" pitchFamily="18" charset="0"/>
              </a:rPr>
              <a:t>Типи професій</a:t>
            </a:r>
            <a:endParaRPr lang="ru-RU" sz="4400" dirty="0">
              <a:solidFill>
                <a:schemeClr val="accent1">
                  <a:tint val="88000"/>
                  <a:satMod val="150000"/>
                </a:schemeClr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54004644"/>
              </p:ext>
            </p:extLst>
          </p:nvPr>
        </p:nvGraphicFramePr>
        <p:xfrm>
          <a:off x="428596" y="2000240"/>
          <a:ext cx="8215370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Формула" r:id="rId9" imgW="114151" imgH="215619" progId="Equation.3">
                  <p:embed/>
                </p:oleObj>
              </mc:Choice>
              <mc:Fallback>
                <p:oleObj name="Формула" r:id="rId9" imgW="114151" imgH="215619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1" name="Picture 17" descr="C:\Users\Admin\Desktop\depositphotos_24945393-stock-photo-video-red-circle-web-glossy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28384" y="5733256"/>
            <a:ext cx="692696" cy="692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4721117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179512" y="116632"/>
            <a:ext cx="8784976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uk-UA" sz="5000" b="1" dirty="0" smtClean="0">
                <a:solidFill>
                  <a:srgbClr val="00B050"/>
                </a:solidFill>
              </a:rPr>
              <a:t> </a:t>
            </a:r>
            <a:r>
              <a:rPr lang="uk-UA" sz="4000" b="1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Приклади професій типу «людина-природа» </a:t>
            </a:r>
            <a:endParaRPr lang="uk-UA" sz="4000" b="1" dirty="0">
              <a:solidFill>
                <a:schemeClr val="accent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8049" y="5085184"/>
            <a:ext cx="237626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5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383868" y="5085184"/>
            <a:ext cx="237626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5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250150" y="5085184"/>
            <a:ext cx="237626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179512" y="116632"/>
            <a:ext cx="8784976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uk-UA" sz="5000" b="1" dirty="0" smtClean="0">
                <a:solidFill>
                  <a:srgbClr val="00B050"/>
                </a:solidFill>
              </a:rPr>
              <a:t> </a:t>
            </a:r>
            <a:r>
              <a:rPr lang="uk-UA" sz="4000" b="1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Приклади професій типу «людина-природа» </a:t>
            </a:r>
            <a:endParaRPr lang="uk-UA" sz="4000" b="1" dirty="0">
              <a:solidFill>
                <a:schemeClr val="accent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63688" y="5013176"/>
            <a:ext cx="237626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500" b="1" dirty="0" smtClean="0"/>
              <a:t>лісник</a:t>
            </a:r>
            <a:endParaRPr lang="uk-UA" sz="25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076056" y="5013176"/>
            <a:ext cx="237626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500" b="1" dirty="0" smtClean="0"/>
              <a:t>лікар</a:t>
            </a:r>
            <a:endParaRPr lang="uk-UA" sz="2500" b="1" dirty="0"/>
          </a:p>
        </p:txBody>
      </p:sp>
      <p:pic>
        <p:nvPicPr>
          <p:cNvPr id="20482" name="Picture 2" descr="C:\Users\Admin\Desktop\лікар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492896"/>
            <a:ext cx="2667000" cy="2286000"/>
          </a:xfrm>
          <a:prstGeom prst="rect">
            <a:avLst/>
          </a:prstGeom>
          <a:noFill/>
        </p:spPr>
      </p:pic>
      <p:pic>
        <p:nvPicPr>
          <p:cNvPr id="20483" name="Picture 3" descr="C:\Users\Admin\Desktop\лісник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2420888"/>
            <a:ext cx="3169891" cy="237626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Гикава</Template>
  <TotalTime>713</TotalTime>
  <Words>310</Words>
  <Application>Microsoft Office PowerPoint</Application>
  <PresentationFormat>Экран (4:3)</PresentationFormat>
  <Paragraphs>68</Paragraphs>
  <Slides>22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Bookman Old Style</vt:lpstr>
      <vt:lpstr>Calibri</vt:lpstr>
      <vt:lpstr>Verdana</vt:lpstr>
      <vt:lpstr>Wingdings 2</vt:lpstr>
      <vt:lpstr>Аспект</vt:lpstr>
      <vt:lpstr>Формула</vt:lpstr>
      <vt:lpstr>Складові життєвого самовизначення</vt:lpstr>
      <vt:lpstr> Тренінг «Самовизначення  і вибір професії»</vt:lpstr>
      <vt:lpstr>Вправа 1 «Знайомство»</vt:lpstr>
      <vt:lpstr>Формула вибору професії</vt:lpstr>
      <vt:lpstr>Актуальні професії Чортківщини</vt:lpstr>
      <vt:lpstr>Вправа 2 «Мотиви для вибору професії»</vt:lpstr>
      <vt:lpstr>Типи професій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Григорій Сковорода</vt:lpstr>
      <vt:lpstr>Вправа 3    Робота в групах  «Професія і гендерні стереотипи» </vt:lpstr>
      <vt:lpstr>Перегляд відео</vt:lpstr>
      <vt:lpstr>Підсумки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Характер людини</dc:title>
  <dc:creator>Sony</dc:creator>
  <cp:lastModifiedBy>User</cp:lastModifiedBy>
  <cp:revision>88</cp:revision>
  <dcterms:created xsi:type="dcterms:W3CDTF">2016-04-04T11:00:37Z</dcterms:created>
  <dcterms:modified xsi:type="dcterms:W3CDTF">2023-01-24T12:12:46Z</dcterms:modified>
</cp:coreProperties>
</file>