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13275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488"/>
            <a:ext cx="9144000" cy="609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Савани. Тваринний світ саван.</a:t>
            </a:r>
            <a:endParaRPr lang="uk-UA" sz="5400" b="1" i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57214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Чортківська гімназія ім. М.Шашкевича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Я пізнаю світ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(Науково-педагогічний проєкт «Інтелект України»)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err="1" smtClean="0">
                <a:latin typeface="Bahnschrift Light SemiCondensed" pitchFamily="34" charset="0"/>
                <a:cs typeface="Times New Roman" pitchFamily="18" charset="0"/>
              </a:rPr>
              <a:t>Ричко</a:t>
            </a:r>
            <a:r>
              <a:rPr lang="uk-UA" sz="2000" dirty="0" smtClean="0">
                <a:latin typeface="Bahnschrift Light SemiCondensed" pitchFamily="34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Bahnschrift Light SemiCondensed" pitchFamily="34" charset="0"/>
                <a:cs typeface="Times New Roman" pitchFamily="18" charset="0"/>
              </a:rPr>
              <a:t>Лілія </a:t>
            </a:r>
            <a:r>
              <a:rPr lang="uk-UA" sz="2000" dirty="0" smtClean="0">
                <a:latin typeface="Bahnschrift Light SemiCondensed" pitchFamily="34" charset="0"/>
                <a:cs typeface="Times New Roman" pitchFamily="18" charset="0"/>
              </a:rPr>
              <a:t>Мирославівна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 SemiCondense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1024108_4-oir_mobi-p-begemot-v-afrike-zhivotnie-krasivo-foto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8964488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4"/>
                </a:solidFill>
              </a:rPr>
              <a:t>Бегемот, або гіпопотам, великий товстошкірий ссавець. Переважно перебуває у воді, де ховається від сонця. </a:t>
            </a:r>
            <a:br>
              <a:rPr lang="uk-UA" sz="2800" b="1" dirty="0" smtClean="0">
                <a:solidFill>
                  <a:schemeClr val="accent4"/>
                </a:solidFill>
              </a:rPr>
            </a:br>
            <a:r>
              <a:rPr lang="uk-UA" sz="2800" b="1" dirty="0" smtClean="0">
                <a:solidFill>
                  <a:schemeClr val="accent4"/>
                </a:solidFill>
              </a:rPr>
              <a:t/>
            </a:r>
            <a:br>
              <a:rPr lang="uk-UA" sz="2800" b="1" dirty="0" smtClean="0">
                <a:solidFill>
                  <a:schemeClr val="accent4"/>
                </a:solidFill>
              </a:rPr>
            </a:br>
            <a:r>
              <a:rPr lang="uk-UA" sz="2800" b="1" dirty="0" smtClean="0">
                <a:solidFill>
                  <a:schemeClr val="accent4"/>
                </a:solidFill>
              </a:rPr>
              <a:t/>
            </a:r>
            <a:br>
              <a:rPr lang="uk-UA" sz="2800" b="1" dirty="0" smtClean="0">
                <a:solidFill>
                  <a:schemeClr val="accent4"/>
                </a:solidFill>
              </a:rPr>
            </a:br>
            <a:r>
              <a:rPr lang="uk-UA" sz="2800" b="1" dirty="0" smtClean="0">
                <a:solidFill>
                  <a:schemeClr val="accent4"/>
                </a:solidFill>
              </a:rPr>
              <a:t/>
            </a:r>
            <a:br>
              <a:rPr lang="uk-UA" sz="2800" b="1" dirty="0" smtClean="0">
                <a:solidFill>
                  <a:schemeClr val="accent4"/>
                </a:solidFill>
              </a:rPr>
            </a:br>
            <a:r>
              <a:rPr lang="uk-UA" sz="2800" b="1" dirty="0" smtClean="0">
                <a:solidFill>
                  <a:schemeClr val="accent4"/>
                </a:solidFill>
              </a:rPr>
              <a:t/>
            </a:r>
            <a:br>
              <a:rPr lang="uk-UA" sz="2800" b="1" dirty="0" smtClean="0">
                <a:solidFill>
                  <a:schemeClr val="accent4"/>
                </a:solidFill>
              </a:rPr>
            </a:br>
            <a:r>
              <a:rPr lang="uk-UA" sz="2800" b="1" dirty="0" smtClean="0">
                <a:solidFill>
                  <a:schemeClr val="accent4"/>
                </a:solidFill>
              </a:rPr>
              <a:t/>
            </a:r>
            <a:br>
              <a:rPr lang="uk-UA" sz="2800" b="1" dirty="0" smtClean="0">
                <a:solidFill>
                  <a:schemeClr val="accent4"/>
                </a:solidFill>
              </a:rPr>
            </a:br>
            <a:r>
              <a:rPr lang="uk-UA" sz="2800" b="1" dirty="0" smtClean="0">
                <a:solidFill>
                  <a:schemeClr val="accent4"/>
                </a:solidFill>
              </a:rPr>
              <a:t/>
            </a:r>
            <a:br>
              <a:rPr lang="uk-UA" sz="2800" b="1" dirty="0" smtClean="0">
                <a:solidFill>
                  <a:schemeClr val="accent4"/>
                </a:solidFill>
              </a:rPr>
            </a:br>
            <a:r>
              <a:rPr lang="uk-UA" sz="2800" b="1" dirty="0" smtClean="0">
                <a:solidFill>
                  <a:schemeClr val="accent4"/>
                </a:solidFill>
              </a:rPr>
              <a:t>Його </a:t>
            </a:r>
            <a:r>
              <a:rPr lang="uk-UA" sz="2800" b="1" dirty="0" smtClean="0">
                <a:solidFill>
                  <a:schemeClr val="accent4"/>
                </a:solidFill>
              </a:rPr>
              <a:t>вважають найнебезпечнішою для людини твариною в Африці.</a:t>
            </a:r>
            <a:endParaRPr lang="uk-UA" sz="28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524659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869" y="11367"/>
            <a:ext cx="4786314" cy="3857628"/>
          </a:xfrm>
          <a:prstGeom prst="rect">
            <a:avLst/>
          </a:prstGeom>
        </p:spPr>
      </p:pic>
      <p:pic>
        <p:nvPicPr>
          <p:cNvPr id="4" name="Рисунок 3" descr="hyena-600x4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86720" cy="3786190"/>
          </a:xfrm>
          <a:prstGeom prst="rect">
            <a:avLst/>
          </a:prstGeom>
        </p:spPr>
      </p:pic>
      <p:pic>
        <p:nvPicPr>
          <p:cNvPr id="5" name="Рисунок 4" descr="krokodil-priroda-afri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053" y="3868995"/>
            <a:ext cx="4683947" cy="29890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812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/>
              <a:t>Інші мешканці савани.</a:t>
            </a:r>
            <a:br>
              <a:rPr lang="uk-UA" sz="3100" b="1" dirty="0" smtClean="0"/>
            </a:br>
            <a:r>
              <a:rPr lang="uk-UA" sz="3100" b="1" dirty="0" smtClean="0"/>
              <a:t> Шакали, крокодили</a:t>
            </a:r>
            <a:r>
              <a:rPr lang="uk-UA" sz="3100" b="1" dirty="0" smtClean="0"/>
              <a:t>, </a:t>
            </a:r>
            <a:r>
              <a:rPr lang="uk-UA" sz="3100" b="1" dirty="0" smtClean="0"/>
              <a:t>гієни, дикі собаки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6" name="Рисунок 5" descr="завантаження (2)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14753"/>
            <a:ext cx="4572000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lican_lakes_entrance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Рисунок 3" descr="1200px-2012-white-backed-vul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4072890"/>
          </a:xfrm>
          <a:prstGeom prst="rect">
            <a:avLst/>
          </a:prstGeom>
        </p:spPr>
      </p:pic>
      <p:pic>
        <p:nvPicPr>
          <p:cNvPr id="5" name="Рисунок 4" descr="640px-Necrosyrtes_monach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64403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Пелікан,гриф, стерв'ятник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00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4857752" cy="3643314"/>
          </a:xfrm>
          <a:prstGeom prst="rect">
            <a:avLst/>
          </a:prstGeom>
        </p:spPr>
      </p:pic>
      <p:pic>
        <p:nvPicPr>
          <p:cNvPr id="5" name="Рисунок 4" descr="95723410_706094406802835_5232344827475001344_n-1280x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6604004" cy="3714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sz="4000" b="1" dirty="0" smtClean="0"/>
              <a:t>Чаплі, фламінго, марабу</a:t>
            </a:r>
            <a:r>
              <a:rPr lang="uk-UA" b="1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6" name="Рисунок 5" descr="220px-Goliath_heron_standing_cropp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7" y="1071546"/>
            <a:ext cx="3000364" cy="45687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631" y="928670"/>
            <a:ext cx="4355369" cy="2362022"/>
          </a:xfrm>
          <a:prstGeom prst="rect">
            <a:avLst/>
          </a:prstGeom>
        </p:spPr>
      </p:pic>
      <p:pic>
        <p:nvPicPr>
          <p:cNvPr id="4" name="Рисунок 3" descr="завантаження (3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3327495" cy="2214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913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Малярійний комар,муха </a:t>
            </a:r>
            <a:r>
              <a:rPr lang="uk-UA" sz="3200" b="1" dirty="0" err="1" smtClean="0"/>
              <a:t>це-це</a:t>
            </a:r>
            <a:r>
              <a:rPr lang="uk-UA" sz="3200" b="1" dirty="0" smtClean="0"/>
              <a:t>,терміти</a:t>
            </a:r>
            <a:endParaRPr lang="uk-UA" sz="3200" b="1" dirty="0"/>
          </a:p>
        </p:txBody>
      </p:sp>
      <p:pic>
        <p:nvPicPr>
          <p:cNvPr id="7" name="Рисунок 6" descr="1627393327_malaria.jpg.pagespeed.ce.mic-bixs5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08" y="3214686"/>
            <a:ext cx="4844592" cy="3643314"/>
          </a:xfrm>
          <a:prstGeom prst="rect">
            <a:avLst/>
          </a:prstGeom>
        </p:spPr>
      </p:pic>
      <p:pic>
        <p:nvPicPr>
          <p:cNvPr id="6" name="Рисунок 5" descr="RayNorris_termite_cathedral_moun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43248"/>
            <a:ext cx="5575613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 descr="06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25176293_14-phonoteka-org-p-oboi-na-rabochii-stol-afrika-oboi-krasivo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</a:rPr>
              <a:t>Дякую за увагу!</a:t>
            </a:r>
            <a:endParaRPr lang="uk-UA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128439-afrykanskyy-slon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370"/>
            <a:ext cx="9144000" cy="60556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/>
              <a:t>У</a:t>
            </a:r>
            <a:r>
              <a:rPr lang="uk-UA" sz="2800" b="1" dirty="0" smtClean="0"/>
              <a:t> </a:t>
            </a:r>
            <a:r>
              <a:rPr lang="uk-UA" sz="2800" b="1" dirty="0" smtClean="0"/>
              <a:t>африканській савані живе найбільша тварина суходолу - африканський слон. Його маса може сягати 11 т.</a:t>
            </a:r>
            <a:endParaRPr lang="uk-UA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vana-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7835"/>
            <a:ext cx="9144000" cy="60801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7056784" cy="114300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Найвища тварина в савані це жираф. Його зріст сягає 7 м. Має дуже товстий і міцний шкірний покрив.</a:t>
            </a:r>
            <a:endParaRPr lang="uk-UA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786314" y="4357694"/>
            <a:ext cx="435768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 descr="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8" y="894522"/>
            <a:ext cx="9144000" cy="5963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142" y="932584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Лева вважають господарем савани. </a:t>
            </a:r>
            <a:b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Його гарчання можна почути на відстані 8 км. Хижак має гострий  зір</a:t>
            </a:r>
            <a:r>
              <a:rPr lang="uk-UA" sz="2800" b="1" dirty="0" smtClean="0">
                <a:solidFill>
                  <a:schemeClr val="accent4"/>
                </a:solidFill>
              </a:rPr>
              <a:t>.</a:t>
            </a:r>
            <a:endParaRPr lang="uk-UA" sz="2800" b="1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4572008"/>
            <a:ext cx="4000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Після полювання може спати 20 годин на добу.</a:t>
            </a:r>
            <a:endParaRPr lang="uk-UA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епард-фото-хищн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53"/>
            <a:ext cx="9144000" cy="60990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Гепард  - найшвидший наземний ссавець: він розвиває швидкість до 120 км/год. </a:t>
            </a:r>
            <a:endParaRPr lang="uk-UA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813"/>
            <a:ext cx="9144000" cy="51471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Африканський леопард (плямиста пантера) найкращий стрибун у висоту: він здатен заплигнути на дерево заввишки 5 м. </a:t>
            </a:r>
            <a:endParaRPr lang="uk-UA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Зебра має пласкі зуби, щоб їсти траву. </a:t>
            </a:r>
            <a:endParaRPr lang="uk-UA" sz="3200" dirty="0"/>
          </a:p>
        </p:txBody>
      </p:sp>
      <p:pic>
        <p:nvPicPr>
          <p:cNvPr id="5" name="Рисунок 4" descr="4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slanlar_trafikte_kudu_parcaladi_1436630294_3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6869"/>
            <a:ext cx="9144000" cy="60811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76869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/>
              <a:t>Великий </a:t>
            </a:r>
            <a:r>
              <a:rPr lang="uk-UA" sz="2800" dirty="0" err="1" smtClean="0"/>
              <a:t>куду</a:t>
            </a:r>
            <a:r>
              <a:rPr lang="uk-UA" sz="2800" dirty="0" smtClean="0"/>
              <a:t> одна з найбільших антилоп, що сягає в довжину 2 м. Має спіралеподібні роги. Ці антилопи легко долають перешкоди заввишки до 3 м.</a:t>
            </a:r>
            <a:endParaRPr lang="uk-UA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zm-1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5" y="1622756"/>
            <a:ext cx="9144000" cy="457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720" y="332656"/>
            <a:ext cx="8555616" cy="1214438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Африканський страус - найбільший у світі птах. Зріст дорослого самця сягає 2 м 70 см, а маса близько 150 кг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895913"/>
            <a:ext cx="5320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Через велику масу тіла страуси </a:t>
            </a:r>
            <a:endParaRPr lang="uk-UA" sz="2800" dirty="0" smtClean="0"/>
          </a:p>
          <a:p>
            <a:r>
              <a:rPr lang="uk-UA" sz="2800" dirty="0" smtClean="0"/>
              <a:t>не </a:t>
            </a:r>
            <a:r>
              <a:rPr lang="uk-UA" sz="2800" dirty="0" smtClean="0"/>
              <a:t>літають, зате розвивають швидкість до 70 км/</a:t>
            </a:r>
            <a:r>
              <a:rPr lang="uk-UA" sz="2800" dirty="0" err="1" smtClean="0"/>
              <a:t>год</a:t>
            </a:r>
            <a:endParaRPr lang="uk-UA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222</Words>
  <Application>Microsoft Office PowerPoint</Application>
  <PresentationFormat>Екран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Савани. Тваринний світ саван.</vt:lpstr>
      <vt:lpstr>У африканській савані живе найбільша тварина суходолу - африканський слон. Його маса може сягати 11 т.</vt:lpstr>
      <vt:lpstr>Найвища тварина в савані це жираф. Його зріст сягає 7 м. Має дуже товстий і міцний шкірний покрив.</vt:lpstr>
      <vt:lpstr>Лева вважають господарем савани.  Його гарчання можна почути на відстані 8 км. Хижак має гострий  зір.</vt:lpstr>
      <vt:lpstr>Гепард  - найшвидший наземний ссавець: він розвиває швидкість до 120 км/год. </vt:lpstr>
      <vt:lpstr>Африканський леопард (плямиста пантера) найкращий стрибун у висоту: він здатен заплигнути на дерево заввишки 5 м. </vt:lpstr>
      <vt:lpstr>Зебра має пласкі зуби, щоб їсти траву. </vt:lpstr>
      <vt:lpstr>Великий куду одна з найбільших антилоп, що сягає в довжину 2 м. Має спіралеподібні роги. Ці антилопи легко долають перешкоди заввишки до 3 м.</vt:lpstr>
      <vt:lpstr>Африканський страус - найбільший у світі птах. Зріст дорослого самця сягає 2 м 70 см, а маса близько 150 кг</vt:lpstr>
      <vt:lpstr>Бегемот, або гіпопотам, великий товстошкірий ссавець. Переважно перебуває у воді, де ховається від сонця.        Його вважають найнебезпечнішою для людини твариною в Африці.</vt:lpstr>
      <vt:lpstr>Інші мешканці савани.  Шакали, крокодили, гієни, дикі собаки. </vt:lpstr>
      <vt:lpstr>Пелікан,гриф, стерв'ятник</vt:lpstr>
      <vt:lpstr>Чаплі, фламінго, марабу. </vt:lpstr>
      <vt:lpstr>Малярійний комар,муха це-це,терміти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Савани. Тваринний світ саван.</dc:title>
  <dc:creator>user</dc:creator>
  <cp:lastModifiedBy>АДМІН</cp:lastModifiedBy>
  <cp:revision>8</cp:revision>
  <dcterms:created xsi:type="dcterms:W3CDTF">2023-01-31T19:37:44Z</dcterms:created>
  <dcterms:modified xsi:type="dcterms:W3CDTF">2023-02-01T15:01:33Z</dcterms:modified>
</cp:coreProperties>
</file>