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8" r:id="rId5"/>
    <p:sldId id="259" r:id="rId6"/>
    <p:sldId id="257" r:id="rId7"/>
    <p:sldId id="260" r:id="rId8"/>
    <p:sldId id="266" r:id="rId9"/>
    <p:sldId id="261" r:id="rId10"/>
    <p:sldId id="264" r:id="rId11"/>
    <p:sldId id="262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65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0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08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A8B9D7-5459-42AE-A2B9-63D6C5F26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8D1C227-B34D-4B26-BFDA-4E90FF519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49C15AA-1129-4804-9A8D-29CB33C06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BE1E-6754-41B0-BD5C-A3278BEFE86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F62575B-DF62-46B9-97B7-6CDF918E2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9A82027-08C9-4468-B86C-6F4E6206B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117C-DBDC-49D3-BBFE-836C7F8CAC4E}" type="slidenum">
              <a:rPr lang="ru-RU" smtClean="0"/>
              <a:t>‹№›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A56197D-33E1-4677-ABAE-F20DAC4EE7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3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1A9B7F-4499-4525-987C-F63B328A4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4FAC063-E2E9-43CB-9231-5F7F15442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DCD1C23-753A-4AC5-AD74-BB8ED3945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BE1E-6754-41B0-BD5C-A3278BEFE86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6F59EC2-9986-49AC-95E5-C334E7A2A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90C3205-599C-4B8E-868F-30AF4F3D2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117C-DBDC-49D3-BBFE-836C7F8CAC4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63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64B3CD3-77FE-4739-B7EA-5C565A6204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9A931E4-9C9F-4C10-8D1C-C6E45862C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4E07515-E668-4AB6-8FAC-CF5AC389C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BE1E-6754-41B0-BD5C-A3278BEFE86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3596E2F-96A5-4694-8DDE-22366CCD2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5F6D584-192B-446D-A671-11525686A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117C-DBDC-49D3-BBFE-836C7F8CAC4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477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29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61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1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83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586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66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258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28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323CB0-C65E-4436-B185-2FD96450F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A17FEB8-CC8F-4797-B929-682098742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8CC0791-F393-4E94-9BF7-EF63A3333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BE1E-6754-41B0-BD5C-A3278BEFE86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163D39A-6804-495F-B802-EA9C3EE9F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D553993-0674-4B4C-85F1-22CA74F78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117C-DBDC-49D3-BBFE-836C7F8CAC4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317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9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478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830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447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989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745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818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678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27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DEC9F1-DE91-4145-AC4D-E1F092858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0398807-093E-4448-B883-185881ABA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CF7FFD-2A3E-4830-8004-784F7412E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BE1E-6754-41B0-BD5C-A3278BEFE86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33D8249-9074-4C50-B8D1-8470B42BB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EAEF116-A0C5-4EAD-951E-8EE45AC24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117C-DBDC-49D3-BBFE-836C7F8CAC4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5184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0761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59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329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2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52C106-0439-4657-94AE-E8B52409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0131D01-8BC5-40C9-818C-3BDE08B1E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A241AC0-7792-4398-87D7-AE31FF30F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F119848-3604-4C66-9236-C1C28545A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BE1E-6754-41B0-BD5C-A3278BEFE86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281232C-9A46-48AD-8990-C94DD83C0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86BFA16-132A-455A-9AD4-0853EF8E1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117C-DBDC-49D3-BBFE-836C7F8CAC4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613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0AE995-7174-40F2-A124-1DA7C7803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B6B2E00-6CE8-4285-AB94-E1DAC080F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07BE2FB-FB9C-48D6-8ADC-4080A7A5E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BFD074F-D57A-4EC0-9266-846C0FF57D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86ED7A8-AFED-4AB5-B8B2-C0116B494F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70BFA6BF-6D12-49C3-B18B-71A8D35B5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BE1E-6754-41B0-BD5C-A3278BEFE86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EAF8F1C-C75F-449B-9D8A-93B2350B2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8643D03-9390-4273-9D2F-A812E8206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117C-DBDC-49D3-BBFE-836C7F8CAC4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64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9966E0-CB15-4593-B7E8-BF918FAA3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CE7C326-58FA-4F91-B84D-32B71284C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BE1E-6754-41B0-BD5C-A3278BEFE86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96AC97A-0A5C-4346-8BB8-C9B0085A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D99CDD9-43E4-4565-8DA9-04FCC8E92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117C-DBDC-49D3-BBFE-836C7F8CAC4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287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65B8CD2-CC96-4EF5-B955-0CDC7D8D2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BE1E-6754-41B0-BD5C-A3278BEFE86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6ECEE7F-F945-4B0F-B9A7-F89EFBA10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30CBB02-4317-4DFF-8027-00F130BF3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117C-DBDC-49D3-BBFE-836C7F8CAC4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512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4179FF-29D6-4028-8A7C-EA184903E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818A9FC-8703-4069-918C-6FA0C7EBF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F6AE43D-A2B3-45C1-ACC6-6FF25A2EA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412DF0F-54F9-48B5-9E5D-83CC1C287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BE1E-6754-41B0-BD5C-A3278BEFE86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5897781-B781-45FD-ABDA-14DFB6EF4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C5E35EE-E32E-498A-9D17-BA425431B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117C-DBDC-49D3-BBFE-836C7F8CAC4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39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5CDAAC-AE90-4220-A8B2-EAACDEDAA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A20A303-AD83-4868-A1D8-591D181A33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AF40C12-E812-4ED1-B439-B84E61F65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C8E0456-4875-4CB6-B925-04E819EA3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BE1E-6754-41B0-BD5C-A3278BEFE86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184F2C7-EAF1-43F0-8BAA-35E66E2ED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577FB04-F403-4EE0-AD34-93F6B55D1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117C-DBDC-49D3-BBFE-836C7F8CAC4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670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673C20-18CC-44EA-B5B2-C0F28813B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80038B8-C546-41BF-8621-C2FE924ED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9541876-4934-410D-B01A-A17FC1B571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BBE1E-6754-41B0-BD5C-A3278BEFE86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44229DE-DB1F-432C-AE8C-3521F6A0D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2D18B40-1D3E-483C-B4DC-60512BACD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6117C-DBDC-49D3-BBFE-836C7F8CAC4E}" type="slidenum">
              <a:rPr lang="ru-RU" smtClean="0"/>
              <a:t>‹№›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1F7D013-CDA0-4D4F-ACA2-336B472796C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7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BEBE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2666" y="5699566"/>
            <a:ext cx="2046194" cy="27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6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BEBE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2666" y="5699566"/>
            <a:ext cx="2046194" cy="27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1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682ACA-4758-4054-B4CD-79800F4EA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04557"/>
          </a:xfrm>
        </p:spPr>
        <p:txBody>
          <a:bodyPr>
            <a:normAutofit fontScale="90000"/>
          </a:bodyPr>
          <a:lstStyle/>
          <a:p>
            <a:r>
              <a:rPr lang="uk-UA" dirty="0" err="1">
                <a:solidFill>
                  <a:srgbClr val="5865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Фасилітативна</a:t>
            </a:r>
            <a:r>
              <a:rPr lang="uk-UA" dirty="0">
                <a:solidFill>
                  <a:srgbClr val="5865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сесія</a:t>
            </a:r>
            <a:endParaRPr lang="ru-RU" dirty="0">
              <a:solidFill>
                <a:srgbClr val="5865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8D2EC56-6A10-4CB4-8208-BCFD5D14E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2840038"/>
            <a:ext cx="9144000" cy="1655762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«Як 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сформувати культуру академічної  доброчесності в учасників освітнього процесу?»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668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 descr="e7d195523061f1c0f0ec610a92cff745ee13794c7b8d98f8E73673273C9E8BE17CC3D63B9B1D6426C348A354AD505654C28F453CD7C8F90EADD06C08281DAED7140E5AAAED5880ECE414DFB6A93B82BE32C47613C4125C9D7B8455167ACCF4946C22E5E6A892E24D50744C92BD1983B372E1CEB64A102E7B3958358F3E37CC6C869AF69BB2A12923">
            <a:extLst>
              <a:ext uri="{FF2B5EF4-FFF2-40B4-BE49-F238E27FC236}">
                <a16:creationId xmlns="" xmlns:a16="http://schemas.microsoft.com/office/drawing/2014/main" id="{024C9106-D127-4307-B9A0-1961AF1B7F75}"/>
              </a:ext>
            </a:extLst>
          </p:cNvPr>
          <p:cNvGrpSpPr/>
          <p:nvPr/>
        </p:nvGrpSpPr>
        <p:grpSpPr>
          <a:xfrm>
            <a:off x="2408426" y="3160595"/>
            <a:ext cx="1290576" cy="1290559"/>
            <a:chOff x="2559063" y="3626094"/>
            <a:chExt cx="1290576" cy="1290559"/>
          </a:xfrm>
        </p:grpSpPr>
        <p:sp>
          <p:nvSpPr>
            <p:cNvPr id="5" name="Shape 1054" descr="e7d195523061f1c0f0ec610a92cff745ee13794c7b8d98f8E73673273C9E8BE17CC3D63B9B1D6426C348A354AD505654C28F453CD7C8F90EADD06C08281DAED7140E5AAAED5880ECE414DFB6A93B82BEBD4A19FD873E9B99FA92755A48223E72C0EF5E6AC2EAEDB5E553BFBC1C43B8A136A45CAD54837B8347D720D6F025C723928EE4791B256117">
              <a:extLst>
                <a:ext uri="{FF2B5EF4-FFF2-40B4-BE49-F238E27FC236}">
                  <a16:creationId xmlns="" xmlns:a16="http://schemas.microsoft.com/office/drawing/2014/main" id="{2E3ED7A0-347C-4119-B2A4-7997D7853C17}"/>
                </a:ext>
              </a:extLst>
            </p:cNvPr>
            <p:cNvSpPr/>
            <p:nvPr/>
          </p:nvSpPr>
          <p:spPr>
            <a:xfrm>
              <a:off x="2559063" y="3626094"/>
              <a:ext cx="1290576" cy="1290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2881" y="2882"/>
                  </a:moveTo>
                  <a:cubicBezTo>
                    <a:pt x="6724" y="-961"/>
                    <a:pt x="12954" y="-961"/>
                    <a:pt x="16797" y="2882"/>
                  </a:cubicBezTo>
                  <a:cubicBezTo>
                    <a:pt x="20639" y="6724"/>
                    <a:pt x="20639" y="12954"/>
                    <a:pt x="16797" y="16796"/>
                  </a:cubicBezTo>
                  <a:cubicBezTo>
                    <a:pt x="12954" y="20639"/>
                    <a:pt x="6724" y="20639"/>
                    <a:pt x="2881" y="16796"/>
                  </a:cubicBezTo>
                  <a:cubicBezTo>
                    <a:pt x="-961" y="12954"/>
                    <a:pt x="-961" y="6724"/>
                    <a:pt x="2881" y="2882"/>
                  </a:cubicBezTo>
                  <a:close/>
                </a:path>
              </a:pathLst>
            </a:custGeom>
            <a:gradFill>
              <a:gsLst>
                <a:gs pos="0">
                  <a:srgbClr val="534A84"/>
                </a:gs>
                <a:gs pos="100000">
                  <a:srgbClr val="38316B"/>
                </a:gs>
              </a:gsLst>
              <a:lin ang="5400000" scaled="1"/>
            </a:gradFill>
            <a:ln>
              <a:noFill/>
            </a:ln>
            <a:effectLst>
              <a:outerShdw blurRad="254000" dist="63500" dir="5400000" algn="t" rotWithShape="0">
                <a:srgbClr val="38316B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reeform 116">
              <a:extLst>
                <a:ext uri="{FF2B5EF4-FFF2-40B4-BE49-F238E27FC236}">
                  <a16:creationId xmlns="" xmlns:a16="http://schemas.microsoft.com/office/drawing/2014/main" id="{CF32DF45-3021-4FB2-B0A7-E739B675A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7871" y="4041891"/>
              <a:ext cx="492961" cy="458964"/>
            </a:xfrm>
            <a:custGeom>
              <a:avLst/>
              <a:gdLst>
                <a:gd name="T0" fmla="*/ 184 w 368"/>
                <a:gd name="T1" fmla="*/ 216 h 344"/>
                <a:gd name="T2" fmla="*/ 292 w 368"/>
                <a:gd name="T3" fmla="*/ 108 h 344"/>
                <a:gd name="T4" fmla="*/ 184 w 368"/>
                <a:gd name="T5" fmla="*/ 0 h 344"/>
                <a:gd name="T6" fmla="*/ 76 w 368"/>
                <a:gd name="T7" fmla="*/ 108 h 344"/>
                <a:gd name="T8" fmla="*/ 184 w 368"/>
                <a:gd name="T9" fmla="*/ 216 h 344"/>
                <a:gd name="T10" fmla="*/ 184 w 368"/>
                <a:gd name="T11" fmla="*/ 32 h 344"/>
                <a:gd name="T12" fmla="*/ 260 w 368"/>
                <a:gd name="T13" fmla="*/ 108 h 344"/>
                <a:gd name="T14" fmla="*/ 184 w 368"/>
                <a:gd name="T15" fmla="*/ 184 h 344"/>
                <a:gd name="T16" fmla="*/ 108 w 368"/>
                <a:gd name="T17" fmla="*/ 108 h 344"/>
                <a:gd name="T18" fmla="*/ 184 w 368"/>
                <a:gd name="T19" fmla="*/ 32 h 344"/>
                <a:gd name="T20" fmla="*/ 234 w 368"/>
                <a:gd name="T21" fmla="*/ 227 h 344"/>
                <a:gd name="T22" fmla="*/ 219 w 368"/>
                <a:gd name="T23" fmla="*/ 230 h 344"/>
                <a:gd name="T24" fmla="*/ 184 w 368"/>
                <a:gd name="T25" fmla="*/ 259 h 344"/>
                <a:gd name="T26" fmla="*/ 149 w 368"/>
                <a:gd name="T27" fmla="*/ 230 h 344"/>
                <a:gd name="T28" fmla="*/ 134 w 368"/>
                <a:gd name="T29" fmla="*/ 227 h 344"/>
                <a:gd name="T30" fmla="*/ 0 w 368"/>
                <a:gd name="T31" fmla="*/ 328 h 344"/>
                <a:gd name="T32" fmla="*/ 16 w 368"/>
                <a:gd name="T33" fmla="*/ 344 h 344"/>
                <a:gd name="T34" fmla="*/ 352 w 368"/>
                <a:gd name="T35" fmla="*/ 344 h 344"/>
                <a:gd name="T36" fmla="*/ 368 w 368"/>
                <a:gd name="T37" fmla="*/ 328 h 344"/>
                <a:gd name="T38" fmla="*/ 234 w 368"/>
                <a:gd name="T39" fmla="*/ 227 h 344"/>
                <a:gd name="T40" fmla="*/ 40 w 368"/>
                <a:gd name="T41" fmla="*/ 312 h 344"/>
                <a:gd name="T42" fmla="*/ 136 w 368"/>
                <a:gd name="T43" fmla="*/ 260 h 344"/>
                <a:gd name="T44" fmla="*/ 174 w 368"/>
                <a:gd name="T45" fmla="*/ 293 h 344"/>
                <a:gd name="T46" fmla="*/ 194 w 368"/>
                <a:gd name="T47" fmla="*/ 293 h 344"/>
                <a:gd name="T48" fmla="*/ 232 w 368"/>
                <a:gd name="T49" fmla="*/ 260 h 344"/>
                <a:gd name="T50" fmla="*/ 328 w 368"/>
                <a:gd name="T51" fmla="*/ 312 h 344"/>
                <a:gd name="T52" fmla="*/ 40 w 368"/>
                <a:gd name="T53" fmla="*/ 31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8" h="344">
                  <a:moveTo>
                    <a:pt x="184" y="216"/>
                  </a:moveTo>
                  <a:cubicBezTo>
                    <a:pt x="243" y="216"/>
                    <a:pt x="292" y="168"/>
                    <a:pt x="292" y="108"/>
                  </a:cubicBezTo>
                  <a:cubicBezTo>
                    <a:pt x="292" y="49"/>
                    <a:pt x="243" y="0"/>
                    <a:pt x="184" y="0"/>
                  </a:cubicBezTo>
                  <a:cubicBezTo>
                    <a:pt x="125" y="0"/>
                    <a:pt x="76" y="49"/>
                    <a:pt x="76" y="108"/>
                  </a:cubicBezTo>
                  <a:cubicBezTo>
                    <a:pt x="76" y="168"/>
                    <a:pt x="125" y="216"/>
                    <a:pt x="184" y="216"/>
                  </a:cubicBezTo>
                  <a:close/>
                  <a:moveTo>
                    <a:pt x="184" y="32"/>
                  </a:moveTo>
                  <a:cubicBezTo>
                    <a:pt x="226" y="32"/>
                    <a:pt x="260" y="66"/>
                    <a:pt x="260" y="108"/>
                  </a:cubicBezTo>
                  <a:cubicBezTo>
                    <a:pt x="260" y="150"/>
                    <a:pt x="226" y="184"/>
                    <a:pt x="184" y="184"/>
                  </a:cubicBezTo>
                  <a:cubicBezTo>
                    <a:pt x="142" y="184"/>
                    <a:pt x="108" y="150"/>
                    <a:pt x="108" y="108"/>
                  </a:cubicBezTo>
                  <a:cubicBezTo>
                    <a:pt x="108" y="66"/>
                    <a:pt x="142" y="32"/>
                    <a:pt x="184" y="32"/>
                  </a:cubicBezTo>
                  <a:close/>
                  <a:moveTo>
                    <a:pt x="234" y="227"/>
                  </a:moveTo>
                  <a:cubicBezTo>
                    <a:pt x="229" y="225"/>
                    <a:pt x="223" y="226"/>
                    <a:pt x="219" y="230"/>
                  </a:cubicBezTo>
                  <a:cubicBezTo>
                    <a:pt x="184" y="259"/>
                    <a:pt x="184" y="259"/>
                    <a:pt x="184" y="259"/>
                  </a:cubicBezTo>
                  <a:cubicBezTo>
                    <a:pt x="149" y="230"/>
                    <a:pt x="149" y="230"/>
                    <a:pt x="149" y="230"/>
                  </a:cubicBezTo>
                  <a:cubicBezTo>
                    <a:pt x="145" y="226"/>
                    <a:pt x="139" y="225"/>
                    <a:pt x="134" y="227"/>
                  </a:cubicBezTo>
                  <a:cubicBezTo>
                    <a:pt x="112" y="234"/>
                    <a:pt x="0" y="273"/>
                    <a:pt x="0" y="328"/>
                  </a:cubicBezTo>
                  <a:cubicBezTo>
                    <a:pt x="0" y="337"/>
                    <a:pt x="7" y="344"/>
                    <a:pt x="16" y="344"/>
                  </a:cubicBezTo>
                  <a:cubicBezTo>
                    <a:pt x="352" y="344"/>
                    <a:pt x="352" y="344"/>
                    <a:pt x="352" y="344"/>
                  </a:cubicBezTo>
                  <a:cubicBezTo>
                    <a:pt x="361" y="344"/>
                    <a:pt x="368" y="337"/>
                    <a:pt x="368" y="328"/>
                  </a:cubicBezTo>
                  <a:cubicBezTo>
                    <a:pt x="368" y="273"/>
                    <a:pt x="256" y="234"/>
                    <a:pt x="234" y="227"/>
                  </a:cubicBezTo>
                  <a:close/>
                  <a:moveTo>
                    <a:pt x="40" y="312"/>
                  </a:moveTo>
                  <a:cubicBezTo>
                    <a:pt x="58" y="293"/>
                    <a:pt x="100" y="273"/>
                    <a:pt x="136" y="260"/>
                  </a:cubicBezTo>
                  <a:cubicBezTo>
                    <a:pt x="174" y="293"/>
                    <a:pt x="174" y="293"/>
                    <a:pt x="174" y="293"/>
                  </a:cubicBezTo>
                  <a:cubicBezTo>
                    <a:pt x="180" y="298"/>
                    <a:pt x="188" y="298"/>
                    <a:pt x="194" y="293"/>
                  </a:cubicBezTo>
                  <a:cubicBezTo>
                    <a:pt x="232" y="260"/>
                    <a:pt x="232" y="260"/>
                    <a:pt x="232" y="260"/>
                  </a:cubicBezTo>
                  <a:cubicBezTo>
                    <a:pt x="268" y="273"/>
                    <a:pt x="310" y="293"/>
                    <a:pt x="328" y="312"/>
                  </a:cubicBezTo>
                  <a:lnTo>
                    <a:pt x="40" y="3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8" name="Shape 1057" descr="e7d195523061f1c0f0ec610a92cff745ee13794c7b8d98f8E73673273C9E8BE17CC3D63B9B1D6426C348A354AD505654C28F453CD7C8F90EADD06C08281DAED7140E5AAAED5880ECE414DFB6A93B82BEBD4A19FD873E9B99FA92755A48223E72C0EF5E6AC2EAEDB5E553BFBC1C43B8A136A45CAD54837B8347D720D6F025C723928EE4791B256117">
            <a:extLst>
              <a:ext uri="{FF2B5EF4-FFF2-40B4-BE49-F238E27FC236}">
                <a16:creationId xmlns="" xmlns:a16="http://schemas.microsoft.com/office/drawing/2014/main" id="{E9B99DDB-5511-464B-B715-1A564895A538}"/>
              </a:ext>
            </a:extLst>
          </p:cNvPr>
          <p:cNvSpPr/>
          <p:nvPr/>
        </p:nvSpPr>
        <p:spPr>
          <a:xfrm>
            <a:off x="2039652" y="1300364"/>
            <a:ext cx="2207848" cy="1903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98" y="21591"/>
                </a:moveTo>
                <a:lnTo>
                  <a:pt x="21600" y="19242"/>
                </a:lnTo>
                <a:lnTo>
                  <a:pt x="12881" y="1722"/>
                </a:lnTo>
                <a:cubicBezTo>
                  <a:pt x="12310" y="574"/>
                  <a:pt x="11557" y="0"/>
                  <a:pt x="10804" y="0"/>
                </a:cubicBezTo>
                <a:cubicBezTo>
                  <a:pt x="10050" y="0"/>
                  <a:pt x="9297" y="574"/>
                  <a:pt x="8726" y="1722"/>
                </a:cubicBezTo>
                <a:lnTo>
                  <a:pt x="0" y="19256"/>
                </a:lnTo>
                <a:lnTo>
                  <a:pt x="3503" y="21600"/>
                </a:lnTo>
                <a:cubicBezTo>
                  <a:pt x="5163" y="19021"/>
                  <a:pt x="7815" y="17351"/>
                  <a:pt x="10804" y="17351"/>
                </a:cubicBezTo>
                <a:cubicBezTo>
                  <a:pt x="13788" y="17351"/>
                  <a:pt x="16437" y="19017"/>
                  <a:pt x="18098" y="21591"/>
                </a:cubicBezTo>
                <a:close/>
              </a:path>
            </a:pathLst>
          </a:custGeom>
          <a:gradFill>
            <a:gsLst>
              <a:gs pos="0">
                <a:srgbClr val="FF649E"/>
              </a:gs>
              <a:gs pos="100000">
                <a:srgbClr val="FA3777"/>
              </a:gs>
            </a:gsLst>
            <a:lin ang="5400000" scaled="1"/>
          </a:gradFill>
          <a:ln>
            <a:noFill/>
          </a:ln>
          <a:effectLst>
            <a:outerShdw blurRad="254000" dist="63500" dir="5400000" algn="t" rotWithShape="0">
              <a:srgbClr val="FA377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6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1060" descr="e7d195523061f1c0f0ec610a92cff745ee13794c7b8d98f8E73673273C9E8BE17CC3D63B9B1D6426C348A354AD505654C28F453CD7C8F90EADD06C08281DAED7140E5AAAED5880ECE414DFB6A93B82BEBD4A19FD873E9B99FA92755A48223E72C0EF5E6AC2EAEDB5E553BFBC1C43B8A136A45CAD54837B8347D720D6F025C723928EE4791B256117">
            <a:extLst>
              <a:ext uri="{FF2B5EF4-FFF2-40B4-BE49-F238E27FC236}">
                <a16:creationId xmlns="" xmlns:a16="http://schemas.microsoft.com/office/drawing/2014/main" id="{6FDDAC04-B11F-4BAB-B7C9-ED1227CBF40F}"/>
              </a:ext>
            </a:extLst>
          </p:cNvPr>
          <p:cNvSpPr/>
          <p:nvPr/>
        </p:nvSpPr>
        <p:spPr>
          <a:xfrm>
            <a:off x="3249691" y="3317262"/>
            <a:ext cx="2035385" cy="1896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600" extrusionOk="0">
                <a:moveTo>
                  <a:pt x="20927" y="17411"/>
                </a:moveTo>
                <a:lnTo>
                  <a:pt x="11625" y="0"/>
                </a:lnTo>
                <a:lnTo>
                  <a:pt x="7861" y="2351"/>
                </a:lnTo>
                <a:cubicBezTo>
                  <a:pt x="8391" y="3654"/>
                  <a:pt x="8685" y="5094"/>
                  <a:pt x="8685" y="6609"/>
                </a:cubicBezTo>
                <a:cubicBezTo>
                  <a:pt x="8685" y="8527"/>
                  <a:pt x="8213" y="10327"/>
                  <a:pt x="7388" y="11879"/>
                </a:cubicBezTo>
                <a:cubicBezTo>
                  <a:pt x="5873" y="14732"/>
                  <a:pt x="3165" y="16750"/>
                  <a:pt x="0" y="17141"/>
                </a:cubicBezTo>
                <a:lnTo>
                  <a:pt x="2" y="21600"/>
                </a:lnTo>
                <a:lnTo>
                  <a:pt x="18688" y="21600"/>
                </a:lnTo>
                <a:cubicBezTo>
                  <a:pt x="19869" y="21600"/>
                  <a:pt x="20714" y="21165"/>
                  <a:pt x="21139" y="20459"/>
                </a:cubicBezTo>
                <a:cubicBezTo>
                  <a:pt x="21600" y="19694"/>
                  <a:pt x="21566" y="18609"/>
                  <a:pt x="20927" y="17411"/>
                </a:cubicBezTo>
                <a:close/>
              </a:path>
            </a:pathLst>
          </a:custGeom>
          <a:gradFill>
            <a:gsLst>
              <a:gs pos="0">
                <a:srgbClr val="64CEF4"/>
              </a:gs>
              <a:gs pos="100000">
                <a:srgbClr val="57B2FE"/>
              </a:gs>
            </a:gsLst>
            <a:lin ang="5400000" scaled="1"/>
          </a:gradFill>
          <a:ln>
            <a:noFill/>
          </a:ln>
          <a:effectLst>
            <a:outerShdw blurRad="254000" dist="63500" dir="5400000" algn="t" rotWithShape="0">
              <a:srgbClr val="57B2F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Зона </a:t>
            </a:r>
          </a:p>
          <a:p>
            <a:pPr algn="ctr"/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завершення</a:t>
            </a:r>
            <a:endParaRPr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hape 1063" descr="e7d195523061f1c0f0ec610a92cff745ee13794c7b8d98f8E73673273C9E8BE17CC3D63B9B1D6426C348A354AD505654C28F453CD7C8F90EADD06C08281DAED7140E5AAAED5880ECE414DFB6A93B82BEBD4A19FD873E9B99FA92755A48223E72C0EF5E6AC2EAEDB5E553BFBC1C43B8A136A45CAD54837B8347D720D6F025C723928EE4791B256117">
            <a:extLst>
              <a:ext uri="{FF2B5EF4-FFF2-40B4-BE49-F238E27FC236}">
                <a16:creationId xmlns="" xmlns:a16="http://schemas.microsoft.com/office/drawing/2014/main" id="{47406AE5-1BCD-4CF9-9337-84ABA45C7867}"/>
              </a:ext>
            </a:extLst>
          </p:cNvPr>
          <p:cNvSpPr/>
          <p:nvPr/>
        </p:nvSpPr>
        <p:spPr>
          <a:xfrm>
            <a:off x="908820" y="3317262"/>
            <a:ext cx="2036609" cy="1895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600" extrusionOk="0">
                <a:moveTo>
                  <a:pt x="14054" y="11873"/>
                </a:moveTo>
                <a:cubicBezTo>
                  <a:pt x="13230" y="10320"/>
                  <a:pt x="12758" y="8519"/>
                  <a:pt x="12758" y="6599"/>
                </a:cubicBezTo>
                <a:cubicBezTo>
                  <a:pt x="12758" y="5087"/>
                  <a:pt x="13051" y="3651"/>
                  <a:pt x="13577" y="2349"/>
                </a:cubicBezTo>
                <a:lnTo>
                  <a:pt x="9812" y="0"/>
                </a:lnTo>
                <a:lnTo>
                  <a:pt x="524" y="17408"/>
                </a:lnTo>
                <a:cubicBezTo>
                  <a:pt x="-116" y="18607"/>
                  <a:pt x="-149" y="19693"/>
                  <a:pt x="312" y="20459"/>
                </a:cubicBezTo>
                <a:cubicBezTo>
                  <a:pt x="737" y="21165"/>
                  <a:pt x="1581" y="21600"/>
                  <a:pt x="2761" y="21600"/>
                </a:cubicBezTo>
                <a:lnTo>
                  <a:pt x="21451" y="21600"/>
                </a:lnTo>
                <a:lnTo>
                  <a:pt x="21449" y="17139"/>
                </a:lnTo>
                <a:cubicBezTo>
                  <a:pt x="18281" y="16752"/>
                  <a:pt x="15571" y="14730"/>
                  <a:pt x="14054" y="11873"/>
                </a:cubicBezTo>
                <a:close/>
              </a:path>
            </a:pathLst>
          </a:custGeom>
          <a:gradFill>
            <a:gsLst>
              <a:gs pos="0">
                <a:srgbClr val="FFCF4A"/>
              </a:gs>
              <a:gs pos="100000">
                <a:srgbClr val="F7C22D"/>
              </a:gs>
            </a:gsLst>
            <a:lin ang="5400000" scaled="1"/>
          </a:gradFill>
          <a:ln>
            <a:noFill/>
          </a:ln>
          <a:effectLst>
            <a:outerShdw blurRad="254000" dist="63500" dir="5400000" algn="t" rotWithShape="0">
              <a:srgbClr val="F7C22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ru-RU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Зона </a:t>
            </a:r>
          </a:p>
          <a:p>
            <a:pPr algn="ctr"/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дискомфорту</a:t>
            </a:r>
            <a:endParaRPr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24" descr="e7d195523061f1c0f0ec610a92cff745ee13794c7b8d98f8E73673273C9E8BE17CC3D63B9B1D6426C348A354AD505654C28F453CD7C8F90EADD06C08281DAED7140E5AAAED5880ECE414DFB6A93B82BE32C47613C4125C9D7B8455167ACCF4946C22E5E6A892E24D50744C92BD1983B372E1CEB64A102E7B3958358F3E37CC6C869AF69BB2A12923">
            <a:extLst>
              <a:ext uri="{FF2B5EF4-FFF2-40B4-BE49-F238E27FC236}">
                <a16:creationId xmlns="" xmlns:a16="http://schemas.microsoft.com/office/drawing/2014/main" id="{1147E585-186F-4885-A6AB-A926034EACFF}"/>
              </a:ext>
            </a:extLst>
          </p:cNvPr>
          <p:cNvSpPr txBox="1"/>
          <p:nvPr/>
        </p:nvSpPr>
        <p:spPr>
          <a:xfrm>
            <a:off x="3982593" y="1724512"/>
            <a:ext cx="4067598" cy="17081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/>
            <a:r>
              <a:rPr 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Зона </a:t>
            </a:r>
            <a:r>
              <a:rPr lang="ru-RU" sz="1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розходження</a:t>
            </a:r>
            <a:endParaRPr lang="ru-RU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Перефразування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Розпитування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Збір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ідей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Розговорити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мовчунів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емоцій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Підбадьоренн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TextBox 26" descr="e7d195523061f1c0f0ec610a92cff745ee13794c7b8d98f8E73673273C9E8BE17CC3D63B9B1D6426C348A354AD505654C28F453CD7C8F90EADD06C08281DAED7140E5AAAED5880ECE414DFB6A93B82BE32C47613C4125C9D7B8455167ACCF4946C22E5E6A892E24D50744C92BD1983B372E1CEB64A102E7B3958358F3E37CC6C869AF69BB2A12923">
            <a:extLst>
              <a:ext uri="{FF2B5EF4-FFF2-40B4-BE49-F238E27FC236}">
                <a16:creationId xmlns="" xmlns:a16="http://schemas.microsoft.com/office/drawing/2014/main" id="{35C2781D-5CC6-41B8-A7DB-9CA88B21239A}"/>
              </a:ext>
            </a:extLst>
          </p:cNvPr>
          <p:cNvSpPr txBox="1"/>
          <p:nvPr/>
        </p:nvSpPr>
        <p:spPr>
          <a:xfrm>
            <a:off x="5420869" y="4791454"/>
            <a:ext cx="1941830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/>
            <a:r>
              <a:rPr 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Зона </a:t>
            </a:r>
            <a:r>
              <a:rPr lang="ru-RU" sz="1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завершення</a:t>
            </a:r>
            <a:endParaRPr lang="ru-RU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Підведення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підсумків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Формулювання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Структурування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30" descr="e7d195523061f1c0f0ec610a92cff745ee13794c7b8d98f8E73673273C9E8BE17CC3D63B9B1D6426C348A354AD505654C28F453CD7C8F90EADD06C08281DAED7140E5AAAED5880ECE414DFB6A93B82BE32C47613C4125C9D7B8455167ACCF4946C22E5E6A892E24D50744C92BD1983B372E1CEB64A102E7B3958358F3E37CC6C869AF69BB2A12923">
            <a:extLst>
              <a:ext uri="{FF2B5EF4-FFF2-40B4-BE49-F238E27FC236}">
                <a16:creationId xmlns="" xmlns:a16="http://schemas.microsoft.com/office/drawing/2014/main" id="{761FB125-3F61-4B0F-B478-65B37157222A}"/>
              </a:ext>
            </a:extLst>
          </p:cNvPr>
          <p:cNvSpPr txBox="1"/>
          <p:nvPr/>
        </p:nvSpPr>
        <p:spPr>
          <a:xfrm>
            <a:off x="8410878" y="3432672"/>
            <a:ext cx="2052000" cy="14388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/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Зона дискомфорту</a:t>
            </a:r>
          </a:p>
          <a:p>
            <a:pPr algn="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Пошук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перетину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Визнання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почуттів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Структурування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Перефраз</a:t>
            </a:r>
            <a:endParaRPr 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组合 30" descr="e7d195523061f1c0f0ec610a92cff745ee13794c7b8d98f8E73673273C9E8BE17CC3D63B9B1D6426C348A354AD505654C28F453CD7C8F90EADD06C08281DAED7140E5AAAED5880ECE414DFB6A93B82BE32C47613C4125C9D7B8455167ACCF4946C22E5E6A892E24D50744C92BD1983B372E1CEB64A102E7B3958358F3E37CC6C869AF69BB2A12923">
            <a:extLst>
              <a:ext uri="{FF2B5EF4-FFF2-40B4-BE49-F238E27FC236}">
                <a16:creationId xmlns="" xmlns:a16="http://schemas.microsoft.com/office/drawing/2014/main" id="{5E0EFA85-003E-43FC-9961-42C036AB6609}"/>
              </a:ext>
            </a:extLst>
          </p:cNvPr>
          <p:cNvGrpSpPr/>
          <p:nvPr/>
        </p:nvGrpSpPr>
        <p:grpSpPr>
          <a:xfrm>
            <a:off x="8206655" y="1980270"/>
            <a:ext cx="1110075" cy="1180325"/>
            <a:chOff x="10629343" y="1942041"/>
            <a:chExt cx="499730" cy="499730"/>
          </a:xfrm>
        </p:grpSpPr>
        <p:sp>
          <p:nvSpPr>
            <p:cNvPr id="32" name="Oval 23" descr="e7d195523061f1c0f0ec610a92cff745ee13794c7b8d98f8E73673273C9E8BE17CC3D63B9B1D6426C348A354AD505654C28F453CD7C8F90EADD06C08281DAED7140E5AAAED5880ECE414DFB6A93B82BE19F94D7DCB682138092B83914A64FEF4308A3B319E09A373A9FDE877F59A1CD3F13DFBCA0FB8E17536E29B4095CEE7210CF1D7450AABB043">
              <a:extLst>
                <a:ext uri="{FF2B5EF4-FFF2-40B4-BE49-F238E27FC236}">
                  <a16:creationId xmlns="" xmlns:a16="http://schemas.microsoft.com/office/drawing/2014/main" id="{93D5DC85-E1E2-4FC4-BDF4-A0F65F608F15}"/>
                </a:ext>
              </a:extLst>
            </p:cNvPr>
            <p:cNvSpPr/>
            <p:nvPr/>
          </p:nvSpPr>
          <p:spPr>
            <a:xfrm>
              <a:off x="10629343" y="1942041"/>
              <a:ext cx="499730" cy="499730"/>
            </a:xfrm>
            <a:prstGeom prst="ellipse">
              <a:avLst/>
            </a:prstGeom>
            <a:gradFill>
              <a:gsLst>
                <a:gs pos="0">
                  <a:srgbClr val="FF649E"/>
                </a:gs>
                <a:gs pos="100000">
                  <a:srgbClr val="FA3777"/>
                </a:gs>
              </a:gsLst>
              <a:lin ang="5400000" scaled="1"/>
            </a:gradFill>
            <a:ln>
              <a:noFill/>
            </a:ln>
            <a:effectLst>
              <a:outerShdw blurRad="190500" dist="38100" dir="5400000" algn="t" rotWithShape="0">
                <a:srgbClr val="FA3777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169">
              <a:extLst>
                <a:ext uri="{FF2B5EF4-FFF2-40B4-BE49-F238E27FC236}">
                  <a16:creationId xmlns="" xmlns:a16="http://schemas.microsoft.com/office/drawing/2014/main" id="{BCFDA53D-9CE3-4BAD-B356-5041D66F2C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7133" y="2116500"/>
              <a:ext cx="184150" cy="150813"/>
            </a:xfrm>
            <a:custGeom>
              <a:avLst/>
              <a:gdLst>
                <a:gd name="T0" fmla="*/ 367 w 367"/>
                <a:gd name="T1" fmla="*/ 66 h 301"/>
                <a:gd name="T2" fmla="*/ 329 w 367"/>
                <a:gd name="T3" fmla="*/ 250 h 301"/>
                <a:gd name="T4" fmla="*/ 317 w 367"/>
                <a:gd name="T5" fmla="*/ 259 h 301"/>
                <a:gd name="T6" fmla="*/ 315 w 367"/>
                <a:gd name="T7" fmla="*/ 259 h 301"/>
                <a:gd name="T8" fmla="*/ 305 w 367"/>
                <a:gd name="T9" fmla="*/ 245 h 301"/>
                <a:gd name="T10" fmla="*/ 341 w 367"/>
                <a:gd name="T11" fmla="*/ 73 h 301"/>
                <a:gd name="T12" fmla="*/ 111 w 367"/>
                <a:gd name="T13" fmla="*/ 27 h 301"/>
                <a:gd name="T14" fmla="*/ 106 w 367"/>
                <a:gd name="T15" fmla="*/ 53 h 301"/>
                <a:gd name="T16" fmla="*/ 91 w 367"/>
                <a:gd name="T17" fmla="*/ 62 h 301"/>
                <a:gd name="T18" fmla="*/ 82 w 367"/>
                <a:gd name="T19" fmla="*/ 47 h 301"/>
                <a:gd name="T20" fmla="*/ 91 w 367"/>
                <a:gd name="T21" fmla="*/ 10 h 301"/>
                <a:gd name="T22" fmla="*/ 105 w 367"/>
                <a:gd name="T23" fmla="*/ 1 h 301"/>
                <a:gd name="T24" fmla="*/ 357 w 367"/>
                <a:gd name="T25" fmla="*/ 52 h 301"/>
                <a:gd name="T26" fmla="*/ 365 w 367"/>
                <a:gd name="T27" fmla="*/ 57 h 301"/>
                <a:gd name="T28" fmla="*/ 367 w 367"/>
                <a:gd name="T29" fmla="*/ 66 h 301"/>
                <a:gd name="T30" fmla="*/ 292 w 367"/>
                <a:gd name="T31" fmla="*/ 285 h 301"/>
                <a:gd name="T32" fmla="*/ 276 w 367"/>
                <a:gd name="T33" fmla="*/ 301 h 301"/>
                <a:gd name="T34" fmla="*/ 16 w 367"/>
                <a:gd name="T35" fmla="*/ 301 h 301"/>
                <a:gd name="T36" fmla="*/ 0 w 367"/>
                <a:gd name="T37" fmla="*/ 285 h 301"/>
                <a:gd name="T38" fmla="*/ 0 w 367"/>
                <a:gd name="T39" fmla="*/ 89 h 301"/>
                <a:gd name="T40" fmla="*/ 16 w 367"/>
                <a:gd name="T41" fmla="*/ 73 h 301"/>
                <a:gd name="T42" fmla="*/ 276 w 367"/>
                <a:gd name="T43" fmla="*/ 73 h 301"/>
                <a:gd name="T44" fmla="*/ 292 w 367"/>
                <a:gd name="T45" fmla="*/ 89 h 301"/>
                <a:gd name="T46" fmla="*/ 292 w 367"/>
                <a:gd name="T47" fmla="*/ 285 h 301"/>
                <a:gd name="T48" fmla="*/ 32 w 367"/>
                <a:gd name="T49" fmla="*/ 105 h 301"/>
                <a:gd name="T50" fmla="*/ 32 w 367"/>
                <a:gd name="T51" fmla="*/ 204 h 301"/>
                <a:gd name="T52" fmla="*/ 100 w 367"/>
                <a:gd name="T53" fmla="*/ 149 h 301"/>
                <a:gd name="T54" fmla="*/ 119 w 367"/>
                <a:gd name="T55" fmla="*/ 149 h 301"/>
                <a:gd name="T56" fmla="*/ 195 w 367"/>
                <a:gd name="T57" fmla="*/ 217 h 301"/>
                <a:gd name="T58" fmla="*/ 226 w 367"/>
                <a:gd name="T59" fmla="*/ 190 h 301"/>
                <a:gd name="T60" fmla="*/ 243 w 367"/>
                <a:gd name="T61" fmla="*/ 190 h 301"/>
                <a:gd name="T62" fmla="*/ 256 w 367"/>
                <a:gd name="T63" fmla="*/ 203 h 301"/>
                <a:gd name="T64" fmla="*/ 256 w 367"/>
                <a:gd name="T65" fmla="*/ 105 h 301"/>
                <a:gd name="T66" fmla="*/ 32 w 367"/>
                <a:gd name="T67" fmla="*/ 105 h 301"/>
                <a:gd name="T68" fmla="*/ 256 w 367"/>
                <a:gd name="T69" fmla="*/ 269 h 301"/>
                <a:gd name="T70" fmla="*/ 256 w 367"/>
                <a:gd name="T71" fmla="*/ 240 h 301"/>
                <a:gd name="T72" fmla="*/ 234 w 367"/>
                <a:gd name="T73" fmla="*/ 219 h 301"/>
                <a:gd name="T74" fmla="*/ 203 w 367"/>
                <a:gd name="T75" fmla="*/ 246 h 301"/>
                <a:gd name="T76" fmla="*/ 185 w 367"/>
                <a:gd name="T77" fmla="*/ 246 h 301"/>
                <a:gd name="T78" fmla="*/ 108 w 367"/>
                <a:gd name="T79" fmla="*/ 178 h 301"/>
                <a:gd name="T80" fmla="*/ 32 w 367"/>
                <a:gd name="T81" fmla="*/ 240 h 301"/>
                <a:gd name="T82" fmla="*/ 32 w 367"/>
                <a:gd name="T83" fmla="*/ 269 h 301"/>
                <a:gd name="T84" fmla="*/ 256 w 367"/>
                <a:gd name="T85" fmla="*/ 269 h 301"/>
                <a:gd name="T86" fmla="*/ 190 w 367"/>
                <a:gd name="T87" fmla="*/ 170 h 301"/>
                <a:gd name="T88" fmla="*/ 214 w 367"/>
                <a:gd name="T89" fmla="*/ 146 h 301"/>
                <a:gd name="T90" fmla="*/ 190 w 367"/>
                <a:gd name="T91" fmla="*/ 121 h 301"/>
                <a:gd name="T92" fmla="*/ 165 w 367"/>
                <a:gd name="T93" fmla="*/ 146 h 301"/>
                <a:gd name="T94" fmla="*/ 190 w 367"/>
                <a:gd name="T95" fmla="*/ 17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7" h="301">
                  <a:moveTo>
                    <a:pt x="367" y="66"/>
                  </a:moveTo>
                  <a:cubicBezTo>
                    <a:pt x="329" y="250"/>
                    <a:pt x="329" y="250"/>
                    <a:pt x="329" y="250"/>
                  </a:cubicBezTo>
                  <a:cubicBezTo>
                    <a:pt x="328" y="255"/>
                    <a:pt x="323" y="259"/>
                    <a:pt x="317" y="259"/>
                  </a:cubicBezTo>
                  <a:cubicBezTo>
                    <a:pt x="316" y="259"/>
                    <a:pt x="315" y="259"/>
                    <a:pt x="315" y="259"/>
                  </a:cubicBezTo>
                  <a:cubicBezTo>
                    <a:pt x="308" y="258"/>
                    <a:pt x="304" y="251"/>
                    <a:pt x="305" y="245"/>
                  </a:cubicBezTo>
                  <a:cubicBezTo>
                    <a:pt x="341" y="73"/>
                    <a:pt x="341" y="73"/>
                    <a:pt x="341" y="73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06" y="53"/>
                    <a:pt x="106" y="53"/>
                    <a:pt x="106" y="53"/>
                  </a:cubicBezTo>
                  <a:cubicBezTo>
                    <a:pt x="104" y="59"/>
                    <a:pt x="98" y="63"/>
                    <a:pt x="91" y="62"/>
                  </a:cubicBezTo>
                  <a:cubicBezTo>
                    <a:pt x="85" y="60"/>
                    <a:pt x="81" y="54"/>
                    <a:pt x="82" y="47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2" y="4"/>
                    <a:pt x="98" y="0"/>
                    <a:pt x="105" y="1"/>
                  </a:cubicBezTo>
                  <a:cubicBezTo>
                    <a:pt x="357" y="52"/>
                    <a:pt x="357" y="52"/>
                    <a:pt x="357" y="52"/>
                  </a:cubicBezTo>
                  <a:cubicBezTo>
                    <a:pt x="361" y="53"/>
                    <a:pt x="363" y="55"/>
                    <a:pt x="365" y="57"/>
                  </a:cubicBezTo>
                  <a:cubicBezTo>
                    <a:pt x="367" y="60"/>
                    <a:pt x="367" y="63"/>
                    <a:pt x="367" y="66"/>
                  </a:cubicBezTo>
                  <a:close/>
                  <a:moveTo>
                    <a:pt x="292" y="285"/>
                  </a:moveTo>
                  <a:cubicBezTo>
                    <a:pt x="292" y="294"/>
                    <a:pt x="285" y="301"/>
                    <a:pt x="276" y="301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7" y="301"/>
                    <a:pt x="0" y="294"/>
                    <a:pt x="0" y="28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0"/>
                    <a:pt x="7" y="73"/>
                    <a:pt x="16" y="73"/>
                  </a:cubicBezTo>
                  <a:cubicBezTo>
                    <a:pt x="276" y="73"/>
                    <a:pt x="276" y="73"/>
                    <a:pt x="276" y="73"/>
                  </a:cubicBezTo>
                  <a:cubicBezTo>
                    <a:pt x="285" y="73"/>
                    <a:pt x="292" y="80"/>
                    <a:pt x="292" y="89"/>
                  </a:cubicBezTo>
                  <a:lnTo>
                    <a:pt x="292" y="285"/>
                  </a:lnTo>
                  <a:close/>
                  <a:moveTo>
                    <a:pt x="32" y="105"/>
                  </a:moveTo>
                  <a:cubicBezTo>
                    <a:pt x="32" y="204"/>
                    <a:pt x="32" y="204"/>
                    <a:pt x="32" y="204"/>
                  </a:cubicBezTo>
                  <a:cubicBezTo>
                    <a:pt x="100" y="149"/>
                    <a:pt x="100" y="149"/>
                    <a:pt x="100" y="149"/>
                  </a:cubicBezTo>
                  <a:cubicBezTo>
                    <a:pt x="105" y="145"/>
                    <a:pt x="113" y="145"/>
                    <a:pt x="119" y="149"/>
                  </a:cubicBezTo>
                  <a:cubicBezTo>
                    <a:pt x="195" y="217"/>
                    <a:pt x="195" y="217"/>
                    <a:pt x="195" y="217"/>
                  </a:cubicBezTo>
                  <a:cubicBezTo>
                    <a:pt x="226" y="190"/>
                    <a:pt x="226" y="190"/>
                    <a:pt x="226" y="190"/>
                  </a:cubicBezTo>
                  <a:cubicBezTo>
                    <a:pt x="232" y="185"/>
                    <a:pt x="237" y="185"/>
                    <a:pt x="243" y="190"/>
                  </a:cubicBezTo>
                  <a:cubicBezTo>
                    <a:pt x="256" y="203"/>
                    <a:pt x="256" y="203"/>
                    <a:pt x="256" y="203"/>
                  </a:cubicBezTo>
                  <a:cubicBezTo>
                    <a:pt x="256" y="105"/>
                    <a:pt x="256" y="105"/>
                    <a:pt x="256" y="105"/>
                  </a:cubicBezTo>
                  <a:lnTo>
                    <a:pt x="32" y="105"/>
                  </a:lnTo>
                  <a:close/>
                  <a:moveTo>
                    <a:pt x="256" y="269"/>
                  </a:moveTo>
                  <a:cubicBezTo>
                    <a:pt x="256" y="240"/>
                    <a:pt x="256" y="240"/>
                    <a:pt x="256" y="240"/>
                  </a:cubicBezTo>
                  <a:cubicBezTo>
                    <a:pt x="234" y="219"/>
                    <a:pt x="234" y="219"/>
                    <a:pt x="234" y="219"/>
                  </a:cubicBezTo>
                  <a:cubicBezTo>
                    <a:pt x="203" y="246"/>
                    <a:pt x="203" y="246"/>
                    <a:pt x="203" y="246"/>
                  </a:cubicBezTo>
                  <a:cubicBezTo>
                    <a:pt x="198" y="250"/>
                    <a:pt x="191" y="250"/>
                    <a:pt x="185" y="246"/>
                  </a:cubicBezTo>
                  <a:cubicBezTo>
                    <a:pt x="108" y="178"/>
                    <a:pt x="108" y="178"/>
                    <a:pt x="108" y="178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69"/>
                    <a:pt x="32" y="269"/>
                    <a:pt x="32" y="269"/>
                  </a:cubicBezTo>
                  <a:lnTo>
                    <a:pt x="256" y="269"/>
                  </a:lnTo>
                  <a:close/>
                  <a:moveTo>
                    <a:pt x="190" y="170"/>
                  </a:moveTo>
                  <a:cubicBezTo>
                    <a:pt x="203" y="170"/>
                    <a:pt x="214" y="159"/>
                    <a:pt x="214" y="146"/>
                  </a:cubicBezTo>
                  <a:cubicBezTo>
                    <a:pt x="214" y="132"/>
                    <a:pt x="203" y="121"/>
                    <a:pt x="190" y="121"/>
                  </a:cubicBezTo>
                  <a:cubicBezTo>
                    <a:pt x="176" y="121"/>
                    <a:pt x="165" y="132"/>
                    <a:pt x="165" y="146"/>
                  </a:cubicBezTo>
                  <a:cubicBezTo>
                    <a:pt x="165" y="159"/>
                    <a:pt x="176" y="170"/>
                    <a:pt x="190" y="1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组合 33" descr="e7d195523061f1c0f0ec610a92cff745ee13794c7b8d98f8E73673273C9E8BE17CC3D63B9B1D6426C348A354AD505654C28F453CD7C8F90EADD06C08281DAED7140E5AAAED5880ECE414DFB6A93B82BE32C47613C4125C9D7B8455167ACCF4946C22E5E6A892E24D50744C92BD1983B372E1CEB64A102E7B3958358F3E37CC6C869AF69BB2A12923">
            <a:extLst>
              <a:ext uri="{FF2B5EF4-FFF2-40B4-BE49-F238E27FC236}">
                <a16:creationId xmlns="" xmlns:a16="http://schemas.microsoft.com/office/drawing/2014/main" id="{38B3CDA2-55B4-4E71-B710-161362C57552}"/>
              </a:ext>
            </a:extLst>
          </p:cNvPr>
          <p:cNvGrpSpPr/>
          <p:nvPr/>
        </p:nvGrpSpPr>
        <p:grpSpPr>
          <a:xfrm>
            <a:off x="10506943" y="3430337"/>
            <a:ext cx="1311301" cy="1346141"/>
            <a:chOff x="10623431" y="3203210"/>
            <a:chExt cx="499730" cy="499730"/>
          </a:xfrm>
        </p:grpSpPr>
        <p:sp>
          <p:nvSpPr>
            <p:cNvPr id="35" name="Oval 25" descr="e7d195523061f1c0f0ec610a92cff745ee13794c7b8d98f8E73673273C9E8BE17CC3D63B9B1D6426C348A354AD505654C28F453CD7C8F90EADD06C08281DAED7140E5AAAED5880ECE414DFB6A93B82BE19F94D7DCB682138092B83914A64FEF4308A3B319E09A373A9FDE877F59A1CD3F13DFBCA0FB8E17536E29B4095CEE7210CF1D7450AABB043">
              <a:extLst>
                <a:ext uri="{FF2B5EF4-FFF2-40B4-BE49-F238E27FC236}">
                  <a16:creationId xmlns="" xmlns:a16="http://schemas.microsoft.com/office/drawing/2014/main" id="{C076287D-4AE7-48FF-BA98-2E0EA3834F9D}"/>
                </a:ext>
              </a:extLst>
            </p:cNvPr>
            <p:cNvSpPr/>
            <p:nvPr/>
          </p:nvSpPr>
          <p:spPr>
            <a:xfrm>
              <a:off x="10623431" y="3203210"/>
              <a:ext cx="499730" cy="499730"/>
            </a:xfrm>
            <a:prstGeom prst="ellipse">
              <a:avLst/>
            </a:prstGeom>
            <a:gradFill>
              <a:gsLst>
                <a:gs pos="0">
                  <a:srgbClr val="FFCF4A"/>
                </a:gs>
                <a:gs pos="100000">
                  <a:srgbClr val="F7C22D"/>
                </a:gs>
              </a:gsLst>
              <a:lin ang="5400000" scaled="1"/>
            </a:gradFill>
            <a:ln>
              <a:noFill/>
            </a:ln>
            <a:effectLst>
              <a:outerShdw blurRad="190500" dist="38100" dir="5400000" algn="t" rotWithShape="0">
                <a:srgbClr val="F7C22D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170">
              <a:extLst>
                <a:ext uri="{FF2B5EF4-FFF2-40B4-BE49-F238E27FC236}">
                  <a16:creationId xmlns="" xmlns:a16="http://schemas.microsoft.com/office/drawing/2014/main" id="{97A76671-617F-4A26-B37F-EFF6453453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5034" y="3364969"/>
              <a:ext cx="136525" cy="176213"/>
            </a:xfrm>
            <a:custGeom>
              <a:avLst/>
              <a:gdLst>
                <a:gd name="T0" fmla="*/ 272 w 272"/>
                <a:gd name="T1" fmla="*/ 16 h 352"/>
                <a:gd name="T2" fmla="*/ 256 w 272"/>
                <a:gd name="T3" fmla="*/ 0 h 352"/>
                <a:gd name="T4" fmla="*/ 16 w 272"/>
                <a:gd name="T5" fmla="*/ 0 h 352"/>
                <a:gd name="T6" fmla="*/ 0 w 272"/>
                <a:gd name="T7" fmla="*/ 16 h 352"/>
                <a:gd name="T8" fmla="*/ 0 w 272"/>
                <a:gd name="T9" fmla="*/ 336 h 352"/>
                <a:gd name="T10" fmla="*/ 16 w 272"/>
                <a:gd name="T11" fmla="*/ 352 h 352"/>
                <a:gd name="T12" fmla="*/ 256 w 272"/>
                <a:gd name="T13" fmla="*/ 352 h 352"/>
                <a:gd name="T14" fmla="*/ 272 w 272"/>
                <a:gd name="T15" fmla="*/ 336 h 352"/>
                <a:gd name="T16" fmla="*/ 272 w 272"/>
                <a:gd name="T17" fmla="*/ 16 h 352"/>
                <a:gd name="T18" fmla="*/ 240 w 272"/>
                <a:gd name="T19" fmla="*/ 320 h 352"/>
                <a:gd name="T20" fmla="*/ 32 w 272"/>
                <a:gd name="T21" fmla="*/ 320 h 352"/>
                <a:gd name="T22" fmla="*/ 32 w 272"/>
                <a:gd name="T23" fmla="*/ 32 h 352"/>
                <a:gd name="T24" fmla="*/ 240 w 272"/>
                <a:gd name="T25" fmla="*/ 32 h 352"/>
                <a:gd name="T26" fmla="*/ 240 w 272"/>
                <a:gd name="T27" fmla="*/ 320 h 352"/>
                <a:gd name="T28" fmla="*/ 66 w 272"/>
                <a:gd name="T29" fmla="*/ 252 h 352"/>
                <a:gd name="T30" fmla="*/ 82 w 272"/>
                <a:gd name="T31" fmla="*/ 236 h 352"/>
                <a:gd name="T32" fmla="*/ 190 w 272"/>
                <a:gd name="T33" fmla="*/ 236 h 352"/>
                <a:gd name="T34" fmla="*/ 206 w 272"/>
                <a:gd name="T35" fmla="*/ 252 h 352"/>
                <a:gd name="T36" fmla="*/ 190 w 272"/>
                <a:gd name="T37" fmla="*/ 268 h 352"/>
                <a:gd name="T38" fmla="*/ 82 w 272"/>
                <a:gd name="T39" fmla="*/ 268 h 352"/>
                <a:gd name="T40" fmla="*/ 66 w 272"/>
                <a:gd name="T41" fmla="*/ 252 h 352"/>
                <a:gd name="T42" fmla="*/ 69 w 272"/>
                <a:gd name="T43" fmla="*/ 176 h 352"/>
                <a:gd name="T44" fmla="*/ 85 w 272"/>
                <a:gd name="T45" fmla="*/ 160 h 352"/>
                <a:gd name="T46" fmla="*/ 190 w 272"/>
                <a:gd name="T47" fmla="*/ 160 h 352"/>
                <a:gd name="T48" fmla="*/ 206 w 272"/>
                <a:gd name="T49" fmla="*/ 176 h 352"/>
                <a:gd name="T50" fmla="*/ 190 w 272"/>
                <a:gd name="T51" fmla="*/ 192 h 352"/>
                <a:gd name="T52" fmla="*/ 85 w 272"/>
                <a:gd name="T53" fmla="*/ 192 h 352"/>
                <a:gd name="T54" fmla="*/ 69 w 272"/>
                <a:gd name="T55" fmla="*/ 176 h 352"/>
                <a:gd name="T56" fmla="*/ 69 w 272"/>
                <a:gd name="T57" fmla="*/ 100 h 352"/>
                <a:gd name="T58" fmla="*/ 85 w 272"/>
                <a:gd name="T59" fmla="*/ 84 h 352"/>
                <a:gd name="T60" fmla="*/ 190 w 272"/>
                <a:gd name="T61" fmla="*/ 84 h 352"/>
                <a:gd name="T62" fmla="*/ 206 w 272"/>
                <a:gd name="T63" fmla="*/ 100 h 352"/>
                <a:gd name="T64" fmla="*/ 190 w 272"/>
                <a:gd name="T65" fmla="*/ 116 h 352"/>
                <a:gd name="T66" fmla="*/ 85 w 272"/>
                <a:gd name="T67" fmla="*/ 116 h 352"/>
                <a:gd name="T68" fmla="*/ 69 w 272"/>
                <a:gd name="T69" fmla="*/ 10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2" h="352">
                  <a:moveTo>
                    <a:pt x="272" y="16"/>
                  </a:moveTo>
                  <a:cubicBezTo>
                    <a:pt x="272" y="7"/>
                    <a:pt x="265" y="0"/>
                    <a:pt x="25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0" y="345"/>
                    <a:pt x="7" y="352"/>
                    <a:pt x="16" y="352"/>
                  </a:cubicBezTo>
                  <a:cubicBezTo>
                    <a:pt x="256" y="352"/>
                    <a:pt x="256" y="352"/>
                    <a:pt x="256" y="352"/>
                  </a:cubicBezTo>
                  <a:cubicBezTo>
                    <a:pt x="265" y="352"/>
                    <a:pt x="272" y="345"/>
                    <a:pt x="272" y="336"/>
                  </a:cubicBezTo>
                  <a:lnTo>
                    <a:pt x="272" y="16"/>
                  </a:lnTo>
                  <a:close/>
                  <a:moveTo>
                    <a:pt x="240" y="320"/>
                  </a:moveTo>
                  <a:cubicBezTo>
                    <a:pt x="32" y="320"/>
                    <a:pt x="32" y="320"/>
                    <a:pt x="32" y="320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40" y="32"/>
                    <a:pt x="240" y="32"/>
                    <a:pt x="240" y="32"/>
                  </a:cubicBezTo>
                  <a:lnTo>
                    <a:pt x="240" y="320"/>
                  </a:lnTo>
                  <a:close/>
                  <a:moveTo>
                    <a:pt x="66" y="252"/>
                  </a:moveTo>
                  <a:cubicBezTo>
                    <a:pt x="66" y="243"/>
                    <a:pt x="73" y="236"/>
                    <a:pt x="82" y="236"/>
                  </a:cubicBezTo>
                  <a:cubicBezTo>
                    <a:pt x="190" y="236"/>
                    <a:pt x="190" y="236"/>
                    <a:pt x="190" y="236"/>
                  </a:cubicBezTo>
                  <a:cubicBezTo>
                    <a:pt x="199" y="236"/>
                    <a:pt x="206" y="243"/>
                    <a:pt x="206" y="252"/>
                  </a:cubicBezTo>
                  <a:cubicBezTo>
                    <a:pt x="206" y="261"/>
                    <a:pt x="199" y="268"/>
                    <a:pt x="190" y="268"/>
                  </a:cubicBezTo>
                  <a:cubicBezTo>
                    <a:pt x="82" y="268"/>
                    <a:pt x="82" y="268"/>
                    <a:pt x="82" y="268"/>
                  </a:cubicBezTo>
                  <a:cubicBezTo>
                    <a:pt x="73" y="268"/>
                    <a:pt x="66" y="261"/>
                    <a:pt x="66" y="252"/>
                  </a:cubicBezTo>
                  <a:close/>
                  <a:moveTo>
                    <a:pt x="69" y="176"/>
                  </a:moveTo>
                  <a:cubicBezTo>
                    <a:pt x="69" y="167"/>
                    <a:pt x="76" y="160"/>
                    <a:pt x="85" y="160"/>
                  </a:cubicBezTo>
                  <a:cubicBezTo>
                    <a:pt x="190" y="160"/>
                    <a:pt x="190" y="160"/>
                    <a:pt x="190" y="160"/>
                  </a:cubicBezTo>
                  <a:cubicBezTo>
                    <a:pt x="199" y="160"/>
                    <a:pt x="206" y="167"/>
                    <a:pt x="206" y="176"/>
                  </a:cubicBezTo>
                  <a:cubicBezTo>
                    <a:pt x="206" y="185"/>
                    <a:pt x="199" y="192"/>
                    <a:pt x="190" y="192"/>
                  </a:cubicBezTo>
                  <a:cubicBezTo>
                    <a:pt x="85" y="192"/>
                    <a:pt x="85" y="192"/>
                    <a:pt x="85" y="192"/>
                  </a:cubicBezTo>
                  <a:cubicBezTo>
                    <a:pt x="76" y="192"/>
                    <a:pt x="69" y="185"/>
                    <a:pt x="69" y="176"/>
                  </a:cubicBezTo>
                  <a:close/>
                  <a:moveTo>
                    <a:pt x="69" y="100"/>
                  </a:moveTo>
                  <a:cubicBezTo>
                    <a:pt x="69" y="91"/>
                    <a:pt x="76" y="84"/>
                    <a:pt x="85" y="84"/>
                  </a:cubicBezTo>
                  <a:cubicBezTo>
                    <a:pt x="190" y="84"/>
                    <a:pt x="190" y="84"/>
                    <a:pt x="190" y="84"/>
                  </a:cubicBezTo>
                  <a:cubicBezTo>
                    <a:pt x="199" y="84"/>
                    <a:pt x="206" y="91"/>
                    <a:pt x="206" y="100"/>
                  </a:cubicBezTo>
                  <a:cubicBezTo>
                    <a:pt x="206" y="109"/>
                    <a:pt x="199" y="116"/>
                    <a:pt x="190" y="116"/>
                  </a:cubicBezTo>
                  <a:cubicBezTo>
                    <a:pt x="85" y="116"/>
                    <a:pt x="85" y="116"/>
                    <a:pt x="85" y="116"/>
                  </a:cubicBezTo>
                  <a:cubicBezTo>
                    <a:pt x="76" y="116"/>
                    <a:pt x="69" y="109"/>
                    <a:pt x="69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组合 36" descr="e7d195523061f1c0f0ec610a92cff745ee13794c7b8d98f8E73673273C9E8BE17CC3D63B9B1D6426C348A354AD505654C28F453CD7C8F90EADD06C08281DAED7140E5AAAED5880ECE414DFB6A93B82BE32C47613C4125C9D7B8455167ACCF4946C22E5E6A892E24D50744C92BD1983B372E1CEB64A102E7B3958358F3E37CC6C869AF69BB2A12923">
            <a:extLst>
              <a:ext uri="{FF2B5EF4-FFF2-40B4-BE49-F238E27FC236}">
                <a16:creationId xmlns="" xmlns:a16="http://schemas.microsoft.com/office/drawing/2014/main" id="{05AB7BD0-087D-4C23-B18D-50398673076A}"/>
              </a:ext>
            </a:extLst>
          </p:cNvPr>
          <p:cNvGrpSpPr/>
          <p:nvPr/>
        </p:nvGrpSpPr>
        <p:grpSpPr>
          <a:xfrm>
            <a:off x="7440710" y="4927485"/>
            <a:ext cx="1218961" cy="1171554"/>
            <a:chOff x="10623431" y="4469747"/>
            <a:chExt cx="499730" cy="499730"/>
          </a:xfrm>
        </p:grpSpPr>
        <p:sp>
          <p:nvSpPr>
            <p:cNvPr id="38" name="Oval 29" descr="e7d195523061f1c0f0ec610a92cff745ee13794c7b8d98f8E73673273C9E8BE17CC3D63B9B1D6426C348A354AD505654C28F453CD7C8F90EADD06C08281DAED7140E5AAAED5880ECE414DFB6A93B82BE19F94D7DCB682138092B83914A64FEF4308A3B319E09A373A9FDE877F59A1CD3F13DFBCA0FB8E17536E29B4095CEE7210CF1D7450AABB043">
              <a:extLst>
                <a:ext uri="{FF2B5EF4-FFF2-40B4-BE49-F238E27FC236}">
                  <a16:creationId xmlns="" xmlns:a16="http://schemas.microsoft.com/office/drawing/2014/main" id="{B83A3CE3-CE58-469D-B1A9-6276F53480C4}"/>
                </a:ext>
              </a:extLst>
            </p:cNvPr>
            <p:cNvSpPr/>
            <p:nvPr/>
          </p:nvSpPr>
          <p:spPr>
            <a:xfrm>
              <a:off x="10623431" y="4469747"/>
              <a:ext cx="499730" cy="499730"/>
            </a:xfrm>
            <a:prstGeom prst="ellipse">
              <a:avLst/>
            </a:prstGeom>
            <a:gradFill>
              <a:gsLst>
                <a:gs pos="0">
                  <a:srgbClr val="64CEF4"/>
                </a:gs>
                <a:gs pos="100000">
                  <a:srgbClr val="57B2FE"/>
                </a:gs>
              </a:gsLst>
              <a:lin ang="5400000" scaled="1"/>
            </a:gradFill>
            <a:ln>
              <a:noFill/>
            </a:ln>
            <a:effectLst>
              <a:outerShdw blurRad="190500" dist="38100" dir="5400000" algn="t" rotWithShape="0">
                <a:srgbClr val="57B2FE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171">
              <a:extLst>
                <a:ext uri="{FF2B5EF4-FFF2-40B4-BE49-F238E27FC236}">
                  <a16:creationId xmlns="" xmlns:a16="http://schemas.microsoft.com/office/drawing/2014/main" id="{52D709B2-5CD5-46AB-A0BE-9AFEC7CEEE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9159" y="4628331"/>
              <a:ext cx="168275" cy="182563"/>
            </a:xfrm>
            <a:custGeom>
              <a:avLst/>
              <a:gdLst>
                <a:gd name="T0" fmla="*/ 84 w 336"/>
                <a:gd name="T1" fmla="*/ 71 h 364"/>
                <a:gd name="T2" fmla="*/ 84 w 336"/>
                <a:gd name="T3" fmla="*/ 20 h 364"/>
                <a:gd name="T4" fmla="*/ 104 w 336"/>
                <a:gd name="T5" fmla="*/ 0 h 364"/>
                <a:gd name="T6" fmla="*/ 124 w 336"/>
                <a:gd name="T7" fmla="*/ 20 h 364"/>
                <a:gd name="T8" fmla="*/ 124 w 336"/>
                <a:gd name="T9" fmla="*/ 71 h 364"/>
                <a:gd name="T10" fmla="*/ 104 w 336"/>
                <a:gd name="T11" fmla="*/ 91 h 364"/>
                <a:gd name="T12" fmla="*/ 84 w 336"/>
                <a:gd name="T13" fmla="*/ 71 h 364"/>
                <a:gd name="T14" fmla="*/ 232 w 336"/>
                <a:gd name="T15" fmla="*/ 91 h 364"/>
                <a:gd name="T16" fmla="*/ 252 w 336"/>
                <a:gd name="T17" fmla="*/ 71 h 364"/>
                <a:gd name="T18" fmla="*/ 252 w 336"/>
                <a:gd name="T19" fmla="*/ 20 h 364"/>
                <a:gd name="T20" fmla="*/ 232 w 336"/>
                <a:gd name="T21" fmla="*/ 0 h 364"/>
                <a:gd name="T22" fmla="*/ 212 w 336"/>
                <a:gd name="T23" fmla="*/ 20 h 364"/>
                <a:gd name="T24" fmla="*/ 212 w 336"/>
                <a:gd name="T25" fmla="*/ 71 h 364"/>
                <a:gd name="T26" fmla="*/ 232 w 336"/>
                <a:gd name="T27" fmla="*/ 91 h 364"/>
                <a:gd name="T28" fmla="*/ 97 w 336"/>
                <a:gd name="T29" fmla="*/ 160 h 364"/>
                <a:gd name="T30" fmla="*/ 239 w 336"/>
                <a:gd name="T31" fmla="*/ 160 h 364"/>
                <a:gd name="T32" fmla="*/ 255 w 336"/>
                <a:gd name="T33" fmla="*/ 144 h 364"/>
                <a:gd name="T34" fmla="*/ 239 w 336"/>
                <a:gd name="T35" fmla="*/ 128 h 364"/>
                <a:gd name="T36" fmla="*/ 97 w 336"/>
                <a:gd name="T37" fmla="*/ 128 h 364"/>
                <a:gd name="T38" fmla="*/ 81 w 336"/>
                <a:gd name="T39" fmla="*/ 144 h 364"/>
                <a:gd name="T40" fmla="*/ 97 w 336"/>
                <a:gd name="T41" fmla="*/ 160 h 364"/>
                <a:gd name="T42" fmla="*/ 320 w 336"/>
                <a:gd name="T43" fmla="*/ 28 h 364"/>
                <a:gd name="T44" fmla="*/ 287 w 336"/>
                <a:gd name="T45" fmla="*/ 28 h 364"/>
                <a:gd name="T46" fmla="*/ 271 w 336"/>
                <a:gd name="T47" fmla="*/ 44 h 364"/>
                <a:gd name="T48" fmla="*/ 287 w 336"/>
                <a:gd name="T49" fmla="*/ 60 h 364"/>
                <a:gd name="T50" fmla="*/ 304 w 336"/>
                <a:gd name="T51" fmla="*/ 60 h 364"/>
                <a:gd name="T52" fmla="*/ 304 w 336"/>
                <a:gd name="T53" fmla="*/ 332 h 364"/>
                <a:gd name="T54" fmla="*/ 32 w 336"/>
                <a:gd name="T55" fmla="*/ 332 h 364"/>
                <a:gd name="T56" fmla="*/ 32 w 336"/>
                <a:gd name="T57" fmla="*/ 60 h 364"/>
                <a:gd name="T58" fmla="*/ 49 w 336"/>
                <a:gd name="T59" fmla="*/ 60 h 364"/>
                <a:gd name="T60" fmla="*/ 65 w 336"/>
                <a:gd name="T61" fmla="*/ 44 h 364"/>
                <a:gd name="T62" fmla="*/ 49 w 336"/>
                <a:gd name="T63" fmla="*/ 28 h 364"/>
                <a:gd name="T64" fmla="*/ 16 w 336"/>
                <a:gd name="T65" fmla="*/ 28 h 364"/>
                <a:gd name="T66" fmla="*/ 0 w 336"/>
                <a:gd name="T67" fmla="*/ 45 h 364"/>
                <a:gd name="T68" fmla="*/ 0 w 336"/>
                <a:gd name="T69" fmla="*/ 348 h 364"/>
                <a:gd name="T70" fmla="*/ 16 w 336"/>
                <a:gd name="T71" fmla="*/ 364 h 364"/>
                <a:gd name="T72" fmla="*/ 320 w 336"/>
                <a:gd name="T73" fmla="*/ 364 h 364"/>
                <a:gd name="T74" fmla="*/ 336 w 336"/>
                <a:gd name="T75" fmla="*/ 348 h 364"/>
                <a:gd name="T76" fmla="*/ 336 w 336"/>
                <a:gd name="T77" fmla="*/ 45 h 364"/>
                <a:gd name="T78" fmla="*/ 320 w 336"/>
                <a:gd name="T79" fmla="*/ 28 h 364"/>
                <a:gd name="T80" fmla="*/ 155 w 336"/>
                <a:gd name="T81" fmla="*/ 60 h 364"/>
                <a:gd name="T82" fmla="*/ 181 w 336"/>
                <a:gd name="T83" fmla="*/ 60 h 364"/>
                <a:gd name="T84" fmla="*/ 197 w 336"/>
                <a:gd name="T85" fmla="*/ 44 h 364"/>
                <a:gd name="T86" fmla="*/ 181 w 336"/>
                <a:gd name="T87" fmla="*/ 28 h 364"/>
                <a:gd name="T88" fmla="*/ 155 w 336"/>
                <a:gd name="T89" fmla="*/ 28 h 364"/>
                <a:gd name="T90" fmla="*/ 139 w 336"/>
                <a:gd name="T91" fmla="*/ 44 h 364"/>
                <a:gd name="T92" fmla="*/ 155 w 336"/>
                <a:gd name="T93" fmla="*/ 60 h 364"/>
                <a:gd name="T94" fmla="*/ 97 w 336"/>
                <a:gd name="T95" fmla="*/ 232 h 364"/>
                <a:gd name="T96" fmla="*/ 239 w 336"/>
                <a:gd name="T97" fmla="*/ 232 h 364"/>
                <a:gd name="T98" fmla="*/ 255 w 336"/>
                <a:gd name="T99" fmla="*/ 216 h 364"/>
                <a:gd name="T100" fmla="*/ 239 w 336"/>
                <a:gd name="T101" fmla="*/ 200 h 364"/>
                <a:gd name="T102" fmla="*/ 97 w 336"/>
                <a:gd name="T103" fmla="*/ 200 h 364"/>
                <a:gd name="T104" fmla="*/ 81 w 336"/>
                <a:gd name="T105" fmla="*/ 216 h 364"/>
                <a:gd name="T106" fmla="*/ 97 w 336"/>
                <a:gd name="T107" fmla="*/ 23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6" h="364">
                  <a:moveTo>
                    <a:pt x="84" y="71"/>
                  </a:moveTo>
                  <a:cubicBezTo>
                    <a:pt x="84" y="20"/>
                    <a:pt x="84" y="20"/>
                    <a:pt x="84" y="20"/>
                  </a:cubicBezTo>
                  <a:cubicBezTo>
                    <a:pt x="84" y="9"/>
                    <a:pt x="93" y="0"/>
                    <a:pt x="104" y="0"/>
                  </a:cubicBezTo>
                  <a:cubicBezTo>
                    <a:pt x="115" y="0"/>
                    <a:pt x="124" y="9"/>
                    <a:pt x="124" y="20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4" y="82"/>
                    <a:pt x="115" y="91"/>
                    <a:pt x="104" y="91"/>
                  </a:cubicBezTo>
                  <a:cubicBezTo>
                    <a:pt x="93" y="91"/>
                    <a:pt x="84" y="82"/>
                    <a:pt x="84" y="71"/>
                  </a:cubicBezTo>
                  <a:close/>
                  <a:moveTo>
                    <a:pt x="232" y="91"/>
                  </a:moveTo>
                  <a:cubicBezTo>
                    <a:pt x="243" y="91"/>
                    <a:pt x="252" y="82"/>
                    <a:pt x="252" y="71"/>
                  </a:cubicBezTo>
                  <a:cubicBezTo>
                    <a:pt x="252" y="20"/>
                    <a:pt x="252" y="20"/>
                    <a:pt x="252" y="20"/>
                  </a:cubicBezTo>
                  <a:cubicBezTo>
                    <a:pt x="252" y="9"/>
                    <a:pt x="243" y="0"/>
                    <a:pt x="232" y="0"/>
                  </a:cubicBezTo>
                  <a:cubicBezTo>
                    <a:pt x="221" y="0"/>
                    <a:pt x="212" y="9"/>
                    <a:pt x="212" y="20"/>
                  </a:cubicBezTo>
                  <a:cubicBezTo>
                    <a:pt x="212" y="71"/>
                    <a:pt x="212" y="71"/>
                    <a:pt x="212" y="71"/>
                  </a:cubicBezTo>
                  <a:cubicBezTo>
                    <a:pt x="212" y="82"/>
                    <a:pt x="221" y="91"/>
                    <a:pt x="232" y="91"/>
                  </a:cubicBezTo>
                  <a:close/>
                  <a:moveTo>
                    <a:pt x="97" y="160"/>
                  </a:moveTo>
                  <a:cubicBezTo>
                    <a:pt x="239" y="160"/>
                    <a:pt x="239" y="160"/>
                    <a:pt x="239" y="160"/>
                  </a:cubicBezTo>
                  <a:cubicBezTo>
                    <a:pt x="248" y="160"/>
                    <a:pt x="255" y="153"/>
                    <a:pt x="255" y="144"/>
                  </a:cubicBezTo>
                  <a:cubicBezTo>
                    <a:pt x="255" y="135"/>
                    <a:pt x="248" y="128"/>
                    <a:pt x="239" y="128"/>
                  </a:cubicBezTo>
                  <a:cubicBezTo>
                    <a:pt x="97" y="128"/>
                    <a:pt x="97" y="128"/>
                    <a:pt x="97" y="128"/>
                  </a:cubicBezTo>
                  <a:cubicBezTo>
                    <a:pt x="88" y="128"/>
                    <a:pt x="81" y="135"/>
                    <a:pt x="81" y="144"/>
                  </a:cubicBezTo>
                  <a:cubicBezTo>
                    <a:pt x="81" y="153"/>
                    <a:pt x="88" y="160"/>
                    <a:pt x="97" y="160"/>
                  </a:cubicBezTo>
                  <a:close/>
                  <a:moveTo>
                    <a:pt x="320" y="28"/>
                  </a:moveTo>
                  <a:cubicBezTo>
                    <a:pt x="287" y="28"/>
                    <a:pt x="287" y="28"/>
                    <a:pt x="287" y="28"/>
                  </a:cubicBezTo>
                  <a:cubicBezTo>
                    <a:pt x="278" y="28"/>
                    <a:pt x="271" y="35"/>
                    <a:pt x="271" y="44"/>
                  </a:cubicBezTo>
                  <a:cubicBezTo>
                    <a:pt x="271" y="53"/>
                    <a:pt x="278" y="60"/>
                    <a:pt x="287" y="60"/>
                  </a:cubicBezTo>
                  <a:cubicBezTo>
                    <a:pt x="304" y="60"/>
                    <a:pt x="304" y="60"/>
                    <a:pt x="304" y="60"/>
                  </a:cubicBezTo>
                  <a:cubicBezTo>
                    <a:pt x="304" y="332"/>
                    <a:pt x="304" y="332"/>
                    <a:pt x="304" y="332"/>
                  </a:cubicBezTo>
                  <a:cubicBezTo>
                    <a:pt x="32" y="332"/>
                    <a:pt x="32" y="332"/>
                    <a:pt x="32" y="332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58" y="60"/>
                    <a:pt x="65" y="53"/>
                    <a:pt x="65" y="44"/>
                  </a:cubicBezTo>
                  <a:cubicBezTo>
                    <a:pt x="65" y="35"/>
                    <a:pt x="58" y="28"/>
                    <a:pt x="49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7" y="28"/>
                    <a:pt x="0" y="37"/>
                    <a:pt x="0" y="45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0" y="357"/>
                    <a:pt x="7" y="364"/>
                    <a:pt x="16" y="364"/>
                  </a:cubicBezTo>
                  <a:cubicBezTo>
                    <a:pt x="320" y="364"/>
                    <a:pt x="320" y="364"/>
                    <a:pt x="320" y="364"/>
                  </a:cubicBezTo>
                  <a:cubicBezTo>
                    <a:pt x="329" y="364"/>
                    <a:pt x="336" y="357"/>
                    <a:pt x="336" y="348"/>
                  </a:cubicBezTo>
                  <a:cubicBezTo>
                    <a:pt x="336" y="45"/>
                    <a:pt x="336" y="45"/>
                    <a:pt x="336" y="45"/>
                  </a:cubicBezTo>
                  <a:cubicBezTo>
                    <a:pt x="336" y="37"/>
                    <a:pt x="329" y="28"/>
                    <a:pt x="320" y="28"/>
                  </a:cubicBezTo>
                  <a:close/>
                  <a:moveTo>
                    <a:pt x="155" y="60"/>
                  </a:moveTo>
                  <a:cubicBezTo>
                    <a:pt x="181" y="60"/>
                    <a:pt x="181" y="60"/>
                    <a:pt x="181" y="60"/>
                  </a:cubicBezTo>
                  <a:cubicBezTo>
                    <a:pt x="190" y="60"/>
                    <a:pt x="197" y="53"/>
                    <a:pt x="197" y="44"/>
                  </a:cubicBezTo>
                  <a:cubicBezTo>
                    <a:pt x="197" y="35"/>
                    <a:pt x="190" y="28"/>
                    <a:pt x="181" y="28"/>
                  </a:cubicBezTo>
                  <a:cubicBezTo>
                    <a:pt x="155" y="28"/>
                    <a:pt x="155" y="28"/>
                    <a:pt x="155" y="28"/>
                  </a:cubicBezTo>
                  <a:cubicBezTo>
                    <a:pt x="146" y="28"/>
                    <a:pt x="139" y="35"/>
                    <a:pt x="139" y="44"/>
                  </a:cubicBezTo>
                  <a:cubicBezTo>
                    <a:pt x="139" y="53"/>
                    <a:pt x="146" y="60"/>
                    <a:pt x="155" y="60"/>
                  </a:cubicBezTo>
                  <a:close/>
                  <a:moveTo>
                    <a:pt x="97" y="232"/>
                  </a:moveTo>
                  <a:cubicBezTo>
                    <a:pt x="239" y="232"/>
                    <a:pt x="239" y="232"/>
                    <a:pt x="239" y="232"/>
                  </a:cubicBezTo>
                  <a:cubicBezTo>
                    <a:pt x="248" y="232"/>
                    <a:pt x="255" y="225"/>
                    <a:pt x="255" y="216"/>
                  </a:cubicBezTo>
                  <a:cubicBezTo>
                    <a:pt x="255" y="207"/>
                    <a:pt x="248" y="200"/>
                    <a:pt x="239" y="200"/>
                  </a:cubicBezTo>
                  <a:cubicBezTo>
                    <a:pt x="97" y="200"/>
                    <a:pt x="97" y="200"/>
                    <a:pt x="97" y="200"/>
                  </a:cubicBezTo>
                  <a:cubicBezTo>
                    <a:pt x="88" y="200"/>
                    <a:pt x="81" y="207"/>
                    <a:pt x="81" y="216"/>
                  </a:cubicBezTo>
                  <a:cubicBezTo>
                    <a:pt x="81" y="225"/>
                    <a:pt x="88" y="232"/>
                    <a:pt x="97" y="2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264709" y="1851609"/>
            <a:ext cx="1585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        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Зона</a:t>
            </a:r>
          </a:p>
          <a:p>
            <a:pPr algn="ctr"/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розходження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5484" y="5153401"/>
            <a:ext cx="36161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Інструменти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фасилітації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08795" y="57181"/>
            <a:ext cx="102985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Ключові</a:t>
            </a:r>
            <a:r>
              <a:rPr lang="ru-RU" sz="24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управлінські</a:t>
            </a:r>
            <a:r>
              <a:rPr lang="ru-RU" sz="24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24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24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моніторинг</a:t>
            </a:r>
            <a:r>
              <a:rPr lang="ru-RU" sz="24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4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творчих</a:t>
            </a:r>
            <a:r>
              <a:rPr lang="ru-RU" sz="24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24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покрокове</a:t>
            </a:r>
            <a:r>
              <a:rPr lang="ru-RU" sz="24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впровадження</a:t>
            </a:r>
            <a:r>
              <a:rPr lang="ru-RU" sz="24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Ситуація</a:t>
            </a:r>
            <a:r>
              <a:rPr lang="ru-RU" sz="24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успіху</a:t>
            </a:r>
            <a:r>
              <a:rPr lang="ru-RU" sz="24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113934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878" y="1232436"/>
            <a:ext cx="5480407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можеш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іди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попереду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можеш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іди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ногу </a:t>
            </a:r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століттям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 </a:t>
            </a:r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залишайся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позаду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951" y="1232436"/>
            <a:ext cx="5913438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309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9808" y="633822"/>
            <a:ext cx="10942297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Бути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доброчесним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значить бути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відкритим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чесним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собою та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довіряти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бути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достойним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довіри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Доброчесність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базується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таких принципах, як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чесність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довіра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справедливість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повага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сміливість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056" y="3241375"/>
            <a:ext cx="4837050" cy="361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94" y="2987337"/>
            <a:ext cx="5834062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011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BD7BEF-A872-4F23-B205-AF47F9A33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83" y="514080"/>
            <a:ext cx="10695248" cy="1376881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endParaRPr lang="ru-RU" sz="27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B66F2BCF-8E71-46AE-B0E8-014B1974C1B8}"/>
              </a:ext>
            </a:extLst>
          </p:cNvPr>
          <p:cNvGrpSpPr>
            <a:grpSpLocks/>
          </p:cNvGrpSpPr>
          <p:nvPr/>
        </p:nvGrpSpPr>
        <p:grpSpPr bwMode="auto">
          <a:xfrm>
            <a:off x="4676712" y="4163244"/>
            <a:ext cx="5105400" cy="555625"/>
            <a:chOff x="1248" y="1440"/>
            <a:chExt cx="3216" cy="350"/>
          </a:xfrm>
        </p:grpSpPr>
        <p:sp>
          <p:nvSpPr>
            <p:cNvPr id="5" name="Line 3">
              <a:extLst>
                <a:ext uri="{FF2B5EF4-FFF2-40B4-BE49-F238E27FC236}">
                  <a16:creationId xmlns="" xmlns:a16="http://schemas.microsoft.com/office/drawing/2014/main" id="{9D823E79-37FF-4DD8-B269-34A9BC6A8A6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>
              <a:extLst>
                <a:ext uri="{FF2B5EF4-FFF2-40B4-BE49-F238E27FC236}">
                  <a16:creationId xmlns="" xmlns:a16="http://schemas.microsoft.com/office/drawing/2014/main" id="{6B8E909E-2550-43C0-A335-511257239C6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>
              <a:extLst>
                <a:ext uri="{FF2B5EF4-FFF2-40B4-BE49-F238E27FC236}">
                  <a16:creationId xmlns="" xmlns:a16="http://schemas.microsoft.com/office/drawing/2014/main" id="{EAB6EFD0-9309-452E-AEF0-E57C629BF52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64" y="1465"/>
              <a:ext cx="201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0000"/>
                  </a:solidFill>
                </a:rPr>
                <a:t>Не </a:t>
              </a:r>
              <a:r>
                <a:rPr lang="ru-RU" sz="2400" dirty="0" err="1">
                  <a:solidFill>
                    <a:srgbClr val="000000"/>
                  </a:solidFill>
                </a:rPr>
                <a:t>боятися</a:t>
              </a:r>
              <a:r>
                <a:rPr lang="ru-RU" sz="2400" dirty="0">
                  <a:solidFill>
                    <a:srgbClr val="000000"/>
                  </a:solidFill>
                </a:rPr>
                <a:t> </a:t>
              </a:r>
              <a:r>
                <a:rPr lang="ru-RU" sz="2400" dirty="0" err="1">
                  <a:solidFill>
                    <a:srgbClr val="000000"/>
                  </a:solidFill>
                </a:rPr>
                <a:t>виділятися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6">
              <a:extLst>
                <a:ext uri="{FF2B5EF4-FFF2-40B4-BE49-F238E27FC236}">
                  <a16:creationId xmlns="" xmlns:a16="http://schemas.microsoft.com/office/drawing/2014/main" id="{FC189E2E-76AD-444A-B0A4-A0D1B15B627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="" xmlns:a16="http://schemas.microsoft.com/office/drawing/2014/main" id="{9A7098B4-1A75-40D4-A3F6-273E679F8443}"/>
              </a:ext>
            </a:extLst>
          </p:cNvPr>
          <p:cNvGrpSpPr>
            <a:grpSpLocks/>
          </p:cNvGrpSpPr>
          <p:nvPr/>
        </p:nvGrpSpPr>
        <p:grpSpPr bwMode="auto">
          <a:xfrm>
            <a:off x="4674979" y="5269918"/>
            <a:ext cx="8980488" cy="830263"/>
            <a:chOff x="1248" y="1919"/>
            <a:chExt cx="5657" cy="523"/>
          </a:xfrm>
        </p:grpSpPr>
        <p:sp>
          <p:nvSpPr>
            <p:cNvPr id="10" name="Line 8">
              <a:extLst>
                <a:ext uri="{FF2B5EF4-FFF2-40B4-BE49-F238E27FC236}">
                  <a16:creationId xmlns="" xmlns:a16="http://schemas.microsoft.com/office/drawing/2014/main" id="{3EF735D2-BFCD-41FF-8F4D-150FF5C732D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="" xmlns:a16="http://schemas.microsoft.com/office/drawing/2014/main" id="{95EB9276-DB4C-494F-9871-079FBA5F9A7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>
              <a:extLst>
                <a:ext uri="{FF2B5EF4-FFF2-40B4-BE49-F238E27FC236}">
                  <a16:creationId xmlns="" xmlns:a16="http://schemas.microsoft.com/office/drawing/2014/main" id="{BD6B3B2B-3F32-495E-A0FE-FB004850A26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33" y="1919"/>
              <a:ext cx="517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dirty="0" err="1">
                  <a:solidFill>
                    <a:srgbClr val="000000"/>
                  </a:solidFill>
                </a:rPr>
                <a:t>Співтворчість</a:t>
              </a:r>
              <a:r>
                <a:rPr lang="ru-RU" sz="2400" dirty="0">
                  <a:solidFill>
                    <a:srgbClr val="000000"/>
                  </a:solidFill>
                </a:rPr>
                <a:t>, </a:t>
              </a:r>
              <a:r>
                <a:rPr lang="ru-RU" sz="2400" dirty="0" err="1">
                  <a:solidFill>
                    <a:srgbClr val="000000"/>
                  </a:solidFill>
                </a:rPr>
                <a:t>співорганізація</a:t>
              </a:r>
              <a:r>
                <a:rPr lang="ru-RU" sz="2400" dirty="0">
                  <a:solidFill>
                    <a:srgbClr val="000000"/>
                  </a:solidFill>
                </a:rPr>
                <a:t> та </a:t>
              </a:r>
              <a:r>
                <a:rPr lang="ru-RU" sz="2400" dirty="0" err="1">
                  <a:solidFill>
                    <a:srgbClr val="000000"/>
                  </a:solidFill>
                </a:rPr>
                <a:t>взаємодопомога</a:t>
              </a:r>
              <a:r>
                <a:rPr lang="ru-RU" sz="2400" dirty="0">
                  <a:solidFill>
                    <a:srgbClr val="000000"/>
                  </a:solidFill>
                </a:rPr>
                <a:t> </a:t>
              </a:r>
            </a:p>
            <a:p>
              <a:r>
                <a:rPr lang="ru-RU" sz="2400" dirty="0" err="1">
                  <a:solidFill>
                    <a:srgbClr val="000000"/>
                  </a:solidFill>
                </a:rPr>
                <a:t>дуже</a:t>
              </a:r>
              <a:r>
                <a:rPr lang="ru-RU" sz="2400" dirty="0">
                  <a:solidFill>
                    <a:srgbClr val="000000"/>
                  </a:solidFill>
                </a:rPr>
                <a:t> </a:t>
              </a:r>
              <a:r>
                <a:rPr lang="ru-RU" sz="2400" dirty="0" err="1">
                  <a:solidFill>
                    <a:srgbClr val="000000"/>
                  </a:solidFill>
                </a:rPr>
                <a:t>заохочуються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="" xmlns:a16="http://schemas.microsoft.com/office/drawing/2014/main" id="{97D32D23-CEE9-49C2-A2CF-6F7D68A96A9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b="1" dirty="0">
                  <a:solidFill>
                    <a:srgbClr val="FFFFFF"/>
                  </a:solidFill>
                </a:rPr>
                <a:t>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="" xmlns:a16="http://schemas.microsoft.com/office/drawing/2014/main" id="{872F911E-B952-4500-BE10-3EF2012183D6}"/>
              </a:ext>
            </a:extLst>
          </p:cNvPr>
          <p:cNvGrpSpPr>
            <a:grpSpLocks/>
          </p:cNvGrpSpPr>
          <p:nvPr/>
        </p:nvGrpSpPr>
        <p:grpSpPr bwMode="auto">
          <a:xfrm>
            <a:off x="4607125" y="2823484"/>
            <a:ext cx="6457951" cy="555625"/>
            <a:chOff x="1248" y="2640"/>
            <a:chExt cx="4068" cy="350"/>
          </a:xfrm>
        </p:grpSpPr>
        <p:sp>
          <p:nvSpPr>
            <p:cNvPr id="15" name="Line 13">
              <a:extLst>
                <a:ext uri="{FF2B5EF4-FFF2-40B4-BE49-F238E27FC236}">
                  <a16:creationId xmlns="" xmlns:a16="http://schemas.microsoft.com/office/drawing/2014/main" id="{D63F67BF-1506-4EA0-A51D-A3C3B219E22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="" xmlns:a16="http://schemas.microsoft.com/office/drawing/2014/main" id="{7AF8309F-9C44-4299-94D1-D8A4B215678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>
              <a:extLst>
                <a:ext uri="{FF2B5EF4-FFF2-40B4-BE49-F238E27FC236}">
                  <a16:creationId xmlns="" xmlns:a16="http://schemas.microsoft.com/office/drawing/2014/main" id="{79C721D8-F32D-401E-B7BD-390BB78A8D7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28" y="2682"/>
              <a:ext cx="35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dirty="0">
                  <a:solidFill>
                    <a:srgbClr val="000000"/>
                  </a:solidFill>
                </a:rPr>
                <a:t> </a:t>
              </a:r>
              <a:r>
                <a:rPr lang="ru-RU" sz="2400" dirty="0" err="1">
                  <a:solidFill>
                    <a:srgbClr val="000000"/>
                  </a:solidFill>
                </a:rPr>
                <a:t>Уважно</a:t>
              </a:r>
              <a:r>
                <a:rPr lang="ru-RU" sz="2400" dirty="0">
                  <a:solidFill>
                    <a:srgbClr val="000000"/>
                  </a:solidFill>
                </a:rPr>
                <a:t> </a:t>
              </a:r>
              <a:r>
                <a:rPr lang="ru-RU" sz="2400" dirty="0" err="1">
                  <a:solidFill>
                    <a:srgbClr val="000000"/>
                  </a:solidFill>
                </a:rPr>
                <a:t>слухайте</a:t>
              </a:r>
              <a:r>
                <a:rPr lang="ru-RU" sz="2400" dirty="0">
                  <a:solidFill>
                    <a:srgbClr val="000000"/>
                  </a:solidFill>
                </a:rPr>
                <a:t> того, </a:t>
              </a:r>
              <a:r>
                <a:rPr lang="ru-RU" sz="2400" dirty="0" err="1">
                  <a:solidFill>
                    <a:srgbClr val="000000"/>
                  </a:solidFill>
                </a:rPr>
                <a:t>хто</a:t>
              </a:r>
              <a:r>
                <a:rPr lang="ru-RU" sz="2400" dirty="0">
                  <a:solidFill>
                    <a:srgbClr val="000000"/>
                  </a:solidFill>
                </a:rPr>
                <a:t> говорить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>
              <a:extLst>
                <a:ext uri="{FF2B5EF4-FFF2-40B4-BE49-F238E27FC236}">
                  <a16:creationId xmlns="" xmlns:a16="http://schemas.microsoft.com/office/drawing/2014/main" id="{B6433AB5-F29F-44C2-BEFD-0FC4930EFFF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="" xmlns:a16="http://schemas.microsoft.com/office/drawing/2014/main" id="{FE855E72-27F7-4E86-9203-63CD09B08109}"/>
              </a:ext>
            </a:extLst>
          </p:cNvPr>
          <p:cNvGrpSpPr>
            <a:grpSpLocks/>
          </p:cNvGrpSpPr>
          <p:nvPr/>
        </p:nvGrpSpPr>
        <p:grpSpPr bwMode="auto">
          <a:xfrm>
            <a:off x="4632481" y="3495925"/>
            <a:ext cx="5105400" cy="555625"/>
            <a:chOff x="1248" y="3230"/>
            <a:chExt cx="3216" cy="350"/>
          </a:xfrm>
        </p:grpSpPr>
        <p:sp>
          <p:nvSpPr>
            <p:cNvPr id="20" name="Line 18">
              <a:extLst>
                <a:ext uri="{FF2B5EF4-FFF2-40B4-BE49-F238E27FC236}">
                  <a16:creationId xmlns="" xmlns:a16="http://schemas.microsoft.com/office/drawing/2014/main" id="{191B0BF1-6FB2-4A90-A61A-9230AE2251F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="" xmlns:a16="http://schemas.microsoft.com/office/drawing/2014/main" id="{67395195-5DAE-4932-964C-BD51E3C7E1F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="" xmlns:a16="http://schemas.microsoft.com/office/drawing/2014/main" id="{D7CBBF81-298D-4ECF-81A1-B57272016B8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95" y="3235"/>
              <a:ext cx="137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0000"/>
                  </a:solidFill>
                </a:rPr>
                <a:t>Не критикуйте!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="" xmlns:a16="http://schemas.microsoft.com/office/drawing/2014/main" id="{FECA6B57-A8EA-48E2-9C60-6C82BB65085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="" xmlns:a16="http://schemas.microsoft.com/office/drawing/2014/main" id="{44C0C1FD-A471-4AAB-B19D-001376347C9C}"/>
              </a:ext>
            </a:extLst>
          </p:cNvPr>
          <p:cNvGrpSpPr>
            <a:grpSpLocks/>
          </p:cNvGrpSpPr>
          <p:nvPr/>
        </p:nvGrpSpPr>
        <p:grpSpPr bwMode="auto">
          <a:xfrm>
            <a:off x="4729721" y="6125534"/>
            <a:ext cx="5105400" cy="555625"/>
            <a:chOff x="1248" y="3230"/>
            <a:chExt cx="3216" cy="350"/>
          </a:xfrm>
        </p:grpSpPr>
        <p:sp>
          <p:nvSpPr>
            <p:cNvPr id="25" name="Line 23">
              <a:extLst>
                <a:ext uri="{FF2B5EF4-FFF2-40B4-BE49-F238E27FC236}">
                  <a16:creationId xmlns="" xmlns:a16="http://schemas.microsoft.com/office/drawing/2014/main" id="{939462DC-7BBE-4749-94B2-0975C03A5F8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>
              <a:extLst>
                <a:ext uri="{FF2B5EF4-FFF2-40B4-BE49-F238E27FC236}">
                  <a16:creationId xmlns="" xmlns:a16="http://schemas.microsoft.com/office/drawing/2014/main" id="{E358F260-F237-43ED-AABA-7FAC6DF3936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>
              <a:extLst>
                <a:ext uri="{FF2B5EF4-FFF2-40B4-BE49-F238E27FC236}">
                  <a16:creationId xmlns="" xmlns:a16="http://schemas.microsoft.com/office/drawing/2014/main" id="{851D38DC-6CCD-4130-AD01-2085B03C0FB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42" y="3244"/>
              <a:ext cx="247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err="1">
                  <a:solidFill>
                    <a:srgbClr val="000000"/>
                  </a:solidFill>
                </a:rPr>
                <a:t>Тримайте</a:t>
              </a:r>
              <a:r>
                <a:rPr lang="ru-RU" sz="2400" dirty="0">
                  <a:solidFill>
                    <a:srgbClr val="000000"/>
                  </a:solidFill>
                </a:rPr>
                <a:t> </a:t>
              </a:r>
              <a:r>
                <a:rPr lang="ru-RU" sz="2400" dirty="0" err="1">
                  <a:solidFill>
                    <a:srgbClr val="000000"/>
                  </a:solidFill>
                </a:rPr>
                <a:t>відео</a:t>
              </a:r>
              <a:r>
                <a:rPr lang="ru-RU" sz="2400" dirty="0">
                  <a:solidFill>
                    <a:srgbClr val="000000"/>
                  </a:solidFill>
                </a:rPr>
                <a:t> </a:t>
              </a:r>
              <a:r>
                <a:rPr lang="ru-RU" sz="2400" dirty="0" err="1">
                  <a:solidFill>
                    <a:srgbClr val="000000"/>
                  </a:solidFill>
                </a:rPr>
                <a:t>ввімкненим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 Box 26">
              <a:extLst>
                <a:ext uri="{FF2B5EF4-FFF2-40B4-BE49-F238E27FC236}">
                  <a16:creationId xmlns="" xmlns:a16="http://schemas.microsoft.com/office/drawing/2014/main" id="{97C824E8-C8CD-477A-B9C8-44F2AE00E60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b="1" dirty="0">
                  <a:solidFill>
                    <a:srgbClr val="FFFFFF"/>
                  </a:solidFill>
                </a:rPr>
                <a:t>7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94187" y="338945"/>
            <a:ext cx="11445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західній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педагогіці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змалечку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вчать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доброчесними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integrity education)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пронизує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предмети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57900" y="1891602"/>
            <a:ext cx="346966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схвалимо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894" y="1823403"/>
            <a:ext cx="901065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482" y="4682827"/>
            <a:ext cx="521176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10047644" y="2890457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00" y="2970591"/>
            <a:ext cx="3789448" cy="292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134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73">
            <a:extLst>
              <a:ext uri="{FF2B5EF4-FFF2-40B4-BE49-F238E27FC236}">
                <a16:creationId xmlns="" xmlns:a16="http://schemas.microsoft.com/office/drawing/2014/main" id="{32C43A0C-6C52-45B6-A2AF-8959A2BF20C3}"/>
              </a:ext>
            </a:extLst>
          </p:cNvPr>
          <p:cNvGrpSpPr/>
          <p:nvPr/>
        </p:nvGrpSpPr>
        <p:grpSpPr>
          <a:xfrm>
            <a:off x="910798" y="298552"/>
            <a:ext cx="7616753" cy="2157573"/>
            <a:chOff x="2914299" y="54369"/>
            <a:chExt cx="5806440" cy="1713376"/>
          </a:xfrm>
        </p:grpSpPr>
        <p:pic>
          <p:nvPicPr>
            <p:cNvPr id="6" name="图片 74">
              <a:extLst>
                <a:ext uri="{FF2B5EF4-FFF2-40B4-BE49-F238E27FC236}">
                  <a16:creationId xmlns="" xmlns:a16="http://schemas.microsoft.com/office/drawing/2014/main" id="{6DB5A0EA-099A-4DF8-BBFC-DB9891388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299" y="54369"/>
              <a:ext cx="5806440" cy="17133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11">
              <a:extLst>
                <a:ext uri="{FF2B5EF4-FFF2-40B4-BE49-F238E27FC236}">
                  <a16:creationId xmlns="" xmlns:a16="http://schemas.microsoft.com/office/drawing/2014/main" id="{932A7874-4A82-47CE-BC51-1000C2033D73}"/>
                </a:ext>
              </a:extLst>
            </p:cNvPr>
            <p:cNvSpPr txBox="1"/>
            <p:nvPr/>
          </p:nvSpPr>
          <p:spPr>
            <a:xfrm>
              <a:off x="3503405" y="204206"/>
              <a:ext cx="3962574" cy="964717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algn="dist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altLang="zh-CN" b="1" dirty="0">
                  <a:solidFill>
                    <a:srgbClr val="EB3F32"/>
                  </a:solidFill>
                  <a:latin typeface="Arial"/>
                  <a:ea typeface="微软雅黑"/>
                  <a:sym typeface="Arial"/>
                </a:rPr>
                <a:t> </a:t>
              </a:r>
              <a:r>
                <a:rPr lang="ru-RU" altLang="zh-CN" b="1" dirty="0" err="1">
                  <a:solidFill>
                    <a:srgbClr val="EB3F32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Якщо</a:t>
              </a:r>
              <a:r>
                <a:rPr lang="ru-RU" altLang="zh-CN" b="1" dirty="0">
                  <a:solidFill>
                    <a:srgbClr val="EB3F32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 є </a:t>
              </a:r>
              <a:r>
                <a:rPr lang="ru-RU" altLang="zh-CN" b="1" dirty="0" err="1">
                  <a:solidFill>
                    <a:srgbClr val="EB3F32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заперечення</a:t>
              </a:r>
              <a:r>
                <a:rPr lang="ru-RU" altLang="zh-CN" b="1" dirty="0">
                  <a:solidFill>
                    <a:srgbClr val="EB3F32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, то </a:t>
              </a:r>
              <a:r>
                <a:rPr lang="ru-RU" altLang="zh-CN" b="1" dirty="0" err="1">
                  <a:solidFill>
                    <a:srgbClr val="EB3F32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використовуємо</a:t>
              </a:r>
              <a:endParaRPr lang="ru-RU" altLang="zh-CN" b="1" dirty="0">
                <a:solidFill>
                  <a:srgbClr val="EB3F32"/>
                </a:solidFill>
                <a:latin typeface="Times New Roman" pitchFamily="18" charset="0"/>
                <a:ea typeface="微软雅黑"/>
                <a:cs typeface="Times New Roman" pitchFamily="18" charset="0"/>
                <a:sym typeface="Arial"/>
              </a:endParaRPr>
            </a:p>
            <a:p>
              <a:pPr algn="dist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altLang="zh-CN" b="1" dirty="0">
                  <a:solidFill>
                    <a:srgbClr val="EB3F32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 </a:t>
              </a:r>
              <a:r>
                <a:rPr lang="ru-RU" altLang="zh-CN" b="1" dirty="0" err="1">
                  <a:solidFill>
                    <a:srgbClr val="EB3F32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реакції</a:t>
              </a:r>
              <a:r>
                <a:rPr lang="ru-RU" altLang="zh-CN" b="1" dirty="0">
                  <a:solidFill>
                    <a:srgbClr val="EB3F32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 </a:t>
              </a:r>
              <a:r>
                <a:rPr lang="ru-RU" altLang="zh-CN" b="1" dirty="0" err="1">
                  <a:solidFill>
                    <a:srgbClr val="EB3F32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або</a:t>
              </a:r>
              <a:r>
                <a:rPr lang="ru-RU" altLang="zh-CN" b="1" dirty="0">
                  <a:solidFill>
                    <a:srgbClr val="EB3F32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 </a:t>
              </a:r>
              <a:r>
                <a:rPr lang="ru-RU" altLang="zh-CN" b="1" dirty="0" err="1">
                  <a:solidFill>
                    <a:srgbClr val="EB3F32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напишіть</a:t>
              </a:r>
              <a:r>
                <a:rPr lang="ru-RU" altLang="zh-CN" b="1" dirty="0">
                  <a:solidFill>
                    <a:srgbClr val="EB3F32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 у </a:t>
              </a:r>
              <a:r>
                <a:rPr lang="ru-RU" altLang="zh-CN" b="1" dirty="0" err="1">
                  <a:solidFill>
                    <a:srgbClr val="EB3F32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чаті</a:t>
              </a:r>
              <a:r>
                <a:rPr lang="ru-RU" altLang="zh-CN" b="1" dirty="0">
                  <a:solidFill>
                    <a:srgbClr val="EB3F32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, </a:t>
              </a:r>
              <a:r>
                <a:rPr lang="ru-RU" altLang="zh-CN" b="1" dirty="0" err="1">
                  <a:solidFill>
                    <a:srgbClr val="EB3F32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чи</a:t>
              </a:r>
              <a:r>
                <a:rPr lang="ru-RU" altLang="zh-CN" b="1" dirty="0">
                  <a:solidFill>
                    <a:srgbClr val="EB3F32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, </a:t>
              </a:r>
              <a:r>
                <a:rPr lang="ru-RU" altLang="zh-CN" b="1" dirty="0" err="1">
                  <a:solidFill>
                    <a:srgbClr val="EB3F32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зрештою</a:t>
              </a:r>
              <a:r>
                <a:rPr lang="ru-RU" altLang="zh-CN" b="1" dirty="0">
                  <a:solidFill>
                    <a:srgbClr val="EB3F32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, </a:t>
              </a:r>
            </a:p>
            <a:p>
              <a:pPr algn="dist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altLang="zh-CN" b="1" dirty="0" err="1">
                  <a:solidFill>
                    <a:srgbClr val="EB3F32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увімкніть</a:t>
              </a:r>
              <a:r>
                <a:rPr lang="ru-RU" altLang="zh-CN" b="1" dirty="0">
                  <a:solidFill>
                    <a:srgbClr val="EB3F32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 </a:t>
              </a:r>
              <a:r>
                <a:rPr lang="ru-RU" altLang="zh-CN" b="1" dirty="0" err="1">
                  <a:solidFill>
                    <a:srgbClr val="EB3F32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мікрофон</a:t>
              </a:r>
              <a:r>
                <a:rPr lang="ru-RU" altLang="zh-CN" b="1" dirty="0">
                  <a:solidFill>
                    <a:srgbClr val="EB3F32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 і </a:t>
              </a:r>
              <a:r>
                <a:rPr lang="ru-RU" altLang="zh-CN" b="1" dirty="0" err="1">
                  <a:solidFill>
                    <a:srgbClr val="EB3F32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висловлюйтеся</a:t>
              </a:r>
              <a:endParaRPr lang="zh-CN" altLang="en-US" b="1" dirty="0">
                <a:solidFill>
                  <a:srgbClr val="EB3F32"/>
                </a:solidFill>
                <a:latin typeface="Times New Roman" pitchFamily="18" charset="0"/>
                <a:ea typeface="微软雅黑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180" y="4687317"/>
            <a:ext cx="10517188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组合 83">
            <a:extLst>
              <a:ext uri="{FF2B5EF4-FFF2-40B4-BE49-F238E27FC236}">
                <a16:creationId xmlns="" xmlns:a16="http://schemas.microsoft.com/office/drawing/2014/main" id="{2275A7E4-3928-4780-B8D7-183E03D20D47}"/>
              </a:ext>
            </a:extLst>
          </p:cNvPr>
          <p:cNvGrpSpPr/>
          <p:nvPr/>
        </p:nvGrpSpPr>
        <p:grpSpPr>
          <a:xfrm>
            <a:off x="667821" y="2456125"/>
            <a:ext cx="10274158" cy="2298521"/>
            <a:chOff x="1850325" y="3312205"/>
            <a:chExt cx="10595674" cy="1853697"/>
          </a:xfrm>
        </p:grpSpPr>
        <p:pic>
          <p:nvPicPr>
            <p:cNvPr id="17" name="图片 84">
              <a:extLst>
                <a:ext uri="{FF2B5EF4-FFF2-40B4-BE49-F238E27FC236}">
                  <a16:creationId xmlns="" xmlns:a16="http://schemas.microsoft.com/office/drawing/2014/main" id="{593C9235-DD56-44D2-BCA1-C06E0A09E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0325" y="3312205"/>
              <a:ext cx="10595674" cy="185369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26">
              <a:extLst>
                <a:ext uri="{FF2B5EF4-FFF2-40B4-BE49-F238E27FC236}">
                  <a16:creationId xmlns="" xmlns:a16="http://schemas.microsoft.com/office/drawing/2014/main" id="{53051E17-41DC-4EC0-A093-E203DEB23368}"/>
                </a:ext>
              </a:extLst>
            </p:cNvPr>
            <p:cNvSpPr txBox="1"/>
            <p:nvPr/>
          </p:nvSpPr>
          <p:spPr>
            <a:xfrm>
              <a:off x="4134609" y="3649986"/>
              <a:ext cx="5592824" cy="75717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algn="dist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altLang="zh-CN" b="1" dirty="0">
                  <a:solidFill>
                    <a:srgbClr val="2AB7AE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Як </a:t>
              </a:r>
              <a:r>
                <a:rPr lang="ru-RU" altLang="zh-CN" b="1" dirty="0" err="1">
                  <a:solidFill>
                    <a:srgbClr val="2AB7AE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ви</a:t>
              </a:r>
              <a:r>
                <a:rPr lang="ru-RU" altLang="zh-CN" b="1" dirty="0">
                  <a:solidFill>
                    <a:srgbClr val="2AB7AE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 себе </a:t>
              </a:r>
              <a:r>
                <a:rPr lang="ru-RU" altLang="zh-CN" b="1" dirty="0" err="1">
                  <a:solidFill>
                    <a:srgbClr val="2AB7AE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почуваєте</a:t>
              </a:r>
              <a:r>
                <a:rPr lang="ru-RU" altLang="zh-CN" b="1" dirty="0">
                  <a:solidFill>
                    <a:srgbClr val="2AB7AE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? (режим </a:t>
              </a:r>
              <a:r>
                <a:rPr lang="ru-RU" altLang="zh-CN" b="1" dirty="0" err="1">
                  <a:solidFill>
                    <a:srgbClr val="2AB7AE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коментування</a:t>
              </a:r>
              <a:r>
                <a:rPr lang="ru-RU" altLang="zh-CN" b="1" dirty="0">
                  <a:solidFill>
                    <a:srgbClr val="2AB7AE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).</a:t>
              </a:r>
            </a:p>
            <a:p>
              <a:pPr algn="dist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altLang="zh-CN" b="1" dirty="0">
                  <a:solidFill>
                    <a:srgbClr val="2AB7AE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 12 </a:t>
              </a:r>
              <a:r>
                <a:rPr lang="ru-RU" altLang="zh-CN" b="1" dirty="0" err="1">
                  <a:solidFill>
                    <a:srgbClr val="2AB7AE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зображень</a:t>
              </a:r>
              <a:r>
                <a:rPr lang="ru-RU" altLang="zh-CN" b="1" dirty="0">
                  <a:solidFill>
                    <a:srgbClr val="2AB7AE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 </a:t>
              </a:r>
              <a:r>
                <a:rPr lang="ru-RU" altLang="zh-CN" b="1" dirty="0" err="1">
                  <a:solidFill>
                    <a:srgbClr val="2AB7AE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емоційного</a:t>
              </a:r>
              <a:r>
                <a:rPr lang="ru-RU" altLang="zh-CN" b="1" dirty="0">
                  <a:solidFill>
                    <a:srgbClr val="2AB7AE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 стану.</a:t>
              </a:r>
              <a:endParaRPr lang="zh-CN" altLang="en-US" b="1" dirty="0">
                <a:solidFill>
                  <a:srgbClr val="2AB7AE"/>
                </a:solidFill>
                <a:latin typeface="Times New Roman" pitchFamily="18" charset="0"/>
                <a:ea typeface="微软雅黑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21" name="组合 88">
            <a:extLst>
              <a:ext uri="{FF2B5EF4-FFF2-40B4-BE49-F238E27FC236}">
                <a16:creationId xmlns="" xmlns:a16="http://schemas.microsoft.com/office/drawing/2014/main" id="{A08A6517-7429-4D0D-8172-40300581E366}"/>
              </a:ext>
            </a:extLst>
          </p:cNvPr>
          <p:cNvGrpSpPr/>
          <p:nvPr/>
        </p:nvGrpSpPr>
        <p:grpSpPr>
          <a:xfrm>
            <a:off x="1489753" y="4739389"/>
            <a:ext cx="10602930" cy="2118612"/>
            <a:chOff x="5349240" y="5018429"/>
            <a:chExt cx="5806440" cy="1713376"/>
          </a:xfrm>
        </p:grpSpPr>
        <p:pic>
          <p:nvPicPr>
            <p:cNvPr id="22" name="图片 89">
              <a:extLst>
                <a:ext uri="{FF2B5EF4-FFF2-40B4-BE49-F238E27FC236}">
                  <a16:creationId xmlns="" xmlns:a16="http://schemas.microsoft.com/office/drawing/2014/main" id="{21526D78-5453-49CB-B7BD-EF4655376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9240" y="5018429"/>
              <a:ext cx="5806440" cy="17133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33">
              <a:extLst>
                <a:ext uri="{FF2B5EF4-FFF2-40B4-BE49-F238E27FC236}">
                  <a16:creationId xmlns="" xmlns:a16="http://schemas.microsoft.com/office/drawing/2014/main" id="{184E3E77-D1B3-4BDA-8254-4AD43DE8EE06}"/>
                </a:ext>
              </a:extLst>
            </p:cNvPr>
            <p:cNvSpPr txBox="1"/>
            <p:nvPr/>
          </p:nvSpPr>
          <p:spPr>
            <a:xfrm>
              <a:off x="6187573" y="5457907"/>
              <a:ext cx="3961387" cy="862603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lnSpcReduction="10000"/>
            </a:bodyPr>
            <a:lstStyle/>
            <a:p>
              <a:pPr algn="dist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altLang="zh-CN" b="1" dirty="0" err="1">
                  <a:solidFill>
                    <a:srgbClr val="2D6B81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Які</a:t>
              </a:r>
              <a:r>
                <a:rPr lang="ru-RU" altLang="zh-CN" b="1" dirty="0">
                  <a:solidFill>
                    <a:srgbClr val="2D6B81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 у вас </a:t>
              </a:r>
              <a:r>
                <a:rPr lang="ru-RU" altLang="zh-CN" b="1" dirty="0" err="1">
                  <a:solidFill>
                    <a:srgbClr val="2D6B81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виникають</a:t>
              </a:r>
              <a:r>
                <a:rPr lang="ru-RU" altLang="zh-CN" b="1" dirty="0">
                  <a:solidFill>
                    <a:srgbClr val="2D6B81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 </a:t>
              </a:r>
              <a:r>
                <a:rPr lang="ru-RU" altLang="zh-CN" b="1" dirty="0" err="1">
                  <a:solidFill>
                    <a:srgbClr val="2D6B81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асоціації</a:t>
              </a:r>
              <a:r>
                <a:rPr lang="ru-RU" altLang="zh-CN" b="1" dirty="0">
                  <a:solidFill>
                    <a:srgbClr val="2D6B81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, </a:t>
              </a:r>
              <a:r>
                <a:rPr lang="ru-RU" altLang="zh-CN" b="1" dirty="0" err="1">
                  <a:solidFill>
                    <a:srgbClr val="2D6B81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відчуття</a:t>
              </a:r>
              <a:r>
                <a:rPr lang="ru-RU" altLang="zh-CN" b="1" dirty="0">
                  <a:solidFill>
                    <a:srgbClr val="2D6B81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, </a:t>
              </a:r>
              <a:r>
                <a:rPr lang="ru-RU" altLang="zh-CN" b="1" dirty="0" err="1">
                  <a:solidFill>
                    <a:srgbClr val="2D6B81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які</a:t>
              </a:r>
              <a:r>
                <a:rPr lang="ru-RU" altLang="zh-CN" b="1" dirty="0">
                  <a:solidFill>
                    <a:srgbClr val="2D6B81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 </a:t>
              </a:r>
              <a:r>
                <a:rPr lang="ru-RU" altLang="zh-CN" b="1" dirty="0" err="1">
                  <a:solidFill>
                    <a:srgbClr val="2D6B81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терміни</a:t>
              </a:r>
              <a:r>
                <a:rPr lang="ru-RU" altLang="zh-CN" b="1" dirty="0">
                  <a:solidFill>
                    <a:srgbClr val="2D6B81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 </a:t>
              </a:r>
              <a:r>
                <a:rPr lang="ru-RU" altLang="zh-CN" b="1" dirty="0" err="1">
                  <a:solidFill>
                    <a:srgbClr val="2D6B81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ви</a:t>
              </a:r>
              <a:r>
                <a:rPr lang="ru-RU" altLang="zh-CN" b="1" dirty="0">
                  <a:solidFill>
                    <a:srgbClr val="2D6B81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 </a:t>
              </a:r>
            </a:p>
            <a:p>
              <a:pPr algn="dist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altLang="zh-CN" b="1" dirty="0" err="1">
                  <a:solidFill>
                    <a:srgbClr val="2D6B81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згадуєте</a:t>
              </a:r>
              <a:r>
                <a:rPr lang="ru-RU" altLang="zh-CN" b="1" dirty="0">
                  <a:solidFill>
                    <a:srgbClr val="2D6B81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 </a:t>
              </a:r>
              <a:r>
                <a:rPr lang="ru-RU" altLang="zh-CN" b="1" dirty="0" err="1">
                  <a:solidFill>
                    <a:srgbClr val="2D6B81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щодо</a:t>
              </a:r>
              <a:r>
                <a:rPr lang="ru-RU" altLang="zh-CN" b="1" dirty="0">
                  <a:solidFill>
                    <a:srgbClr val="2D6B81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 </a:t>
              </a:r>
              <a:r>
                <a:rPr lang="ru-RU" altLang="zh-CN" b="1" dirty="0" err="1">
                  <a:solidFill>
                    <a:srgbClr val="2D6B81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трактування</a:t>
              </a:r>
              <a:r>
                <a:rPr lang="ru-RU" altLang="zh-CN" b="1" dirty="0">
                  <a:solidFill>
                    <a:srgbClr val="2D6B81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 </a:t>
              </a:r>
              <a:r>
                <a:rPr lang="ru-RU" altLang="zh-CN" b="1" dirty="0" err="1">
                  <a:solidFill>
                    <a:srgbClr val="2D6B81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вислову</a:t>
              </a:r>
              <a:r>
                <a:rPr lang="ru-RU" altLang="zh-CN" b="1" dirty="0">
                  <a:solidFill>
                    <a:srgbClr val="2D6B81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 </a:t>
              </a:r>
              <a:r>
                <a:rPr lang="ru-RU" altLang="zh-CN" b="1" dirty="0" err="1">
                  <a:solidFill>
                    <a:srgbClr val="2D6B81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академічна</a:t>
              </a:r>
              <a:r>
                <a:rPr lang="ru-RU" altLang="zh-CN" b="1" dirty="0">
                  <a:solidFill>
                    <a:srgbClr val="2D6B81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 </a:t>
              </a:r>
              <a:r>
                <a:rPr lang="ru-RU" altLang="zh-CN" b="1" dirty="0" err="1">
                  <a:solidFill>
                    <a:srgbClr val="2D6B81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доброчесність</a:t>
              </a:r>
              <a:r>
                <a:rPr lang="ru-RU" altLang="zh-CN" b="1" dirty="0">
                  <a:solidFill>
                    <a:srgbClr val="2D6B81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? </a:t>
              </a:r>
            </a:p>
            <a:p>
              <a:pPr algn="dist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altLang="zh-CN" b="1" dirty="0" err="1">
                  <a:solidFill>
                    <a:srgbClr val="2D6B81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Працюємо</a:t>
              </a:r>
              <a:r>
                <a:rPr lang="ru-RU" altLang="zh-CN" b="1" dirty="0">
                  <a:solidFill>
                    <a:srgbClr val="2D6B81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 з </a:t>
              </a:r>
              <a:r>
                <a:rPr lang="ru-RU" altLang="zh-CN" b="1" dirty="0" err="1">
                  <a:solidFill>
                    <a:srgbClr val="2D6B81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використанням</a:t>
              </a:r>
              <a:r>
                <a:rPr lang="ru-RU" altLang="zh-CN" b="1" dirty="0">
                  <a:solidFill>
                    <a:srgbClr val="2D6B81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 </a:t>
              </a:r>
              <a:r>
                <a:rPr lang="ru-RU" altLang="zh-CN" b="1" dirty="0" err="1">
                  <a:solidFill>
                    <a:srgbClr val="2D6B81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додатку</a:t>
              </a:r>
              <a:r>
                <a:rPr lang="ru-RU" altLang="zh-CN" b="1" dirty="0">
                  <a:solidFill>
                    <a:srgbClr val="2D6B81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 </a:t>
              </a:r>
              <a:r>
                <a:rPr lang="ru-RU" altLang="zh-CN" b="1" dirty="0" err="1">
                  <a:solidFill>
                    <a:srgbClr val="2D6B81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ментіметер</a:t>
              </a:r>
              <a:r>
                <a:rPr lang="ru-RU" altLang="zh-CN" b="1" dirty="0">
                  <a:solidFill>
                    <a:srgbClr val="2D6B81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 </a:t>
              </a:r>
              <a:r>
                <a:rPr lang="ru-RU" altLang="zh-CN" b="1" dirty="0" err="1">
                  <a:solidFill>
                    <a:srgbClr val="2D6B81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або</a:t>
              </a:r>
              <a:r>
                <a:rPr lang="ru-RU" altLang="zh-CN" b="1" dirty="0">
                  <a:solidFill>
                    <a:srgbClr val="2D6B81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 </a:t>
              </a:r>
            </a:p>
            <a:p>
              <a:pPr algn="dist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altLang="zh-CN" b="1" dirty="0">
                  <a:solidFill>
                    <a:srgbClr val="2D6B81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через </a:t>
              </a:r>
              <a:r>
                <a:rPr lang="en-US" altLang="zh-CN" b="1" dirty="0">
                  <a:solidFill>
                    <a:srgbClr val="2D6B81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QR-</a:t>
              </a:r>
              <a:r>
                <a:rPr lang="ru-RU" altLang="zh-CN" b="1" dirty="0">
                  <a:solidFill>
                    <a:srgbClr val="2D6B81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код.</a:t>
              </a:r>
              <a:endParaRPr lang="zh-CN" altLang="en-US" b="1" dirty="0">
                <a:solidFill>
                  <a:srgbClr val="2D6B81"/>
                </a:solidFill>
                <a:latin typeface="Times New Roman" pitchFamily="18" charset="0"/>
                <a:ea typeface="微软雅黑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551" y="161461"/>
            <a:ext cx="3565132" cy="257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6504"/>
            <a:ext cx="3369924" cy="462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773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оздатковий матеріал &quot;Емоційний стан - Сайлики&quot; | Ілюстрації. НУШ">
            <a:extLst>
              <a:ext uri="{FF2B5EF4-FFF2-40B4-BE49-F238E27FC236}">
                <a16:creationId xmlns="" xmlns:a16="http://schemas.microsoft.com/office/drawing/2014/main" id="{7347F335-7BA8-476C-B43B-B35B1CC0F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81" y="747935"/>
            <a:ext cx="10958937" cy="55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232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Очікування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сесії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таке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академічна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доброчесність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Як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сформувати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021" y="1387011"/>
            <a:ext cx="10262587" cy="47899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2018 року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аналітичний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центр СЕ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DOS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провів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групові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інтерв’ю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батьківством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вчительством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старших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класів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шкіл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розповіли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найчастіші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прояви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академічної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недоброчесності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учениці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списують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вдаються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плагіату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 рефератах,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олімпіад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написання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для МАН,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посібники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«ГДЗ», батьки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роблять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домашні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замість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домашні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виконують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разом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репетитором,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вчителі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несправедливо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оцінюють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женуться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 за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високими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балами,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навчальні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перевантажені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провокує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принципів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доброчесності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Опитування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(за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наслідками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самооцінювання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«Колесо балансу»</a:t>
            </a:r>
          </a:p>
          <a:p>
            <a:pPr>
              <a:lnSpc>
                <a:spcPct val="100000"/>
              </a:lnSpc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Актуальність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зрозуміла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є потреба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впроваджувати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lnSpc>
                <a:spcPct val="100000"/>
              </a:lnSpc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колегіального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академічної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доброчесності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освітнього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збору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ідей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Критичні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друзі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»: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Тепла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хвиля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переваги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Сформулюємо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АД,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проаналізуємо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дібравши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асоціації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помістити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фасилітаційну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дошку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кластеризуємо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фото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Холодна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хвиля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недоліки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труднощі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назвемо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запишемо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стікерах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академічної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недоброчесності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перетворення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(ромашка) фото</a:t>
            </a:r>
          </a:p>
          <a:p>
            <a:pPr>
              <a:lnSpc>
                <a:spcPct val="100000"/>
              </a:lnSpc>
            </a:pP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92602ED-B8E0-434C-8F06-26FFECCAB1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5" b="11197"/>
          <a:stretch/>
        </p:blipFill>
        <p:spPr>
          <a:xfrm>
            <a:off x="7492755" y="3072828"/>
            <a:ext cx="134973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47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5"/>
          <p:cNvGrpSpPr/>
          <p:nvPr/>
        </p:nvGrpSpPr>
        <p:grpSpPr>
          <a:xfrm>
            <a:off x="4222637" y="2555994"/>
            <a:ext cx="3774752" cy="3322898"/>
            <a:chOff x="3845140" y="1609452"/>
            <a:chExt cx="4501719" cy="4484638"/>
          </a:xfrm>
        </p:grpSpPr>
        <p:sp>
          <p:nvSpPr>
            <p:cNvPr id="5" name="任意多边形 26"/>
            <p:cNvSpPr/>
            <p:nvPr/>
          </p:nvSpPr>
          <p:spPr>
            <a:xfrm rot="10800000" flipH="1">
              <a:off x="5186896" y="1613642"/>
              <a:ext cx="857606" cy="2199361"/>
            </a:xfrm>
            <a:custGeom>
              <a:avLst/>
              <a:gdLst>
                <a:gd name="connsiteX0" fmla="*/ 0 w 1385972"/>
                <a:gd name="connsiteY0" fmla="*/ 2442900 h 3554375"/>
                <a:gd name="connsiteX1" fmla="*/ 0 w 1385972"/>
                <a:gd name="connsiteY1" fmla="*/ 3 h 3554375"/>
                <a:gd name="connsiteX2" fmla="*/ 1189110 w 1385972"/>
                <a:gd name="connsiteY2" fmla="*/ 3 h 3554375"/>
                <a:gd name="connsiteX3" fmla="*/ 1189135 w 1385972"/>
                <a:gd name="connsiteY3" fmla="*/ 0 h 3554375"/>
                <a:gd name="connsiteX4" fmla="*/ 1189135 w 1385972"/>
                <a:gd name="connsiteY4" fmla="*/ 1 h 3554375"/>
                <a:gd name="connsiteX5" fmla="*/ 1368968 w 1385972"/>
                <a:gd name="connsiteY5" fmla="*/ 119204 h 3554375"/>
                <a:gd name="connsiteX6" fmla="*/ 1369044 w 1385972"/>
                <a:gd name="connsiteY6" fmla="*/ 119449 h 3554375"/>
                <a:gd name="connsiteX7" fmla="*/ 1380341 w 1385972"/>
                <a:gd name="connsiteY7" fmla="*/ 155842 h 3554375"/>
                <a:gd name="connsiteX8" fmla="*/ 1384306 w 1385972"/>
                <a:gd name="connsiteY8" fmla="*/ 195176 h 3554375"/>
                <a:gd name="connsiteX9" fmla="*/ 1384305 w 1385972"/>
                <a:gd name="connsiteY9" fmla="*/ 3349132 h 3554375"/>
                <a:gd name="connsiteX10" fmla="*/ 1385972 w 1385972"/>
                <a:gd name="connsiteY10" fmla="*/ 3357698 h 3554375"/>
                <a:gd name="connsiteX11" fmla="*/ 1371681 w 1385972"/>
                <a:gd name="connsiteY11" fmla="*/ 3431143 h 3554375"/>
                <a:gd name="connsiteX12" fmla="*/ 1357037 w 1385972"/>
                <a:gd name="connsiteY12" fmla="*/ 3453195 h 3554375"/>
                <a:gd name="connsiteX13" fmla="*/ 1339737 w 1385972"/>
                <a:gd name="connsiteY13" fmla="*/ 3483350 h 3554375"/>
                <a:gd name="connsiteX14" fmla="*/ 1333329 w 1385972"/>
                <a:gd name="connsiteY14" fmla="*/ 3488897 h 3554375"/>
                <a:gd name="connsiteX15" fmla="*/ 1328807 w 1385972"/>
                <a:gd name="connsiteY15" fmla="*/ 3495707 h 3554375"/>
                <a:gd name="connsiteX16" fmla="*/ 1328808 w 1385972"/>
                <a:gd name="connsiteY16" fmla="*/ 3495707 h 3554375"/>
                <a:gd name="connsiteX17" fmla="*/ 1314458 w 1385972"/>
                <a:gd name="connsiteY17" fmla="*/ 3505236 h 3554375"/>
                <a:gd name="connsiteX18" fmla="*/ 1290337 w 1385972"/>
                <a:gd name="connsiteY18" fmla="*/ 3526119 h 3554375"/>
                <a:gd name="connsiteX19" fmla="*/ 1272413 w 1385972"/>
                <a:gd name="connsiteY19" fmla="*/ 3533156 h 3554375"/>
                <a:gd name="connsiteX20" fmla="*/ 1264245 w 1385972"/>
                <a:gd name="connsiteY20" fmla="*/ 3538580 h 3554375"/>
                <a:gd name="connsiteX21" fmla="*/ 1253047 w 1385972"/>
                <a:gd name="connsiteY21" fmla="*/ 3540759 h 3554375"/>
                <a:gd name="connsiteX22" fmla="*/ 1228467 w 1385972"/>
                <a:gd name="connsiteY22" fmla="*/ 3550409 h 3554375"/>
                <a:gd name="connsiteX23" fmla="*/ 1189134 w 1385972"/>
                <a:gd name="connsiteY23" fmla="*/ 3554375 h 3554375"/>
                <a:gd name="connsiteX24" fmla="*/ 1149800 w 1385972"/>
                <a:gd name="connsiteY24" fmla="*/ 3550409 h 3554375"/>
                <a:gd name="connsiteX25" fmla="*/ 1121945 w 1385972"/>
                <a:gd name="connsiteY25" fmla="*/ 3539473 h 3554375"/>
                <a:gd name="connsiteX26" fmla="*/ 1117357 w 1385972"/>
                <a:gd name="connsiteY26" fmla="*/ 3538580 h 3554375"/>
                <a:gd name="connsiteX27" fmla="*/ 1114011 w 1385972"/>
                <a:gd name="connsiteY27" fmla="*/ 3536358 h 3554375"/>
                <a:gd name="connsiteX28" fmla="*/ 1087931 w 1385972"/>
                <a:gd name="connsiteY28" fmla="*/ 3526119 h 3554375"/>
                <a:gd name="connsiteX29" fmla="*/ 1052835 w 1385972"/>
                <a:gd name="connsiteY29" fmla="*/ 3495733 h 3554375"/>
                <a:gd name="connsiteX30" fmla="*/ 1052794 w 1385972"/>
                <a:gd name="connsiteY30" fmla="*/ 3495707 h 3554375"/>
                <a:gd name="connsiteX31" fmla="*/ 1052734 w 1385972"/>
                <a:gd name="connsiteY31" fmla="*/ 3495646 h 3554375"/>
                <a:gd name="connsiteX32" fmla="*/ 1038530 w 1385972"/>
                <a:gd name="connsiteY32" fmla="*/ 3483350 h 3554375"/>
                <a:gd name="connsiteX33" fmla="*/ 1035965 w 1385972"/>
                <a:gd name="connsiteY33" fmla="*/ 3478877 h 355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85972" h="3554375">
                  <a:moveTo>
                    <a:pt x="0" y="2442900"/>
                  </a:moveTo>
                  <a:lnTo>
                    <a:pt x="0" y="3"/>
                  </a:lnTo>
                  <a:lnTo>
                    <a:pt x="1189110" y="3"/>
                  </a:lnTo>
                  <a:lnTo>
                    <a:pt x="1189135" y="0"/>
                  </a:lnTo>
                  <a:lnTo>
                    <a:pt x="1189135" y="1"/>
                  </a:lnTo>
                  <a:cubicBezTo>
                    <a:pt x="1269978" y="1"/>
                    <a:pt x="1339340" y="49154"/>
                    <a:pt x="1368968" y="119204"/>
                  </a:cubicBezTo>
                  <a:lnTo>
                    <a:pt x="1369044" y="119449"/>
                  </a:lnTo>
                  <a:lnTo>
                    <a:pt x="1380341" y="155842"/>
                  </a:lnTo>
                  <a:cubicBezTo>
                    <a:pt x="1382941" y="168547"/>
                    <a:pt x="1384306" y="181702"/>
                    <a:pt x="1384306" y="195176"/>
                  </a:cubicBezTo>
                  <a:lnTo>
                    <a:pt x="1384305" y="3349132"/>
                  </a:lnTo>
                  <a:lnTo>
                    <a:pt x="1385972" y="3357698"/>
                  </a:lnTo>
                  <a:cubicBezTo>
                    <a:pt x="1385971" y="3382673"/>
                    <a:pt x="1381209" y="3407648"/>
                    <a:pt x="1371681" y="3431143"/>
                  </a:cubicBezTo>
                  <a:lnTo>
                    <a:pt x="1357037" y="3453195"/>
                  </a:lnTo>
                  <a:lnTo>
                    <a:pt x="1339737" y="3483350"/>
                  </a:lnTo>
                  <a:lnTo>
                    <a:pt x="1333329" y="3488897"/>
                  </a:lnTo>
                  <a:lnTo>
                    <a:pt x="1328807" y="3495707"/>
                  </a:lnTo>
                  <a:lnTo>
                    <a:pt x="1328808" y="3495707"/>
                  </a:lnTo>
                  <a:lnTo>
                    <a:pt x="1314458" y="3505236"/>
                  </a:lnTo>
                  <a:lnTo>
                    <a:pt x="1290337" y="3526119"/>
                  </a:lnTo>
                  <a:lnTo>
                    <a:pt x="1272413" y="3533156"/>
                  </a:lnTo>
                  <a:lnTo>
                    <a:pt x="1264245" y="3538580"/>
                  </a:lnTo>
                  <a:lnTo>
                    <a:pt x="1253047" y="3540759"/>
                  </a:lnTo>
                  <a:lnTo>
                    <a:pt x="1228467" y="3550409"/>
                  </a:lnTo>
                  <a:lnTo>
                    <a:pt x="1189134" y="3554375"/>
                  </a:lnTo>
                  <a:lnTo>
                    <a:pt x="1149800" y="3550409"/>
                  </a:lnTo>
                  <a:lnTo>
                    <a:pt x="1121945" y="3539473"/>
                  </a:lnTo>
                  <a:lnTo>
                    <a:pt x="1117357" y="3538580"/>
                  </a:lnTo>
                  <a:lnTo>
                    <a:pt x="1114011" y="3536358"/>
                  </a:lnTo>
                  <a:lnTo>
                    <a:pt x="1087931" y="3526119"/>
                  </a:lnTo>
                  <a:lnTo>
                    <a:pt x="1052835" y="3495733"/>
                  </a:lnTo>
                  <a:lnTo>
                    <a:pt x="1052794" y="3495707"/>
                  </a:lnTo>
                  <a:lnTo>
                    <a:pt x="1052734" y="3495646"/>
                  </a:lnTo>
                  <a:lnTo>
                    <a:pt x="1038530" y="3483350"/>
                  </a:lnTo>
                  <a:lnTo>
                    <a:pt x="1035965" y="3478877"/>
                  </a:lnTo>
                  <a:close/>
                </a:path>
              </a:pathLst>
            </a:custGeom>
            <a:solidFill>
              <a:srgbClr val="C5C5C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27"/>
            <p:cNvSpPr/>
            <p:nvPr/>
          </p:nvSpPr>
          <p:spPr>
            <a:xfrm rot="5400000">
              <a:off x="5664567" y="1135971"/>
              <a:ext cx="857607" cy="4496458"/>
            </a:xfrm>
            <a:custGeom>
              <a:avLst/>
              <a:gdLst>
                <a:gd name="connsiteX0" fmla="*/ 0 w 1385974"/>
                <a:gd name="connsiteY0" fmla="*/ 6155222 h 7266697"/>
                <a:gd name="connsiteX1" fmla="*/ 0 w 1385974"/>
                <a:gd name="connsiteY1" fmla="*/ 3712325 h 7266697"/>
                <a:gd name="connsiteX2" fmla="*/ 1 w 1385974"/>
                <a:gd name="connsiteY2" fmla="*/ 3712325 h 7266697"/>
                <a:gd name="connsiteX3" fmla="*/ 1 w 1385974"/>
                <a:gd name="connsiteY3" fmla="*/ 3712318 h 7266697"/>
                <a:gd name="connsiteX4" fmla="*/ 1 w 1385974"/>
                <a:gd name="connsiteY4" fmla="*/ 3554381 h 7266697"/>
                <a:gd name="connsiteX5" fmla="*/ 1 w 1385974"/>
                <a:gd name="connsiteY5" fmla="*/ 1269421 h 7266697"/>
                <a:gd name="connsiteX6" fmla="*/ 2 w 1385974"/>
                <a:gd name="connsiteY6" fmla="*/ 1269420 h 7266697"/>
                <a:gd name="connsiteX7" fmla="*/ 2 w 1385974"/>
                <a:gd name="connsiteY7" fmla="*/ 1111477 h 7266697"/>
                <a:gd name="connsiteX8" fmla="*/ 1035967 w 1385974"/>
                <a:gd name="connsiteY8" fmla="*/ 75499 h 7266697"/>
                <a:gd name="connsiteX9" fmla="*/ 1038532 w 1385974"/>
                <a:gd name="connsiteY9" fmla="*/ 71027 h 7266697"/>
                <a:gd name="connsiteX10" fmla="*/ 1052736 w 1385974"/>
                <a:gd name="connsiteY10" fmla="*/ 58731 h 7266697"/>
                <a:gd name="connsiteX11" fmla="*/ 1052796 w 1385974"/>
                <a:gd name="connsiteY11" fmla="*/ 58669 h 7266697"/>
                <a:gd name="connsiteX12" fmla="*/ 1052837 w 1385974"/>
                <a:gd name="connsiteY12" fmla="*/ 58643 h 7266697"/>
                <a:gd name="connsiteX13" fmla="*/ 1087933 w 1385974"/>
                <a:gd name="connsiteY13" fmla="*/ 28257 h 7266697"/>
                <a:gd name="connsiteX14" fmla="*/ 1114013 w 1385974"/>
                <a:gd name="connsiteY14" fmla="*/ 18019 h 7266697"/>
                <a:gd name="connsiteX15" fmla="*/ 1117359 w 1385974"/>
                <a:gd name="connsiteY15" fmla="*/ 15797 h 7266697"/>
                <a:gd name="connsiteX16" fmla="*/ 1121947 w 1385974"/>
                <a:gd name="connsiteY16" fmla="*/ 14903 h 7266697"/>
                <a:gd name="connsiteX17" fmla="*/ 1149802 w 1385974"/>
                <a:gd name="connsiteY17" fmla="*/ 3967 h 7266697"/>
                <a:gd name="connsiteX18" fmla="*/ 1189136 w 1385974"/>
                <a:gd name="connsiteY18" fmla="*/ 0 h 7266697"/>
                <a:gd name="connsiteX19" fmla="*/ 1228469 w 1385974"/>
                <a:gd name="connsiteY19" fmla="*/ 3967 h 7266697"/>
                <a:gd name="connsiteX20" fmla="*/ 1253049 w 1385974"/>
                <a:gd name="connsiteY20" fmla="*/ 13617 h 7266697"/>
                <a:gd name="connsiteX21" fmla="*/ 1264247 w 1385974"/>
                <a:gd name="connsiteY21" fmla="*/ 15797 h 7266697"/>
                <a:gd name="connsiteX22" fmla="*/ 1272415 w 1385974"/>
                <a:gd name="connsiteY22" fmla="*/ 21221 h 7266697"/>
                <a:gd name="connsiteX23" fmla="*/ 1290339 w 1385974"/>
                <a:gd name="connsiteY23" fmla="*/ 28257 h 7266697"/>
                <a:gd name="connsiteX24" fmla="*/ 1314460 w 1385974"/>
                <a:gd name="connsiteY24" fmla="*/ 49141 h 7266697"/>
                <a:gd name="connsiteX25" fmla="*/ 1328810 w 1385974"/>
                <a:gd name="connsiteY25" fmla="*/ 58669 h 7266697"/>
                <a:gd name="connsiteX26" fmla="*/ 1328809 w 1385974"/>
                <a:gd name="connsiteY26" fmla="*/ 58669 h 7266697"/>
                <a:gd name="connsiteX27" fmla="*/ 1333331 w 1385974"/>
                <a:gd name="connsiteY27" fmla="*/ 65479 h 7266697"/>
                <a:gd name="connsiteX28" fmla="*/ 1339739 w 1385974"/>
                <a:gd name="connsiteY28" fmla="*/ 71027 h 7266697"/>
                <a:gd name="connsiteX29" fmla="*/ 1357039 w 1385974"/>
                <a:gd name="connsiteY29" fmla="*/ 101181 h 7266697"/>
                <a:gd name="connsiteX30" fmla="*/ 1371683 w 1385974"/>
                <a:gd name="connsiteY30" fmla="*/ 123233 h 7266697"/>
                <a:gd name="connsiteX31" fmla="*/ 1385974 w 1385974"/>
                <a:gd name="connsiteY31" fmla="*/ 196679 h 7266697"/>
                <a:gd name="connsiteX32" fmla="*/ 1384307 w 1385974"/>
                <a:gd name="connsiteY32" fmla="*/ 205245 h 7266697"/>
                <a:gd name="connsiteX33" fmla="*/ 1384307 w 1385974"/>
                <a:gd name="connsiteY33" fmla="*/ 346061 h 7266697"/>
                <a:gd name="connsiteX34" fmla="*/ 1385973 w 1385974"/>
                <a:gd name="connsiteY34" fmla="*/ 354623 h 7266697"/>
                <a:gd name="connsiteX35" fmla="*/ 1384307 w 1385974"/>
                <a:gd name="connsiteY35" fmla="*/ 363184 h 7266697"/>
                <a:gd name="connsiteX36" fmla="*/ 1384308 w 1385974"/>
                <a:gd name="connsiteY36" fmla="*/ 2491961 h 7266697"/>
                <a:gd name="connsiteX37" fmla="*/ 1385974 w 1385974"/>
                <a:gd name="connsiteY37" fmla="*/ 2491961 h 7266697"/>
                <a:gd name="connsiteX38" fmla="*/ 1385974 w 1385974"/>
                <a:gd name="connsiteY38" fmla="*/ 4940351 h 7266697"/>
                <a:gd name="connsiteX39" fmla="*/ 1385973 w 1385974"/>
                <a:gd name="connsiteY39" fmla="*/ 4940351 h 7266697"/>
                <a:gd name="connsiteX40" fmla="*/ 1385973 w 1385974"/>
                <a:gd name="connsiteY40" fmla="*/ 5098295 h 7266697"/>
                <a:gd name="connsiteX41" fmla="*/ 1384307 w 1385974"/>
                <a:gd name="connsiteY41" fmla="*/ 5098295 h 7266697"/>
                <a:gd name="connsiteX42" fmla="*/ 1384306 w 1385974"/>
                <a:gd name="connsiteY42" fmla="*/ 6903510 h 7266697"/>
                <a:gd name="connsiteX43" fmla="*/ 1385973 w 1385974"/>
                <a:gd name="connsiteY43" fmla="*/ 6912076 h 7266697"/>
                <a:gd name="connsiteX44" fmla="*/ 1384305 w 1385974"/>
                <a:gd name="connsiteY44" fmla="*/ 6920648 h 7266697"/>
                <a:gd name="connsiteX45" fmla="*/ 1384305 w 1385974"/>
                <a:gd name="connsiteY45" fmla="*/ 7061454 h 7266697"/>
                <a:gd name="connsiteX46" fmla="*/ 1385972 w 1385974"/>
                <a:gd name="connsiteY46" fmla="*/ 7070020 h 7266697"/>
                <a:gd name="connsiteX47" fmla="*/ 1371681 w 1385974"/>
                <a:gd name="connsiteY47" fmla="*/ 7143465 h 7266697"/>
                <a:gd name="connsiteX48" fmla="*/ 1357037 w 1385974"/>
                <a:gd name="connsiteY48" fmla="*/ 7165517 h 7266697"/>
                <a:gd name="connsiteX49" fmla="*/ 1339737 w 1385974"/>
                <a:gd name="connsiteY49" fmla="*/ 7195672 h 7266697"/>
                <a:gd name="connsiteX50" fmla="*/ 1333329 w 1385974"/>
                <a:gd name="connsiteY50" fmla="*/ 7201219 h 7266697"/>
                <a:gd name="connsiteX51" fmla="*/ 1328807 w 1385974"/>
                <a:gd name="connsiteY51" fmla="*/ 7208029 h 7266697"/>
                <a:gd name="connsiteX52" fmla="*/ 1328808 w 1385974"/>
                <a:gd name="connsiteY52" fmla="*/ 7208029 h 7266697"/>
                <a:gd name="connsiteX53" fmla="*/ 1314458 w 1385974"/>
                <a:gd name="connsiteY53" fmla="*/ 7217558 h 7266697"/>
                <a:gd name="connsiteX54" fmla="*/ 1290337 w 1385974"/>
                <a:gd name="connsiteY54" fmla="*/ 7238441 h 7266697"/>
                <a:gd name="connsiteX55" fmla="*/ 1272413 w 1385974"/>
                <a:gd name="connsiteY55" fmla="*/ 7245478 h 7266697"/>
                <a:gd name="connsiteX56" fmla="*/ 1264245 w 1385974"/>
                <a:gd name="connsiteY56" fmla="*/ 7250902 h 7266697"/>
                <a:gd name="connsiteX57" fmla="*/ 1253047 w 1385974"/>
                <a:gd name="connsiteY57" fmla="*/ 7253081 h 7266697"/>
                <a:gd name="connsiteX58" fmla="*/ 1228467 w 1385974"/>
                <a:gd name="connsiteY58" fmla="*/ 7262731 h 7266697"/>
                <a:gd name="connsiteX59" fmla="*/ 1189134 w 1385974"/>
                <a:gd name="connsiteY59" fmla="*/ 7266697 h 7266697"/>
                <a:gd name="connsiteX60" fmla="*/ 1149800 w 1385974"/>
                <a:gd name="connsiteY60" fmla="*/ 7262731 h 7266697"/>
                <a:gd name="connsiteX61" fmla="*/ 1121945 w 1385974"/>
                <a:gd name="connsiteY61" fmla="*/ 7251795 h 7266697"/>
                <a:gd name="connsiteX62" fmla="*/ 1117357 w 1385974"/>
                <a:gd name="connsiteY62" fmla="*/ 7250902 h 7266697"/>
                <a:gd name="connsiteX63" fmla="*/ 1114011 w 1385974"/>
                <a:gd name="connsiteY63" fmla="*/ 7248680 h 7266697"/>
                <a:gd name="connsiteX64" fmla="*/ 1087931 w 1385974"/>
                <a:gd name="connsiteY64" fmla="*/ 7238441 h 7266697"/>
                <a:gd name="connsiteX65" fmla="*/ 1052835 w 1385974"/>
                <a:gd name="connsiteY65" fmla="*/ 7208055 h 7266697"/>
                <a:gd name="connsiteX66" fmla="*/ 1052794 w 1385974"/>
                <a:gd name="connsiteY66" fmla="*/ 7208029 h 7266697"/>
                <a:gd name="connsiteX67" fmla="*/ 1052734 w 1385974"/>
                <a:gd name="connsiteY67" fmla="*/ 7207968 h 7266697"/>
                <a:gd name="connsiteX68" fmla="*/ 1038530 w 1385974"/>
                <a:gd name="connsiteY68" fmla="*/ 7195672 h 7266697"/>
                <a:gd name="connsiteX69" fmla="*/ 1035965 w 1385974"/>
                <a:gd name="connsiteY69" fmla="*/ 7191199 h 7266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385974" h="7266697">
                  <a:moveTo>
                    <a:pt x="0" y="6155222"/>
                  </a:moveTo>
                  <a:lnTo>
                    <a:pt x="0" y="3712325"/>
                  </a:lnTo>
                  <a:lnTo>
                    <a:pt x="1" y="3712325"/>
                  </a:lnTo>
                  <a:lnTo>
                    <a:pt x="1" y="3712318"/>
                  </a:lnTo>
                  <a:lnTo>
                    <a:pt x="1" y="3554381"/>
                  </a:lnTo>
                  <a:lnTo>
                    <a:pt x="1" y="1269421"/>
                  </a:lnTo>
                  <a:lnTo>
                    <a:pt x="2" y="1269420"/>
                  </a:lnTo>
                  <a:lnTo>
                    <a:pt x="2" y="1111477"/>
                  </a:lnTo>
                  <a:lnTo>
                    <a:pt x="1035967" y="75499"/>
                  </a:lnTo>
                  <a:lnTo>
                    <a:pt x="1038532" y="71027"/>
                  </a:lnTo>
                  <a:lnTo>
                    <a:pt x="1052736" y="58731"/>
                  </a:lnTo>
                  <a:lnTo>
                    <a:pt x="1052796" y="58669"/>
                  </a:lnTo>
                  <a:lnTo>
                    <a:pt x="1052837" y="58643"/>
                  </a:lnTo>
                  <a:lnTo>
                    <a:pt x="1087933" y="28257"/>
                  </a:lnTo>
                  <a:lnTo>
                    <a:pt x="1114013" y="18019"/>
                  </a:lnTo>
                  <a:lnTo>
                    <a:pt x="1117359" y="15797"/>
                  </a:lnTo>
                  <a:lnTo>
                    <a:pt x="1121947" y="14903"/>
                  </a:lnTo>
                  <a:lnTo>
                    <a:pt x="1149802" y="3967"/>
                  </a:lnTo>
                  <a:lnTo>
                    <a:pt x="1189136" y="0"/>
                  </a:lnTo>
                  <a:lnTo>
                    <a:pt x="1228469" y="3967"/>
                  </a:lnTo>
                  <a:lnTo>
                    <a:pt x="1253049" y="13617"/>
                  </a:lnTo>
                  <a:lnTo>
                    <a:pt x="1264247" y="15797"/>
                  </a:lnTo>
                  <a:lnTo>
                    <a:pt x="1272415" y="21221"/>
                  </a:lnTo>
                  <a:lnTo>
                    <a:pt x="1290339" y="28257"/>
                  </a:lnTo>
                  <a:lnTo>
                    <a:pt x="1314460" y="49141"/>
                  </a:lnTo>
                  <a:lnTo>
                    <a:pt x="1328810" y="58669"/>
                  </a:lnTo>
                  <a:lnTo>
                    <a:pt x="1328809" y="58669"/>
                  </a:lnTo>
                  <a:lnTo>
                    <a:pt x="1333331" y="65479"/>
                  </a:lnTo>
                  <a:lnTo>
                    <a:pt x="1339739" y="71027"/>
                  </a:lnTo>
                  <a:lnTo>
                    <a:pt x="1357039" y="101181"/>
                  </a:lnTo>
                  <a:lnTo>
                    <a:pt x="1371683" y="123233"/>
                  </a:lnTo>
                  <a:cubicBezTo>
                    <a:pt x="1381211" y="146729"/>
                    <a:pt x="1385973" y="171703"/>
                    <a:pt x="1385974" y="196679"/>
                  </a:cubicBezTo>
                  <a:lnTo>
                    <a:pt x="1384307" y="205245"/>
                  </a:lnTo>
                  <a:lnTo>
                    <a:pt x="1384307" y="346061"/>
                  </a:lnTo>
                  <a:lnTo>
                    <a:pt x="1385973" y="354623"/>
                  </a:lnTo>
                  <a:lnTo>
                    <a:pt x="1384307" y="363184"/>
                  </a:lnTo>
                  <a:lnTo>
                    <a:pt x="1384308" y="2491961"/>
                  </a:lnTo>
                  <a:lnTo>
                    <a:pt x="1385974" y="2491961"/>
                  </a:lnTo>
                  <a:lnTo>
                    <a:pt x="1385974" y="4940351"/>
                  </a:lnTo>
                  <a:lnTo>
                    <a:pt x="1385973" y="4940351"/>
                  </a:lnTo>
                  <a:lnTo>
                    <a:pt x="1385973" y="5098295"/>
                  </a:lnTo>
                  <a:lnTo>
                    <a:pt x="1384307" y="5098295"/>
                  </a:lnTo>
                  <a:lnTo>
                    <a:pt x="1384306" y="6903510"/>
                  </a:lnTo>
                  <a:lnTo>
                    <a:pt x="1385973" y="6912076"/>
                  </a:lnTo>
                  <a:lnTo>
                    <a:pt x="1384305" y="6920648"/>
                  </a:lnTo>
                  <a:lnTo>
                    <a:pt x="1384305" y="7061454"/>
                  </a:lnTo>
                  <a:lnTo>
                    <a:pt x="1385972" y="7070020"/>
                  </a:lnTo>
                  <a:cubicBezTo>
                    <a:pt x="1385971" y="7094995"/>
                    <a:pt x="1381209" y="7119970"/>
                    <a:pt x="1371681" y="7143465"/>
                  </a:cubicBezTo>
                  <a:lnTo>
                    <a:pt x="1357037" y="7165517"/>
                  </a:lnTo>
                  <a:lnTo>
                    <a:pt x="1339737" y="7195672"/>
                  </a:lnTo>
                  <a:lnTo>
                    <a:pt x="1333329" y="7201219"/>
                  </a:lnTo>
                  <a:lnTo>
                    <a:pt x="1328807" y="7208029"/>
                  </a:lnTo>
                  <a:lnTo>
                    <a:pt x="1328808" y="7208029"/>
                  </a:lnTo>
                  <a:lnTo>
                    <a:pt x="1314458" y="7217558"/>
                  </a:lnTo>
                  <a:lnTo>
                    <a:pt x="1290337" y="7238441"/>
                  </a:lnTo>
                  <a:lnTo>
                    <a:pt x="1272413" y="7245478"/>
                  </a:lnTo>
                  <a:lnTo>
                    <a:pt x="1264245" y="7250902"/>
                  </a:lnTo>
                  <a:lnTo>
                    <a:pt x="1253047" y="7253081"/>
                  </a:lnTo>
                  <a:lnTo>
                    <a:pt x="1228467" y="7262731"/>
                  </a:lnTo>
                  <a:lnTo>
                    <a:pt x="1189134" y="7266697"/>
                  </a:lnTo>
                  <a:lnTo>
                    <a:pt x="1149800" y="7262731"/>
                  </a:lnTo>
                  <a:lnTo>
                    <a:pt x="1121945" y="7251795"/>
                  </a:lnTo>
                  <a:lnTo>
                    <a:pt x="1117357" y="7250902"/>
                  </a:lnTo>
                  <a:lnTo>
                    <a:pt x="1114011" y="7248680"/>
                  </a:lnTo>
                  <a:lnTo>
                    <a:pt x="1087931" y="7238441"/>
                  </a:lnTo>
                  <a:lnTo>
                    <a:pt x="1052835" y="7208055"/>
                  </a:lnTo>
                  <a:lnTo>
                    <a:pt x="1052794" y="7208029"/>
                  </a:lnTo>
                  <a:lnTo>
                    <a:pt x="1052734" y="7207968"/>
                  </a:lnTo>
                  <a:lnTo>
                    <a:pt x="1038530" y="7195672"/>
                  </a:lnTo>
                  <a:lnTo>
                    <a:pt x="1035965" y="7191199"/>
                  </a:lnTo>
                  <a:close/>
                </a:path>
              </a:pathLst>
            </a:custGeom>
            <a:solidFill>
              <a:srgbClr val="D8D8D8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28"/>
            <p:cNvSpPr/>
            <p:nvPr/>
          </p:nvSpPr>
          <p:spPr>
            <a:xfrm rot="10800000">
              <a:off x="6135867" y="1612636"/>
              <a:ext cx="857607" cy="4481454"/>
            </a:xfrm>
            <a:custGeom>
              <a:avLst/>
              <a:gdLst>
                <a:gd name="connsiteX0" fmla="*/ 1189134 w 1385973"/>
                <a:gd name="connsiteY0" fmla="*/ 7242452 h 7242452"/>
                <a:gd name="connsiteX1" fmla="*/ 1149800 w 1385973"/>
                <a:gd name="connsiteY1" fmla="*/ 7238486 h 7242452"/>
                <a:gd name="connsiteX2" fmla="*/ 1121945 w 1385973"/>
                <a:gd name="connsiteY2" fmla="*/ 7227550 h 7242452"/>
                <a:gd name="connsiteX3" fmla="*/ 1117357 w 1385973"/>
                <a:gd name="connsiteY3" fmla="*/ 7226657 h 7242452"/>
                <a:gd name="connsiteX4" fmla="*/ 1114011 w 1385973"/>
                <a:gd name="connsiteY4" fmla="*/ 7224435 h 7242452"/>
                <a:gd name="connsiteX5" fmla="*/ 1087931 w 1385973"/>
                <a:gd name="connsiteY5" fmla="*/ 7214196 h 7242452"/>
                <a:gd name="connsiteX6" fmla="*/ 1052835 w 1385973"/>
                <a:gd name="connsiteY6" fmla="*/ 7183810 h 7242452"/>
                <a:gd name="connsiteX7" fmla="*/ 1052794 w 1385973"/>
                <a:gd name="connsiteY7" fmla="*/ 7183784 h 7242452"/>
                <a:gd name="connsiteX8" fmla="*/ 1052734 w 1385973"/>
                <a:gd name="connsiteY8" fmla="*/ 7183723 h 7242452"/>
                <a:gd name="connsiteX9" fmla="*/ 1038530 w 1385973"/>
                <a:gd name="connsiteY9" fmla="*/ 7171427 h 7242452"/>
                <a:gd name="connsiteX10" fmla="*/ 1035965 w 1385973"/>
                <a:gd name="connsiteY10" fmla="*/ 7166954 h 7242452"/>
                <a:gd name="connsiteX11" fmla="*/ 0 w 1385973"/>
                <a:gd name="connsiteY11" fmla="*/ 6130977 h 7242452"/>
                <a:gd name="connsiteX12" fmla="*/ 0 w 1385973"/>
                <a:gd name="connsiteY12" fmla="*/ 5997277 h 7242452"/>
                <a:gd name="connsiteX13" fmla="*/ 0 w 1385973"/>
                <a:gd name="connsiteY13" fmla="*/ 3688080 h 7242452"/>
                <a:gd name="connsiteX14" fmla="*/ 0 w 1385973"/>
                <a:gd name="connsiteY14" fmla="*/ 3554380 h 7242452"/>
                <a:gd name="connsiteX15" fmla="*/ 1 w 1385973"/>
                <a:gd name="connsiteY15" fmla="*/ 3554380 h 7242452"/>
                <a:gd name="connsiteX16" fmla="*/ 1 w 1385973"/>
                <a:gd name="connsiteY16" fmla="*/ 3554373 h 7242452"/>
                <a:gd name="connsiteX17" fmla="*/ 1 w 1385973"/>
                <a:gd name="connsiteY17" fmla="*/ 1245176 h 7242452"/>
                <a:gd name="connsiteX18" fmla="*/ 1 w 1385973"/>
                <a:gd name="connsiteY18" fmla="*/ 1111476 h 7242452"/>
                <a:gd name="connsiteX19" fmla="*/ 1035966 w 1385973"/>
                <a:gd name="connsiteY19" fmla="*/ 75498 h 7242452"/>
                <a:gd name="connsiteX20" fmla="*/ 1038531 w 1385973"/>
                <a:gd name="connsiteY20" fmla="*/ 71026 h 7242452"/>
                <a:gd name="connsiteX21" fmla="*/ 1052735 w 1385973"/>
                <a:gd name="connsiteY21" fmla="*/ 58730 h 7242452"/>
                <a:gd name="connsiteX22" fmla="*/ 1052795 w 1385973"/>
                <a:gd name="connsiteY22" fmla="*/ 58668 h 7242452"/>
                <a:gd name="connsiteX23" fmla="*/ 1052836 w 1385973"/>
                <a:gd name="connsiteY23" fmla="*/ 58642 h 7242452"/>
                <a:gd name="connsiteX24" fmla="*/ 1087932 w 1385973"/>
                <a:gd name="connsiteY24" fmla="*/ 28256 h 7242452"/>
                <a:gd name="connsiteX25" fmla="*/ 1114012 w 1385973"/>
                <a:gd name="connsiteY25" fmla="*/ 18018 h 7242452"/>
                <a:gd name="connsiteX26" fmla="*/ 1117358 w 1385973"/>
                <a:gd name="connsiteY26" fmla="*/ 15796 h 7242452"/>
                <a:gd name="connsiteX27" fmla="*/ 1121946 w 1385973"/>
                <a:gd name="connsiteY27" fmla="*/ 14902 h 7242452"/>
                <a:gd name="connsiteX28" fmla="*/ 1149801 w 1385973"/>
                <a:gd name="connsiteY28" fmla="*/ 3966 h 7242452"/>
                <a:gd name="connsiteX29" fmla="*/ 1189135 w 1385973"/>
                <a:gd name="connsiteY29" fmla="*/ 0 h 7242452"/>
                <a:gd name="connsiteX30" fmla="*/ 1228468 w 1385973"/>
                <a:gd name="connsiteY30" fmla="*/ 3966 h 7242452"/>
                <a:gd name="connsiteX31" fmla="*/ 1253048 w 1385973"/>
                <a:gd name="connsiteY31" fmla="*/ 13616 h 7242452"/>
                <a:gd name="connsiteX32" fmla="*/ 1264246 w 1385973"/>
                <a:gd name="connsiteY32" fmla="*/ 15796 h 7242452"/>
                <a:gd name="connsiteX33" fmla="*/ 1272414 w 1385973"/>
                <a:gd name="connsiteY33" fmla="*/ 21220 h 7242452"/>
                <a:gd name="connsiteX34" fmla="*/ 1290338 w 1385973"/>
                <a:gd name="connsiteY34" fmla="*/ 28256 h 7242452"/>
                <a:gd name="connsiteX35" fmla="*/ 1314459 w 1385973"/>
                <a:gd name="connsiteY35" fmla="*/ 49140 h 7242452"/>
                <a:gd name="connsiteX36" fmla="*/ 1328809 w 1385973"/>
                <a:gd name="connsiteY36" fmla="*/ 58668 h 7242452"/>
                <a:gd name="connsiteX37" fmla="*/ 1328808 w 1385973"/>
                <a:gd name="connsiteY37" fmla="*/ 58668 h 7242452"/>
                <a:gd name="connsiteX38" fmla="*/ 1333330 w 1385973"/>
                <a:gd name="connsiteY38" fmla="*/ 65478 h 7242452"/>
                <a:gd name="connsiteX39" fmla="*/ 1339738 w 1385973"/>
                <a:gd name="connsiteY39" fmla="*/ 71026 h 7242452"/>
                <a:gd name="connsiteX40" fmla="*/ 1357038 w 1385973"/>
                <a:gd name="connsiteY40" fmla="*/ 101180 h 7242452"/>
                <a:gd name="connsiteX41" fmla="*/ 1371682 w 1385973"/>
                <a:gd name="connsiteY41" fmla="*/ 123232 h 7242452"/>
                <a:gd name="connsiteX42" fmla="*/ 1385973 w 1385973"/>
                <a:gd name="connsiteY42" fmla="*/ 196678 h 7242452"/>
                <a:gd name="connsiteX43" fmla="*/ 1384306 w 1385973"/>
                <a:gd name="connsiteY43" fmla="*/ 205244 h 7242452"/>
                <a:gd name="connsiteX44" fmla="*/ 1384306 w 1385973"/>
                <a:gd name="connsiteY44" fmla="*/ 321811 h 7242452"/>
                <a:gd name="connsiteX45" fmla="*/ 1385973 w 1385973"/>
                <a:gd name="connsiteY45" fmla="*/ 330378 h 7242452"/>
                <a:gd name="connsiteX46" fmla="*/ 1384306 w 1385973"/>
                <a:gd name="connsiteY46" fmla="*/ 338944 h 7242452"/>
                <a:gd name="connsiteX47" fmla="*/ 1384307 w 1385973"/>
                <a:gd name="connsiteY47" fmla="*/ 2491960 h 7242452"/>
                <a:gd name="connsiteX48" fmla="*/ 1385973 w 1385973"/>
                <a:gd name="connsiteY48" fmla="*/ 2491960 h 7242452"/>
                <a:gd name="connsiteX49" fmla="*/ 1385973 w 1385973"/>
                <a:gd name="connsiteY49" fmla="*/ 2625660 h 7242452"/>
                <a:gd name="connsiteX50" fmla="*/ 1385973 w 1385973"/>
                <a:gd name="connsiteY50" fmla="*/ 4940350 h 7242452"/>
                <a:gd name="connsiteX51" fmla="*/ 1385973 w 1385973"/>
                <a:gd name="connsiteY51" fmla="*/ 5074050 h 7242452"/>
                <a:gd name="connsiteX52" fmla="*/ 1384306 w 1385973"/>
                <a:gd name="connsiteY52" fmla="*/ 5074050 h 7242452"/>
                <a:gd name="connsiteX53" fmla="*/ 1384305 w 1385973"/>
                <a:gd name="connsiteY53" fmla="*/ 6903510 h 7242452"/>
                <a:gd name="connsiteX54" fmla="*/ 1385972 w 1385973"/>
                <a:gd name="connsiteY54" fmla="*/ 6912075 h 7242452"/>
                <a:gd name="connsiteX55" fmla="*/ 1384305 w 1385973"/>
                <a:gd name="connsiteY55" fmla="*/ 6920642 h 7242452"/>
                <a:gd name="connsiteX56" fmla="*/ 1384305 w 1385973"/>
                <a:gd name="connsiteY56" fmla="*/ 7037209 h 7242452"/>
                <a:gd name="connsiteX57" fmla="*/ 1385972 w 1385973"/>
                <a:gd name="connsiteY57" fmla="*/ 7045775 h 7242452"/>
                <a:gd name="connsiteX58" fmla="*/ 1371681 w 1385973"/>
                <a:gd name="connsiteY58" fmla="*/ 7119220 h 7242452"/>
                <a:gd name="connsiteX59" fmla="*/ 1357037 w 1385973"/>
                <a:gd name="connsiteY59" fmla="*/ 7141272 h 7242452"/>
                <a:gd name="connsiteX60" fmla="*/ 1339737 w 1385973"/>
                <a:gd name="connsiteY60" fmla="*/ 7171427 h 7242452"/>
                <a:gd name="connsiteX61" fmla="*/ 1333329 w 1385973"/>
                <a:gd name="connsiteY61" fmla="*/ 7176974 h 7242452"/>
                <a:gd name="connsiteX62" fmla="*/ 1328807 w 1385973"/>
                <a:gd name="connsiteY62" fmla="*/ 7183784 h 7242452"/>
                <a:gd name="connsiteX63" fmla="*/ 1328808 w 1385973"/>
                <a:gd name="connsiteY63" fmla="*/ 7183784 h 7242452"/>
                <a:gd name="connsiteX64" fmla="*/ 1314458 w 1385973"/>
                <a:gd name="connsiteY64" fmla="*/ 7193313 h 7242452"/>
                <a:gd name="connsiteX65" fmla="*/ 1290337 w 1385973"/>
                <a:gd name="connsiteY65" fmla="*/ 7214196 h 7242452"/>
                <a:gd name="connsiteX66" fmla="*/ 1272413 w 1385973"/>
                <a:gd name="connsiteY66" fmla="*/ 7221233 h 7242452"/>
                <a:gd name="connsiteX67" fmla="*/ 1264245 w 1385973"/>
                <a:gd name="connsiteY67" fmla="*/ 7226657 h 7242452"/>
                <a:gd name="connsiteX68" fmla="*/ 1253047 w 1385973"/>
                <a:gd name="connsiteY68" fmla="*/ 7228836 h 7242452"/>
                <a:gd name="connsiteX69" fmla="*/ 1228467 w 1385973"/>
                <a:gd name="connsiteY69" fmla="*/ 7238486 h 724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385973" h="7242452">
                  <a:moveTo>
                    <a:pt x="1189134" y="7242452"/>
                  </a:moveTo>
                  <a:lnTo>
                    <a:pt x="1149800" y="7238486"/>
                  </a:lnTo>
                  <a:lnTo>
                    <a:pt x="1121945" y="7227550"/>
                  </a:lnTo>
                  <a:lnTo>
                    <a:pt x="1117357" y="7226657"/>
                  </a:lnTo>
                  <a:lnTo>
                    <a:pt x="1114011" y="7224435"/>
                  </a:lnTo>
                  <a:lnTo>
                    <a:pt x="1087931" y="7214196"/>
                  </a:lnTo>
                  <a:lnTo>
                    <a:pt x="1052835" y="7183810"/>
                  </a:lnTo>
                  <a:lnTo>
                    <a:pt x="1052794" y="7183784"/>
                  </a:lnTo>
                  <a:lnTo>
                    <a:pt x="1052734" y="7183723"/>
                  </a:lnTo>
                  <a:lnTo>
                    <a:pt x="1038530" y="7171427"/>
                  </a:lnTo>
                  <a:lnTo>
                    <a:pt x="1035965" y="7166954"/>
                  </a:lnTo>
                  <a:lnTo>
                    <a:pt x="0" y="6130977"/>
                  </a:lnTo>
                  <a:lnTo>
                    <a:pt x="0" y="5997277"/>
                  </a:lnTo>
                  <a:lnTo>
                    <a:pt x="0" y="3688080"/>
                  </a:lnTo>
                  <a:lnTo>
                    <a:pt x="0" y="3554380"/>
                  </a:lnTo>
                  <a:lnTo>
                    <a:pt x="1" y="3554380"/>
                  </a:lnTo>
                  <a:lnTo>
                    <a:pt x="1" y="3554373"/>
                  </a:lnTo>
                  <a:lnTo>
                    <a:pt x="1" y="1245176"/>
                  </a:lnTo>
                  <a:lnTo>
                    <a:pt x="1" y="1111476"/>
                  </a:lnTo>
                  <a:lnTo>
                    <a:pt x="1035966" y="75498"/>
                  </a:lnTo>
                  <a:lnTo>
                    <a:pt x="1038531" y="71026"/>
                  </a:lnTo>
                  <a:lnTo>
                    <a:pt x="1052735" y="58730"/>
                  </a:lnTo>
                  <a:lnTo>
                    <a:pt x="1052795" y="58668"/>
                  </a:lnTo>
                  <a:lnTo>
                    <a:pt x="1052836" y="58642"/>
                  </a:lnTo>
                  <a:lnTo>
                    <a:pt x="1087932" y="28256"/>
                  </a:lnTo>
                  <a:lnTo>
                    <a:pt x="1114012" y="18018"/>
                  </a:lnTo>
                  <a:lnTo>
                    <a:pt x="1117358" y="15796"/>
                  </a:lnTo>
                  <a:lnTo>
                    <a:pt x="1121946" y="14902"/>
                  </a:lnTo>
                  <a:lnTo>
                    <a:pt x="1149801" y="3966"/>
                  </a:lnTo>
                  <a:lnTo>
                    <a:pt x="1189135" y="0"/>
                  </a:lnTo>
                  <a:lnTo>
                    <a:pt x="1228468" y="3966"/>
                  </a:lnTo>
                  <a:lnTo>
                    <a:pt x="1253048" y="13616"/>
                  </a:lnTo>
                  <a:lnTo>
                    <a:pt x="1264246" y="15796"/>
                  </a:lnTo>
                  <a:lnTo>
                    <a:pt x="1272414" y="21220"/>
                  </a:lnTo>
                  <a:lnTo>
                    <a:pt x="1290338" y="28256"/>
                  </a:lnTo>
                  <a:lnTo>
                    <a:pt x="1314459" y="49140"/>
                  </a:lnTo>
                  <a:lnTo>
                    <a:pt x="1328809" y="58668"/>
                  </a:lnTo>
                  <a:lnTo>
                    <a:pt x="1328808" y="58668"/>
                  </a:lnTo>
                  <a:lnTo>
                    <a:pt x="1333330" y="65478"/>
                  </a:lnTo>
                  <a:lnTo>
                    <a:pt x="1339738" y="71026"/>
                  </a:lnTo>
                  <a:lnTo>
                    <a:pt x="1357038" y="101180"/>
                  </a:lnTo>
                  <a:lnTo>
                    <a:pt x="1371682" y="123232"/>
                  </a:lnTo>
                  <a:cubicBezTo>
                    <a:pt x="1381210" y="146728"/>
                    <a:pt x="1385972" y="171702"/>
                    <a:pt x="1385973" y="196678"/>
                  </a:cubicBezTo>
                  <a:lnTo>
                    <a:pt x="1384306" y="205244"/>
                  </a:lnTo>
                  <a:lnTo>
                    <a:pt x="1384306" y="321811"/>
                  </a:lnTo>
                  <a:lnTo>
                    <a:pt x="1385973" y="330378"/>
                  </a:lnTo>
                  <a:lnTo>
                    <a:pt x="1384306" y="338944"/>
                  </a:lnTo>
                  <a:lnTo>
                    <a:pt x="1384307" y="2491960"/>
                  </a:lnTo>
                  <a:lnTo>
                    <a:pt x="1385973" y="2491960"/>
                  </a:lnTo>
                  <a:lnTo>
                    <a:pt x="1385973" y="2625660"/>
                  </a:lnTo>
                  <a:lnTo>
                    <a:pt x="1385973" y="4940350"/>
                  </a:lnTo>
                  <a:lnTo>
                    <a:pt x="1385973" y="5074050"/>
                  </a:lnTo>
                  <a:lnTo>
                    <a:pt x="1384306" y="5074050"/>
                  </a:lnTo>
                  <a:lnTo>
                    <a:pt x="1384305" y="6903510"/>
                  </a:lnTo>
                  <a:lnTo>
                    <a:pt x="1385972" y="6912075"/>
                  </a:lnTo>
                  <a:lnTo>
                    <a:pt x="1384305" y="6920642"/>
                  </a:lnTo>
                  <a:lnTo>
                    <a:pt x="1384305" y="7037209"/>
                  </a:lnTo>
                  <a:lnTo>
                    <a:pt x="1385972" y="7045775"/>
                  </a:lnTo>
                  <a:cubicBezTo>
                    <a:pt x="1385971" y="7070750"/>
                    <a:pt x="1381209" y="7095725"/>
                    <a:pt x="1371681" y="7119220"/>
                  </a:cubicBezTo>
                  <a:lnTo>
                    <a:pt x="1357037" y="7141272"/>
                  </a:lnTo>
                  <a:lnTo>
                    <a:pt x="1339737" y="7171427"/>
                  </a:lnTo>
                  <a:lnTo>
                    <a:pt x="1333329" y="7176974"/>
                  </a:lnTo>
                  <a:lnTo>
                    <a:pt x="1328807" y="7183784"/>
                  </a:lnTo>
                  <a:lnTo>
                    <a:pt x="1328808" y="7183784"/>
                  </a:lnTo>
                  <a:lnTo>
                    <a:pt x="1314458" y="7193313"/>
                  </a:lnTo>
                  <a:lnTo>
                    <a:pt x="1290337" y="7214196"/>
                  </a:lnTo>
                  <a:lnTo>
                    <a:pt x="1272413" y="7221233"/>
                  </a:lnTo>
                  <a:lnTo>
                    <a:pt x="1264245" y="7226657"/>
                  </a:lnTo>
                  <a:lnTo>
                    <a:pt x="1253047" y="7228836"/>
                  </a:lnTo>
                  <a:lnTo>
                    <a:pt x="1228467" y="7238486"/>
                  </a:lnTo>
                  <a:close/>
                </a:path>
              </a:pathLst>
            </a:custGeom>
            <a:solidFill>
              <a:srgbClr val="C5C5C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8" name="任意多边形 29"/>
            <p:cNvSpPr/>
            <p:nvPr/>
          </p:nvSpPr>
          <p:spPr>
            <a:xfrm rot="16200000" flipV="1">
              <a:off x="5666937" y="2057226"/>
              <a:ext cx="857606" cy="4501199"/>
            </a:xfrm>
            <a:custGeom>
              <a:avLst/>
              <a:gdLst>
                <a:gd name="connsiteX0" fmla="*/ 1385973 w 1385973"/>
                <a:gd name="connsiteY0" fmla="*/ 5105957 h 7274359"/>
                <a:gd name="connsiteX1" fmla="*/ 1385973 w 1385973"/>
                <a:gd name="connsiteY1" fmla="*/ 4940351 h 7274359"/>
                <a:gd name="connsiteX2" fmla="*/ 1385973 w 1385973"/>
                <a:gd name="connsiteY2" fmla="*/ 2657567 h 7274359"/>
                <a:gd name="connsiteX3" fmla="*/ 1385973 w 1385973"/>
                <a:gd name="connsiteY3" fmla="*/ 2491961 h 7274359"/>
                <a:gd name="connsiteX4" fmla="*/ 1384307 w 1385973"/>
                <a:gd name="connsiteY4" fmla="*/ 2491961 h 7274359"/>
                <a:gd name="connsiteX5" fmla="*/ 1384306 w 1385973"/>
                <a:gd name="connsiteY5" fmla="*/ 370851 h 7274359"/>
                <a:gd name="connsiteX6" fmla="*/ 1385973 w 1385973"/>
                <a:gd name="connsiteY6" fmla="*/ 362285 h 7274359"/>
                <a:gd name="connsiteX7" fmla="*/ 1384306 w 1385973"/>
                <a:gd name="connsiteY7" fmla="*/ 353718 h 7274359"/>
                <a:gd name="connsiteX8" fmla="*/ 1384306 w 1385973"/>
                <a:gd name="connsiteY8" fmla="*/ 205245 h 7274359"/>
                <a:gd name="connsiteX9" fmla="*/ 1385973 w 1385973"/>
                <a:gd name="connsiteY9" fmla="*/ 196679 h 7274359"/>
                <a:gd name="connsiteX10" fmla="*/ 1371682 w 1385973"/>
                <a:gd name="connsiteY10" fmla="*/ 123233 h 7274359"/>
                <a:gd name="connsiteX11" fmla="*/ 1357038 w 1385973"/>
                <a:gd name="connsiteY11" fmla="*/ 101181 h 7274359"/>
                <a:gd name="connsiteX12" fmla="*/ 1339738 w 1385973"/>
                <a:gd name="connsiteY12" fmla="*/ 71027 h 7274359"/>
                <a:gd name="connsiteX13" fmla="*/ 1333330 w 1385973"/>
                <a:gd name="connsiteY13" fmla="*/ 65479 h 7274359"/>
                <a:gd name="connsiteX14" fmla="*/ 1328808 w 1385973"/>
                <a:gd name="connsiteY14" fmla="*/ 58669 h 7274359"/>
                <a:gd name="connsiteX15" fmla="*/ 1328809 w 1385973"/>
                <a:gd name="connsiteY15" fmla="*/ 58669 h 7274359"/>
                <a:gd name="connsiteX16" fmla="*/ 1314459 w 1385973"/>
                <a:gd name="connsiteY16" fmla="*/ 49141 h 7274359"/>
                <a:gd name="connsiteX17" fmla="*/ 1290338 w 1385973"/>
                <a:gd name="connsiteY17" fmla="*/ 28257 h 7274359"/>
                <a:gd name="connsiteX18" fmla="*/ 1272414 w 1385973"/>
                <a:gd name="connsiteY18" fmla="*/ 21221 h 7274359"/>
                <a:gd name="connsiteX19" fmla="*/ 1264246 w 1385973"/>
                <a:gd name="connsiteY19" fmla="*/ 15797 h 7274359"/>
                <a:gd name="connsiteX20" fmla="*/ 1253048 w 1385973"/>
                <a:gd name="connsiteY20" fmla="*/ 13617 h 7274359"/>
                <a:gd name="connsiteX21" fmla="*/ 1228468 w 1385973"/>
                <a:gd name="connsiteY21" fmla="*/ 3967 h 7274359"/>
                <a:gd name="connsiteX22" fmla="*/ 1189135 w 1385973"/>
                <a:gd name="connsiteY22" fmla="*/ 0 h 7274359"/>
                <a:gd name="connsiteX23" fmla="*/ 1149801 w 1385973"/>
                <a:gd name="connsiteY23" fmla="*/ 3967 h 7274359"/>
                <a:gd name="connsiteX24" fmla="*/ 1121946 w 1385973"/>
                <a:gd name="connsiteY24" fmla="*/ 14903 h 7274359"/>
                <a:gd name="connsiteX25" fmla="*/ 1117358 w 1385973"/>
                <a:gd name="connsiteY25" fmla="*/ 15797 h 7274359"/>
                <a:gd name="connsiteX26" fmla="*/ 1114012 w 1385973"/>
                <a:gd name="connsiteY26" fmla="*/ 18019 h 7274359"/>
                <a:gd name="connsiteX27" fmla="*/ 1087932 w 1385973"/>
                <a:gd name="connsiteY27" fmla="*/ 28257 h 7274359"/>
                <a:gd name="connsiteX28" fmla="*/ 1052836 w 1385973"/>
                <a:gd name="connsiteY28" fmla="*/ 58643 h 7274359"/>
                <a:gd name="connsiteX29" fmla="*/ 1052795 w 1385973"/>
                <a:gd name="connsiteY29" fmla="*/ 58669 h 7274359"/>
                <a:gd name="connsiteX30" fmla="*/ 1052735 w 1385973"/>
                <a:gd name="connsiteY30" fmla="*/ 58731 h 7274359"/>
                <a:gd name="connsiteX31" fmla="*/ 1038531 w 1385973"/>
                <a:gd name="connsiteY31" fmla="*/ 71027 h 7274359"/>
                <a:gd name="connsiteX32" fmla="*/ 1035966 w 1385973"/>
                <a:gd name="connsiteY32" fmla="*/ 75499 h 7274359"/>
                <a:gd name="connsiteX33" fmla="*/ 1 w 1385973"/>
                <a:gd name="connsiteY33" fmla="*/ 1111477 h 7274359"/>
                <a:gd name="connsiteX34" fmla="*/ 1 w 1385973"/>
                <a:gd name="connsiteY34" fmla="*/ 1277083 h 7274359"/>
                <a:gd name="connsiteX35" fmla="*/ 1 w 1385973"/>
                <a:gd name="connsiteY35" fmla="*/ 3554374 h 7274359"/>
                <a:gd name="connsiteX36" fmla="*/ 1 w 1385973"/>
                <a:gd name="connsiteY36" fmla="*/ 3554381 h 7274359"/>
                <a:gd name="connsiteX37" fmla="*/ 0 w 1385973"/>
                <a:gd name="connsiteY37" fmla="*/ 3554381 h 7274359"/>
                <a:gd name="connsiteX38" fmla="*/ 0 w 1385973"/>
                <a:gd name="connsiteY38" fmla="*/ 3719987 h 7274359"/>
                <a:gd name="connsiteX39" fmla="*/ 0 w 1385973"/>
                <a:gd name="connsiteY39" fmla="*/ 5997278 h 7274359"/>
                <a:gd name="connsiteX40" fmla="*/ 0 w 1385973"/>
                <a:gd name="connsiteY40" fmla="*/ 6162884 h 7274359"/>
                <a:gd name="connsiteX41" fmla="*/ 1035965 w 1385973"/>
                <a:gd name="connsiteY41" fmla="*/ 7198861 h 7274359"/>
                <a:gd name="connsiteX42" fmla="*/ 1038530 w 1385973"/>
                <a:gd name="connsiteY42" fmla="*/ 7203334 h 7274359"/>
                <a:gd name="connsiteX43" fmla="*/ 1052734 w 1385973"/>
                <a:gd name="connsiteY43" fmla="*/ 7215630 h 7274359"/>
                <a:gd name="connsiteX44" fmla="*/ 1052794 w 1385973"/>
                <a:gd name="connsiteY44" fmla="*/ 7215691 h 7274359"/>
                <a:gd name="connsiteX45" fmla="*/ 1052835 w 1385973"/>
                <a:gd name="connsiteY45" fmla="*/ 7215717 h 7274359"/>
                <a:gd name="connsiteX46" fmla="*/ 1087931 w 1385973"/>
                <a:gd name="connsiteY46" fmla="*/ 7246103 h 7274359"/>
                <a:gd name="connsiteX47" fmla="*/ 1114011 w 1385973"/>
                <a:gd name="connsiteY47" fmla="*/ 7256342 h 7274359"/>
                <a:gd name="connsiteX48" fmla="*/ 1117357 w 1385973"/>
                <a:gd name="connsiteY48" fmla="*/ 7258564 h 7274359"/>
                <a:gd name="connsiteX49" fmla="*/ 1121945 w 1385973"/>
                <a:gd name="connsiteY49" fmla="*/ 7259457 h 7274359"/>
                <a:gd name="connsiteX50" fmla="*/ 1149800 w 1385973"/>
                <a:gd name="connsiteY50" fmla="*/ 7270393 h 7274359"/>
                <a:gd name="connsiteX51" fmla="*/ 1189134 w 1385973"/>
                <a:gd name="connsiteY51" fmla="*/ 7274359 h 7274359"/>
                <a:gd name="connsiteX52" fmla="*/ 1228467 w 1385973"/>
                <a:gd name="connsiteY52" fmla="*/ 7270393 h 7274359"/>
                <a:gd name="connsiteX53" fmla="*/ 1253047 w 1385973"/>
                <a:gd name="connsiteY53" fmla="*/ 7260743 h 7274359"/>
                <a:gd name="connsiteX54" fmla="*/ 1264245 w 1385973"/>
                <a:gd name="connsiteY54" fmla="*/ 7258564 h 7274359"/>
                <a:gd name="connsiteX55" fmla="*/ 1272413 w 1385973"/>
                <a:gd name="connsiteY55" fmla="*/ 7253140 h 7274359"/>
                <a:gd name="connsiteX56" fmla="*/ 1290337 w 1385973"/>
                <a:gd name="connsiteY56" fmla="*/ 7246103 h 7274359"/>
                <a:gd name="connsiteX57" fmla="*/ 1314458 w 1385973"/>
                <a:gd name="connsiteY57" fmla="*/ 7225220 h 7274359"/>
                <a:gd name="connsiteX58" fmla="*/ 1328808 w 1385973"/>
                <a:gd name="connsiteY58" fmla="*/ 7215691 h 7274359"/>
                <a:gd name="connsiteX59" fmla="*/ 1328807 w 1385973"/>
                <a:gd name="connsiteY59" fmla="*/ 7215691 h 7274359"/>
                <a:gd name="connsiteX60" fmla="*/ 1333329 w 1385973"/>
                <a:gd name="connsiteY60" fmla="*/ 7208881 h 7274359"/>
                <a:gd name="connsiteX61" fmla="*/ 1339737 w 1385973"/>
                <a:gd name="connsiteY61" fmla="*/ 7203334 h 7274359"/>
                <a:gd name="connsiteX62" fmla="*/ 1357037 w 1385973"/>
                <a:gd name="connsiteY62" fmla="*/ 7173179 h 7274359"/>
                <a:gd name="connsiteX63" fmla="*/ 1371681 w 1385973"/>
                <a:gd name="connsiteY63" fmla="*/ 7151127 h 7274359"/>
                <a:gd name="connsiteX64" fmla="*/ 1385972 w 1385973"/>
                <a:gd name="connsiteY64" fmla="*/ 7077682 h 7274359"/>
                <a:gd name="connsiteX65" fmla="*/ 1384305 w 1385973"/>
                <a:gd name="connsiteY65" fmla="*/ 7069116 h 7274359"/>
                <a:gd name="connsiteX66" fmla="*/ 1384305 w 1385973"/>
                <a:gd name="connsiteY66" fmla="*/ 6920643 h 7274359"/>
                <a:gd name="connsiteX67" fmla="*/ 1385972 w 1385973"/>
                <a:gd name="connsiteY67" fmla="*/ 6912076 h 7274359"/>
                <a:gd name="connsiteX68" fmla="*/ 1384305 w 1385973"/>
                <a:gd name="connsiteY68" fmla="*/ 6903510 h 7274359"/>
                <a:gd name="connsiteX69" fmla="*/ 1384306 w 1385973"/>
                <a:gd name="connsiteY69" fmla="*/ 5105957 h 727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385973" h="7274359">
                  <a:moveTo>
                    <a:pt x="1385973" y="5105957"/>
                  </a:moveTo>
                  <a:lnTo>
                    <a:pt x="1385973" y="4940351"/>
                  </a:lnTo>
                  <a:lnTo>
                    <a:pt x="1385973" y="2657567"/>
                  </a:lnTo>
                  <a:lnTo>
                    <a:pt x="1385973" y="2491961"/>
                  </a:lnTo>
                  <a:lnTo>
                    <a:pt x="1384307" y="2491961"/>
                  </a:lnTo>
                  <a:lnTo>
                    <a:pt x="1384306" y="370851"/>
                  </a:lnTo>
                  <a:lnTo>
                    <a:pt x="1385973" y="362285"/>
                  </a:lnTo>
                  <a:lnTo>
                    <a:pt x="1384306" y="353718"/>
                  </a:lnTo>
                  <a:lnTo>
                    <a:pt x="1384306" y="205245"/>
                  </a:lnTo>
                  <a:lnTo>
                    <a:pt x="1385973" y="196679"/>
                  </a:lnTo>
                  <a:cubicBezTo>
                    <a:pt x="1385972" y="171703"/>
                    <a:pt x="1381210" y="146729"/>
                    <a:pt x="1371682" y="123233"/>
                  </a:cubicBezTo>
                  <a:lnTo>
                    <a:pt x="1357038" y="101181"/>
                  </a:lnTo>
                  <a:lnTo>
                    <a:pt x="1339738" y="71027"/>
                  </a:lnTo>
                  <a:lnTo>
                    <a:pt x="1333330" y="65479"/>
                  </a:lnTo>
                  <a:lnTo>
                    <a:pt x="1328808" y="58669"/>
                  </a:lnTo>
                  <a:lnTo>
                    <a:pt x="1328809" y="58669"/>
                  </a:lnTo>
                  <a:lnTo>
                    <a:pt x="1314459" y="49141"/>
                  </a:lnTo>
                  <a:lnTo>
                    <a:pt x="1290338" y="28257"/>
                  </a:lnTo>
                  <a:lnTo>
                    <a:pt x="1272414" y="21221"/>
                  </a:lnTo>
                  <a:lnTo>
                    <a:pt x="1264246" y="15797"/>
                  </a:lnTo>
                  <a:lnTo>
                    <a:pt x="1253048" y="13617"/>
                  </a:lnTo>
                  <a:lnTo>
                    <a:pt x="1228468" y="3967"/>
                  </a:lnTo>
                  <a:lnTo>
                    <a:pt x="1189135" y="0"/>
                  </a:lnTo>
                  <a:lnTo>
                    <a:pt x="1149801" y="3967"/>
                  </a:lnTo>
                  <a:lnTo>
                    <a:pt x="1121946" y="14903"/>
                  </a:lnTo>
                  <a:lnTo>
                    <a:pt x="1117358" y="15797"/>
                  </a:lnTo>
                  <a:lnTo>
                    <a:pt x="1114012" y="18019"/>
                  </a:lnTo>
                  <a:lnTo>
                    <a:pt x="1087932" y="28257"/>
                  </a:lnTo>
                  <a:lnTo>
                    <a:pt x="1052836" y="58643"/>
                  </a:lnTo>
                  <a:lnTo>
                    <a:pt x="1052795" y="58669"/>
                  </a:lnTo>
                  <a:lnTo>
                    <a:pt x="1052735" y="58731"/>
                  </a:lnTo>
                  <a:lnTo>
                    <a:pt x="1038531" y="71027"/>
                  </a:lnTo>
                  <a:lnTo>
                    <a:pt x="1035966" y="75499"/>
                  </a:lnTo>
                  <a:lnTo>
                    <a:pt x="1" y="1111477"/>
                  </a:lnTo>
                  <a:lnTo>
                    <a:pt x="1" y="1277083"/>
                  </a:lnTo>
                  <a:lnTo>
                    <a:pt x="1" y="3554374"/>
                  </a:lnTo>
                  <a:lnTo>
                    <a:pt x="1" y="3554381"/>
                  </a:lnTo>
                  <a:lnTo>
                    <a:pt x="0" y="3554381"/>
                  </a:lnTo>
                  <a:lnTo>
                    <a:pt x="0" y="3719987"/>
                  </a:lnTo>
                  <a:lnTo>
                    <a:pt x="0" y="5997278"/>
                  </a:lnTo>
                  <a:lnTo>
                    <a:pt x="0" y="6162884"/>
                  </a:lnTo>
                  <a:lnTo>
                    <a:pt x="1035965" y="7198861"/>
                  </a:lnTo>
                  <a:lnTo>
                    <a:pt x="1038530" y="7203334"/>
                  </a:lnTo>
                  <a:lnTo>
                    <a:pt x="1052734" y="7215630"/>
                  </a:lnTo>
                  <a:lnTo>
                    <a:pt x="1052794" y="7215691"/>
                  </a:lnTo>
                  <a:lnTo>
                    <a:pt x="1052835" y="7215717"/>
                  </a:lnTo>
                  <a:lnTo>
                    <a:pt x="1087931" y="7246103"/>
                  </a:lnTo>
                  <a:lnTo>
                    <a:pt x="1114011" y="7256342"/>
                  </a:lnTo>
                  <a:lnTo>
                    <a:pt x="1117357" y="7258564"/>
                  </a:lnTo>
                  <a:lnTo>
                    <a:pt x="1121945" y="7259457"/>
                  </a:lnTo>
                  <a:lnTo>
                    <a:pt x="1149800" y="7270393"/>
                  </a:lnTo>
                  <a:lnTo>
                    <a:pt x="1189134" y="7274359"/>
                  </a:lnTo>
                  <a:lnTo>
                    <a:pt x="1228467" y="7270393"/>
                  </a:lnTo>
                  <a:lnTo>
                    <a:pt x="1253047" y="7260743"/>
                  </a:lnTo>
                  <a:lnTo>
                    <a:pt x="1264245" y="7258564"/>
                  </a:lnTo>
                  <a:lnTo>
                    <a:pt x="1272413" y="7253140"/>
                  </a:lnTo>
                  <a:lnTo>
                    <a:pt x="1290337" y="7246103"/>
                  </a:lnTo>
                  <a:lnTo>
                    <a:pt x="1314458" y="7225220"/>
                  </a:lnTo>
                  <a:lnTo>
                    <a:pt x="1328808" y="7215691"/>
                  </a:lnTo>
                  <a:lnTo>
                    <a:pt x="1328807" y="7215691"/>
                  </a:lnTo>
                  <a:lnTo>
                    <a:pt x="1333329" y="7208881"/>
                  </a:lnTo>
                  <a:lnTo>
                    <a:pt x="1339737" y="7203334"/>
                  </a:lnTo>
                  <a:lnTo>
                    <a:pt x="1357037" y="7173179"/>
                  </a:lnTo>
                  <a:lnTo>
                    <a:pt x="1371681" y="7151127"/>
                  </a:lnTo>
                  <a:cubicBezTo>
                    <a:pt x="1381209" y="7127632"/>
                    <a:pt x="1385971" y="7102657"/>
                    <a:pt x="1385972" y="7077682"/>
                  </a:cubicBezTo>
                  <a:lnTo>
                    <a:pt x="1384305" y="7069116"/>
                  </a:lnTo>
                  <a:lnTo>
                    <a:pt x="1384305" y="6920643"/>
                  </a:lnTo>
                  <a:lnTo>
                    <a:pt x="1385972" y="6912076"/>
                  </a:lnTo>
                  <a:lnTo>
                    <a:pt x="1384305" y="6903510"/>
                  </a:lnTo>
                  <a:lnTo>
                    <a:pt x="1384306" y="5105957"/>
                  </a:lnTo>
                  <a:close/>
                </a:path>
              </a:pathLst>
            </a:custGeom>
            <a:solidFill>
              <a:srgbClr val="D8D8D8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9" name="任意多边形 30"/>
            <p:cNvSpPr/>
            <p:nvPr/>
          </p:nvSpPr>
          <p:spPr>
            <a:xfrm rot="10800000" flipH="1" flipV="1">
              <a:off x="5171463" y="3816171"/>
              <a:ext cx="857607" cy="2269220"/>
            </a:xfrm>
            <a:custGeom>
              <a:avLst/>
              <a:gdLst>
                <a:gd name="connsiteX0" fmla="*/ 0 w 980636"/>
                <a:gd name="connsiteY0" fmla="*/ 0 h 2594754"/>
                <a:gd name="connsiteX1" fmla="*/ 980636 w 980636"/>
                <a:gd name="connsiteY1" fmla="*/ 0 h 2594754"/>
                <a:gd name="connsiteX2" fmla="*/ 980636 w 980636"/>
                <a:gd name="connsiteY2" fmla="*/ 503855 h 2594754"/>
                <a:gd name="connsiteX3" fmla="*/ 979457 w 980636"/>
                <a:gd name="connsiteY3" fmla="*/ 503855 h 2594754"/>
                <a:gd name="connsiteX4" fmla="*/ 979457 w 980636"/>
                <a:gd name="connsiteY4" fmla="*/ 2449536 h 2594754"/>
                <a:gd name="connsiteX5" fmla="*/ 980636 w 980636"/>
                <a:gd name="connsiteY5" fmla="*/ 2455597 h 2594754"/>
                <a:gd name="connsiteX6" fmla="*/ 970525 w 980636"/>
                <a:gd name="connsiteY6" fmla="*/ 2507562 h 2594754"/>
                <a:gd name="connsiteX7" fmla="*/ 960163 w 980636"/>
                <a:gd name="connsiteY7" fmla="*/ 2523165 h 2594754"/>
                <a:gd name="connsiteX8" fmla="*/ 947923 w 980636"/>
                <a:gd name="connsiteY8" fmla="*/ 2544501 h 2594754"/>
                <a:gd name="connsiteX9" fmla="*/ 943389 w 980636"/>
                <a:gd name="connsiteY9" fmla="*/ 2548426 h 2594754"/>
                <a:gd name="connsiteX10" fmla="*/ 940190 w 980636"/>
                <a:gd name="connsiteY10" fmla="*/ 2553244 h 2594754"/>
                <a:gd name="connsiteX11" fmla="*/ 940190 w 980636"/>
                <a:gd name="connsiteY11" fmla="*/ 2553244 h 2594754"/>
                <a:gd name="connsiteX12" fmla="*/ 930037 w 980636"/>
                <a:gd name="connsiteY12" fmla="*/ 2559986 h 2594754"/>
                <a:gd name="connsiteX13" fmla="*/ 912970 w 980636"/>
                <a:gd name="connsiteY13" fmla="*/ 2574762 h 2594754"/>
                <a:gd name="connsiteX14" fmla="*/ 900288 w 980636"/>
                <a:gd name="connsiteY14" fmla="*/ 2579741 h 2594754"/>
                <a:gd name="connsiteX15" fmla="*/ 894509 w 980636"/>
                <a:gd name="connsiteY15" fmla="*/ 2583578 h 2594754"/>
                <a:gd name="connsiteX16" fmla="*/ 886586 w 980636"/>
                <a:gd name="connsiteY16" fmla="*/ 2585120 h 2594754"/>
                <a:gd name="connsiteX17" fmla="*/ 869195 w 980636"/>
                <a:gd name="connsiteY17" fmla="*/ 2591948 h 2594754"/>
                <a:gd name="connsiteX18" fmla="*/ 841365 w 980636"/>
                <a:gd name="connsiteY18" fmla="*/ 2594754 h 2594754"/>
                <a:gd name="connsiteX19" fmla="*/ 813534 w 980636"/>
                <a:gd name="connsiteY19" fmla="*/ 2591948 h 2594754"/>
                <a:gd name="connsiteX20" fmla="*/ 793826 w 980636"/>
                <a:gd name="connsiteY20" fmla="*/ 2584210 h 2594754"/>
                <a:gd name="connsiteX21" fmla="*/ 790580 w 980636"/>
                <a:gd name="connsiteY21" fmla="*/ 2583578 h 2594754"/>
                <a:gd name="connsiteX22" fmla="*/ 788212 w 980636"/>
                <a:gd name="connsiteY22" fmla="*/ 2582006 h 2594754"/>
                <a:gd name="connsiteX23" fmla="*/ 769759 w 980636"/>
                <a:gd name="connsiteY23" fmla="*/ 2574762 h 2594754"/>
                <a:gd name="connsiteX24" fmla="*/ 744927 w 980636"/>
                <a:gd name="connsiteY24" fmla="*/ 2553262 h 2594754"/>
                <a:gd name="connsiteX25" fmla="*/ 744898 w 980636"/>
                <a:gd name="connsiteY25" fmla="*/ 2553244 h 2594754"/>
                <a:gd name="connsiteX26" fmla="*/ 744856 w 980636"/>
                <a:gd name="connsiteY26" fmla="*/ 2553201 h 2594754"/>
                <a:gd name="connsiteX27" fmla="*/ 734806 w 980636"/>
                <a:gd name="connsiteY27" fmla="*/ 2544501 h 2594754"/>
                <a:gd name="connsiteX28" fmla="*/ 732991 w 980636"/>
                <a:gd name="connsiteY28" fmla="*/ 2541336 h 2594754"/>
                <a:gd name="connsiteX29" fmla="*/ 1 w 980636"/>
                <a:gd name="connsiteY29" fmla="*/ 1808338 h 2594754"/>
                <a:gd name="connsiteX30" fmla="*/ 1 w 980636"/>
                <a:gd name="connsiteY30" fmla="*/ 503855 h 2594754"/>
                <a:gd name="connsiteX31" fmla="*/ 0 w 980636"/>
                <a:gd name="connsiteY31" fmla="*/ 503855 h 259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80636" h="2594754">
                  <a:moveTo>
                    <a:pt x="0" y="0"/>
                  </a:moveTo>
                  <a:lnTo>
                    <a:pt x="980636" y="0"/>
                  </a:lnTo>
                  <a:lnTo>
                    <a:pt x="980636" y="503855"/>
                  </a:lnTo>
                  <a:lnTo>
                    <a:pt x="979457" y="503855"/>
                  </a:lnTo>
                  <a:lnTo>
                    <a:pt x="979457" y="2449536"/>
                  </a:lnTo>
                  <a:lnTo>
                    <a:pt x="980636" y="2455597"/>
                  </a:lnTo>
                  <a:cubicBezTo>
                    <a:pt x="980636" y="2473268"/>
                    <a:pt x="977266" y="2490938"/>
                    <a:pt x="970525" y="2507562"/>
                  </a:cubicBezTo>
                  <a:lnTo>
                    <a:pt x="960163" y="2523165"/>
                  </a:lnTo>
                  <a:lnTo>
                    <a:pt x="947923" y="2544501"/>
                  </a:lnTo>
                  <a:lnTo>
                    <a:pt x="943389" y="2548426"/>
                  </a:lnTo>
                  <a:lnTo>
                    <a:pt x="940190" y="2553244"/>
                  </a:lnTo>
                  <a:lnTo>
                    <a:pt x="940190" y="2553244"/>
                  </a:lnTo>
                  <a:lnTo>
                    <a:pt x="930037" y="2559986"/>
                  </a:lnTo>
                  <a:lnTo>
                    <a:pt x="912970" y="2574762"/>
                  </a:lnTo>
                  <a:lnTo>
                    <a:pt x="900288" y="2579741"/>
                  </a:lnTo>
                  <a:lnTo>
                    <a:pt x="894509" y="2583578"/>
                  </a:lnTo>
                  <a:lnTo>
                    <a:pt x="886586" y="2585120"/>
                  </a:lnTo>
                  <a:lnTo>
                    <a:pt x="869195" y="2591948"/>
                  </a:lnTo>
                  <a:lnTo>
                    <a:pt x="841365" y="2594754"/>
                  </a:lnTo>
                  <a:lnTo>
                    <a:pt x="813534" y="2591948"/>
                  </a:lnTo>
                  <a:lnTo>
                    <a:pt x="793826" y="2584210"/>
                  </a:lnTo>
                  <a:lnTo>
                    <a:pt x="790580" y="2583578"/>
                  </a:lnTo>
                  <a:lnTo>
                    <a:pt x="788212" y="2582006"/>
                  </a:lnTo>
                  <a:lnTo>
                    <a:pt x="769759" y="2574762"/>
                  </a:lnTo>
                  <a:lnTo>
                    <a:pt x="744927" y="2553262"/>
                  </a:lnTo>
                  <a:lnTo>
                    <a:pt x="744898" y="2553244"/>
                  </a:lnTo>
                  <a:lnTo>
                    <a:pt x="744856" y="2553201"/>
                  </a:lnTo>
                  <a:lnTo>
                    <a:pt x="734806" y="2544501"/>
                  </a:lnTo>
                  <a:lnTo>
                    <a:pt x="732991" y="2541336"/>
                  </a:lnTo>
                  <a:lnTo>
                    <a:pt x="1" y="1808338"/>
                  </a:lnTo>
                  <a:lnTo>
                    <a:pt x="1" y="503855"/>
                  </a:lnTo>
                  <a:lnTo>
                    <a:pt x="0" y="503855"/>
                  </a:lnTo>
                  <a:close/>
                </a:path>
              </a:pathLst>
            </a:custGeom>
            <a:solidFill>
              <a:srgbClr val="C5C5C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0" name="矩形 31"/>
            <p:cNvSpPr/>
            <p:nvPr/>
          </p:nvSpPr>
          <p:spPr>
            <a:xfrm rot="16200000">
              <a:off x="5423910" y="3565851"/>
              <a:ext cx="356461" cy="858184"/>
            </a:xfrm>
            <a:prstGeom prst="rect">
              <a:avLst/>
            </a:prstGeom>
            <a:gradFill>
              <a:gsLst>
                <a:gs pos="100000">
                  <a:schemeClr val="tx1">
                    <a:alpha val="34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1" name="任意多边形 32"/>
            <p:cNvSpPr/>
            <p:nvPr/>
          </p:nvSpPr>
          <p:spPr>
            <a:xfrm>
              <a:off x="3845142" y="1612636"/>
              <a:ext cx="2095261" cy="2075561"/>
            </a:xfrm>
            <a:custGeom>
              <a:avLst/>
              <a:gdLst>
                <a:gd name="connsiteX0" fmla="*/ 1741424 w 3386138"/>
                <a:gd name="connsiteY0" fmla="*/ 0 h 3354302"/>
                <a:gd name="connsiteX1" fmla="*/ 3361593 w 3386138"/>
                <a:gd name="connsiteY1" fmla="*/ 0 h 3354302"/>
                <a:gd name="connsiteX2" fmla="*/ 3386138 w 3386138"/>
                <a:gd name="connsiteY2" fmla="*/ 2474 h 3354302"/>
                <a:gd name="connsiteX3" fmla="*/ 3386138 w 3386138"/>
                <a:gd name="connsiteY3" fmla="*/ 2562 h 3354302"/>
                <a:gd name="connsiteX4" fmla="*/ 3360737 w 3386138"/>
                <a:gd name="connsiteY4" fmla="*/ 1 h 3354302"/>
                <a:gd name="connsiteX5" fmla="*/ 3359961 w 3386138"/>
                <a:gd name="connsiteY5" fmla="*/ 79 h 3354302"/>
                <a:gd name="connsiteX6" fmla="*/ 3359199 w 3386138"/>
                <a:gd name="connsiteY6" fmla="*/ 3 h 3354302"/>
                <a:gd name="connsiteX7" fmla="*/ 3319865 w 3386138"/>
                <a:gd name="connsiteY7" fmla="*/ 3968 h 3354302"/>
                <a:gd name="connsiteX8" fmla="*/ 3291844 w 3386138"/>
                <a:gd name="connsiteY8" fmla="*/ 14970 h 3354302"/>
                <a:gd name="connsiteX9" fmla="*/ 3287383 w 3386138"/>
                <a:gd name="connsiteY9" fmla="*/ 15837 h 3354302"/>
                <a:gd name="connsiteX10" fmla="*/ 3284128 w 3386138"/>
                <a:gd name="connsiteY10" fmla="*/ 17998 h 3354302"/>
                <a:gd name="connsiteX11" fmla="*/ 3257995 w 3386138"/>
                <a:gd name="connsiteY11" fmla="*/ 28258 h 3354302"/>
                <a:gd name="connsiteX12" fmla="*/ 3222828 w 3386138"/>
                <a:gd name="connsiteY12" fmla="*/ 58704 h 3354302"/>
                <a:gd name="connsiteX13" fmla="*/ 3222818 w 3386138"/>
                <a:gd name="connsiteY13" fmla="*/ 58711 h 3354302"/>
                <a:gd name="connsiteX14" fmla="*/ 3222803 w 3386138"/>
                <a:gd name="connsiteY14" fmla="*/ 58726 h 3354302"/>
                <a:gd name="connsiteX15" fmla="*/ 3208594 w 3386138"/>
                <a:gd name="connsiteY15" fmla="*/ 71027 h 3354302"/>
                <a:gd name="connsiteX16" fmla="*/ 3206027 w 3386138"/>
                <a:gd name="connsiteY16" fmla="*/ 75501 h 3354302"/>
                <a:gd name="connsiteX17" fmla="*/ 75498 w 3386138"/>
                <a:gd name="connsiteY17" fmla="*/ 3205994 h 3354302"/>
                <a:gd name="connsiteX18" fmla="*/ 71025 w 3386138"/>
                <a:gd name="connsiteY18" fmla="*/ 3208560 h 3354302"/>
                <a:gd name="connsiteX19" fmla="*/ 58729 w 3386138"/>
                <a:gd name="connsiteY19" fmla="*/ 3222763 h 3354302"/>
                <a:gd name="connsiteX20" fmla="*/ 58668 w 3386138"/>
                <a:gd name="connsiteY20" fmla="*/ 3222823 h 3354302"/>
                <a:gd name="connsiteX21" fmla="*/ 58642 w 3386138"/>
                <a:gd name="connsiteY21" fmla="*/ 3222864 h 3354302"/>
                <a:gd name="connsiteX22" fmla="*/ 28256 w 3386138"/>
                <a:gd name="connsiteY22" fmla="*/ 3257961 h 3354302"/>
                <a:gd name="connsiteX23" fmla="*/ 18016 w 3386138"/>
                <a:gd name="connsiteY23" fmla="*/ 3284040 h 3354302"/>
                <a:gd name="connsiteX24" fmla="*/ 15794 w 3386138"/>
                <a:gd name="connsiteY24" fmla="*/ 3287387 h 3354302"/>
                <a:gd name="connsiteX25" fmla="*/ 14902 w 3386138"/>
                <a:gd name="connsiteY25" fmla="*/ 3291975 h 3354302"/>
                <a:gd name="connsiteX26" fmla="*/ 3966 w 3386138"/>
                <a:gd name="connsiteY26" fmla="*/ 3319829 h 3354302"/>
                <a:gd name="connsiteX27" fmla="*/ 490 w 3386138"/>
                <a:gd name="connsiteY27" fmla="*/ 3354302 h 3354302"/>
                <a:gd name="connsiteX28" fmla="*/ 0 w 3386138"/>
                <a:gd name="connsiteY28" fmla="*/ 3354302 h 3354302"/>
                <a:gd name="connsiteX29" fmla="*/ 0 w 3386138"/>
                <a:gd name="connsiteY29" fmla="*/ 1741424 h 335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386138" h="3354302">
                  <a:moveTo>
                    <a:pt x="1741424" y="0"/>
                  </a:moveTo>
                  <a:lnTo>
                    <a:pt x="3361593" y="0"/>
                  </a:lnTo>
                  <a:lnTo>
                    <a:pt x="3386138" y="2474"/>
                  </a:lnTo>
                  <a:lnTo>
                    <a:pt x="3386138" y="2562"/>
                  </a:lnTo>
                  <a:lnTo>
                    <a:pt x="3360737" y="1"/>
                  </a:lnTo>
                  <a:lnTo>
                    <a:pt x="3359961" y="79"/>
                  </a:lnTo>
                  <a:lnTo>
                    <a:pt x="3359199" y="3"/>
                  </a:lnTo>
                  <a:lnTo>
                    <a:pt x="3319865" y="3968"/>
                  </a:lnTo>
                  <a:lnTo>
                    <a:pt x="3291844" y="14970"/>
                  </a:lnTo>
                  <a:lnTo>
                    <a:pt x="3287383" y="15837"/>
                  </a:lnTo>
                  <a:lnTo>
                    <a:pt x="3284128" y="17998"/>
                  </a:lnTo>
                  <a:lnTo>
                    <a:pt x="3257995" y="28258"/>
                  </a:lnTo>
                  <a:lnTo>
                    <a:pt x="3222828" y="58704"/>
                  </a:lnTo>
                  <a:lnTo>
                    <a:pt x="3222818" y="58711"/>
                  </a:lnTo>
                  <a:lnTo>
                    <a:pt x="3222803" y="58726"/>
                  </a:lnTo>
                  <a:lnTo>
                    <a:pt x="3208594" y="71027"/>
                  </a:lnTo>
                  <a:lnTo>
                    <a:pt x="3206027" y="75501"/>
                  </a:lnTo>
                  <a:lnTo>
                    <a:pt x="75498" y="3205994"/>
                  </a:lnTo>
                  <a:lnTo>
                    <a:pt x="71025" y="3208560"/>
                  </a:lnTo>
                  <a:lnTo>
                    <a:pt x="58729" y="3222763"/>
                  </a:lnTo>
                  <a:lnTo>
                    <a:pt x="58668" y="3222823"/>
                  </a:lnTo>
                  <a:lnTo>
                    <a:pt x="58642" y="3222864"/>
                  </a:lnTo>
                  <a:lnTo>
                    <a:pt x="28256" y="3257961"/>
                  </a:lnTo>
                  <a:lnTo>
                    <a:pt x="18016" y="3284040"/>
                  </a:lnTo>
                  <a:lnTo>
                    <a:pt x="15794" y="3287387"/>
                  </a:lnTo>
                  <a:lnTo>
                    <a:pt x="14902" y="3291975"/>
                  </a:lnTo>
                  <a:lnTo>
                    <a:pt x="3966" y="3319829"/>
                  </a:lnTo>
                  <a:lnTo>
                    <a:pt x="490" y="3354302"/>
                  </a:lnTo>
                  <a:lnTo>
                    <a:pt x="0" y="3354302"/>
                  </a:lnTo>
                  <a:lnTo>
                    <a:pt x="0" y="1741424"/>
                  </a:lnTo>
                  <a:close/>
                </a:path>
              </a:pathLst>
            </a:custGeom>
            <a:solidFill>
              <a:srgbClr val="FEB750"/>
            </a:solidFill>
            <a:ln w="19050">
              <a:noFill/>
            </a:ln>
            <a:effectLst>
              <a:outerShdw blurRad="584200" dist="1524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2" name="任意多边形 33"/>
            <p:cNvSpPr/>
            <p:nvPr/>
          </p:nvSpPr>
          <p:spPr>
            <a:xfrm flipH="1">
              <a:off x="6246337" y="1612636"/>
              <a:ext cx="2095261" cy="2075561"/>
            </a:xfrm>
            <a:custGeom>
              <a:avLst/>
              <a:gdLst>
                <a:gd name="connsiteX0" fmla="*/ 1741424 w 3386138"/>
                <a:gd name="connsiteY0" fmla="*/ 0 h 3354302"/>
                <a:gd name="connsiteX1" fmla="*/ 3361593 w 3386138"/>
                <a:gd name="connsiteY1" fmla="*/ 0 h 3354302"/>
                <a:gd name="connsiteX2" fmla="*/ 3386138 w 3386138"/>
                <a:gd name="connsiteY2" fmla="*/ 2474 h 3354302"/>
                <a:gd name="connsiteX3" fmla="*/ 3386138 w 3386138"/>
                <a:gd name="connsiteY3" fmla="*/ 2562 h 3354302"/>
                <a:gd name="connsiteX4" fmla="*/ 3360737 w 3386138"/>
                <a:gd name="connsiteY4" fmla="*/ 1 h 3354302"/>
                <a:gd name="connsiteX5" fmla="*/ 3359961 w 3386138"/>
                <a:gd name="connsiteY5" fmla="*/ 79 h 3354302"/>
                <a:gd name="connsiteX6" fmla="*/ 3359199 w 3386138"/>
                <a:gd name="connsiteY6" fmla="*/ 3 h 3354302"/>
                <a:gd name="connsiteX7" fmla="*/ 3319865 w 3386138"/>
                <a:gd name="connsiteY7" fmla="*/ 3968 h 3354302"/>
                <a:gd name="connsiteX8" fmla="*/ 3291844 w 3386138"/>
                <a:gd name="connsiteY8" fmla="*/ 14970 h 3354302"/>
                <a:gd name="connsiteX9" fmla="*/ 3287383 w 3386138"/>
                <a:gd name="connsiteY9" fmla="*/ 15837 h 3354302"/>
                <a:gd name="connsiteX10" fmla="*/ 3284128 w 3386138"/>
                <a:gd name="connsiteY10" fmla="*/ 17998 h 3354302"/>
                <a:gd name="connsiteX11" fmla="*/ 3257995 w 3386138"/>
                <a:gd name="connsiteY11" fmla="*/ 28258 h 3354302"/>
                <a:gd name="connsiteX12" fmla="*/ 3222828 w 3386138"/>
                <a:gd name="connsiteY12" fmla="*/ 58704 h 3354302"/>
                <a:gd name="connsiteX13" fmla="*/ 3222818 w 3386138"/>
                <a:gd name="connsiteY13" fmla="*/ 58711 h 3354302"/>
                <a:gd name="connsiteX14" fmla="*/ 3222803 w 3386138"/>
                <a:gd name="connsiteY14" fmla="*/ 58726 h 3354302"/>
                <a:gd name="connsiteX15" fmla="*/ 3208594 w 3386138"/>
                <a:gd name="connsiteY15" fmla="*/ 71027 h 3354302"/>
                <a:gd name="connsiteX16" fmla="*/ 3206027 w 3386138"/>
                <a:gd name="connsiteY16" fmla="*/ 75501 h 3354302"/>
                <a:gd name="connsiteX17" fmla="*/ 75498 w 3386138"/>
                <a:gd name="connsiteY17" fmla="*/ 3205994 h 3354302"/>
                <a:gd name="connsiteX18" fmla="*/ 71025 w 3386138"/>
                <a:gd name="connsiteY18" fmla="*/ 3208560 h 3354302"/>
                <a:gd name="connsiteX19" fmla="*/ 58729 w 3386138"/>
                <a:gd name="connsiteY19" fmla="*/ 3222763 h 3354302"/>
                <a:gd name="connsiteX20" fmla="*/ 58668 w 3386138"/>
                <a:gd name="connsiteY20" fmla="*/ 3222823 h 3354302"/>
                <a:gd name="connsiteX21" fmla="*/ 58642 w 3386138"/>
                <a:gd name="connsiteY21" fmla="*/ 3222864 h 3354302"/>
                <a:gd name="connsiteX22" fmla="*/ 28256 w 3386138"/>
                <a:gd name="connsiteY22" fmla="*/ 3257961 h 3354302"/>
                <a:gd name="connsiteX23" fmla="*/ 18016 w 3386138"/>
                <a:gd name="connsiteY23" fmla="*/ 3284040 h 3354302"/>
                <a:gd name="connsiteX24" fmla="*/ 15794 w 3386138"/>
                <a:gd name="connsiteY24" fmla="*/ 3287387 h 3354302"/>
                <a:gd name="connsiteX25" fmla="*/ 14902 w 3386138"/>
                <a:gd name="connsiteY25" fmla="*/ 3291975 h 3354302"/>
                <a:gd name="connsiteX26" fmla="*/ 3966 w 3386138"/>
                <a:gd name="connsiteY26" fmla="*/ 3319829 h 3354302"/>
                <a:gd name="connsiteX27" fmla="*/ 490 w 3386138"/>
                <a:gd name="connsiteY27" fmla="*/ 3354302 h 3354302"/>
                <a:gd name="connsiteX28" fmla="*/ 0 w 3386138"/>
                <a:gd name="connsiteY28" fmla="*/ 3354302 h 3354302"/>
                <a:gd name="connsiteX29" fmla="*/ 0 w 3386138"/>
                <a:gd name="connsiteY29" fmla="*/ 1741424 h 335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386138" h="3354302">
                  <a:moveTo>
                    <a:pt x="1741424" y="0"/>
                  </a:moveTo>
                  <a:lnTo>
                    <a:pt x="3361593" y="0"/>
                  </a:lnTo>
                  <a:lnTo>
                    <a:pt x="3386138" y="2474"/>
                  </a:lnTo>
                  <a:lnTo>
                    <a:pt x="3386138" y="2562"/>
                  </a:lnTo>
                  <a:lnTo>
                    <a:pt x="3360737" y="1"/>
                  </a:lnTo>
                  <a:lnTo>
                    <a:pt x="3359961" y="79"/>
                  </a:lnTo>
                  <a:lnTo>
                    <a:pt x="3359199" y="3"/>
                  </a:lnTo>
                  <a:lnTo>
                    <a:pt x="3319865" y="3968"/>
                  </a:lnTo>
                  <a:lnTo>
                    <a:pt x="3291844" y="14970"/>
                  </a:lnTo>
                  <a:lnTo>
                    <a:pt x="3287383" y="15837"/>
                  </a:lnTo>
                  <a:lnTo>
                    <a:pt x="3284128" y="17998"/>
                  </a:lnTo>
                  <a:lnTo>
                    <a:pt x="3257995" y="28258"/>
                  </a:lnTo>
                  <a:lnTo>
                    <a:pt x="3222828" y="58704"/>
                  </a:lnTo>
                  <a:lnTo>
                    <a:pt x="3222818" y="58711"/>
                  </a:lnTo>
                  <a:lnTo>
                    <a:pt x="3222803" y="58726"/>
                  </a:lnTo>
                  <a:lnTo>
                    <a:pt x="3208594" y="71027"/>
                  </a:lnTo>
                  <a:lnTo>
                    <a:pt x="3206027" y="75501"/>
                  </a:lnTo>
                  <a:lnTo>
                    <a:pt x="75498" y="3205994"/>
                  </a:lnTo>
                  <a:lnTo>
                    <a:pt x="71025" y="3208560"/>
                  </a:lnTo>
                  <a:lnTo>
                    <a:pt x="58729" y="3222763"/>
                  </a:lnTo>
                  <a:lnTo>
                    <a:pt x="58668" y="3222823"/>
                  </a:lnTo>
                  <a:lnTo>
                    <a:pt x="58642" y="3222864"/>
                  </a:lnTo>
                  <a:lnTo>
                    <a:pt x="28256" y="3257961"/>
                  </a:lnTo>
                  <a:lnTo>
                    <a:pt x="18016" y="3284040"/>
                  </a:lnTo>
                  <a:lnTo>
                    <a:pt x="15794" y="3287387"/>
                  </a:lnTo>
                  <a:lnTo>
                    <a:pt x="14902" y="3291975"/>
                  </a:lnTo>
                  <a:lnTo>
                    <a:pt x="3966" y="3319829"/>
                  </a:lnTo>
                  <a:lnTo>
                    <a:pt x="490" y="3354302"/>
                  </a:lnTo>
                  <a:lnTo>
                    <a:pt x="0" y="3354302"/>
                  </a:lnTo>
                  <a:lnTo>
                    <a:pt x="0" y="1741424"/>
                  </a:lnTo>
                  <a:close/>
                </a:path>
              </a:pathLst>
            </a:custGeom>
            <a:solidFill>
              <a:srgbClr val="E27172"/>
            </a:solidFill>
            <a:ln w="19050">
              <a:noFill/>
            </a:ln>
            <a:effectLst>
              <a:outerShdw blurRad="584200" dist="152400" dir="81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3" name="任意多边形 34"/>
            <p:cNvSpPr/>
            <p:nvPr/>
          </p:nvSpPr>
          <p:spPr>
            <a:xfrm flipV="1">
              <a:off x="3845142" y="4008940"/>
              <a:ext cx="2095261" cy="2075561"/>
            </a:xfrm>
            <a:custGeom>
              <a:avLst/>
              <a:gdLst>
                <a:gd name="connsiteX0" fmla="*/ 1741424 w 3386138"/>
                <a:gd name="connsiteY0" fmla="*/ 0 h 3354302"/>
                <a:gd name="connsiteX1" fmla="*/ 3361593 w 3386138"/>
                <a:gd name="connsiteY1" fmla="*/ 0 h 3354302"/>
                <a:gd name="connsiteX2" fmla="*/ 3386138 w 3386138"/>
                <a:gd name="connsiteY2" fmla="*/ 2474 h 3354302"/>
                <a:gd name="connsiteX3" fmla="*/ 3386138 w 3386138"/>
                <a:gd name="connsiteY3" fmla="*/ 2562 h 3354302"/>
                <a:gd name="connsiteX4" fmla="*/ 3360737 w 3386138"/>
                <a:gd name="connsiteY4" fmla="*/ 1 h 3354302"/>
                <a:gd name="connsiteX5" fmla="*/ 3359961 w 3386138"/>
                <a:gd name="connsiteY5" fmla="*/ 79 h 3354302"/>
                <a:gd name="connsiteX6" fmla="*/ 3359199 w 3386138"/>
                <a:gd name="connsiteY6" fmla="*/ 3 h 3354302"/>
                <a:gd name="connsiteX7" fmla="*/ 3319865 w 3386138"/>
                <a:gd name="connsiteY7" fmla="*/ 3968 h 3354302"/>
                <a:gd name="connsiteX8" fmla="*/ 3291844 w 3386138"/>
                <a:gd name="connsiteY8" fmla="*/ 14970 h 3354302"/>
                <a:gd name="connsiteX9" fmla="*/ 3287383 w 3386138"/>
                <a:gd name="connsiteY9" fmla="*/ 15837 h 3354302"/>
                <a:gd name="connsiteX10" fmla="*/ 3284128 w 3386138"/>
                <a:gd name="connsiteY10" fmla="*/ 17998 h 3354302"/>
                <a:gd name="connsiteX11" fmla="*/ 3257995 w 3386138"/>
                <a:gd name="connsiteY11" fmla="*/ 28258 h 3354302"/>
                <a:gd name="connsiteX12" fmla="*/ 3222828 w 3386138"/>
                <a:gd name="connsiteY12" fmla="*/ 58704 h 3354302"/>
                <a:gd name="connsiteX13" fmla="*/ 3222818 w 3386138"/>
                <a:gd name="connsiteY13" fmla="*/ 58711 h 3354302"/>
                <a:gd name="connsiteX14" fmla="*/ 3222803 w 3386138"/>
                <a:gd name="connsiteY14" fmla="*/ 58726 h 3354302"/>
                <a:gd name="connsiteX15" fmla="*/ 3208594 w 3386138"/>
                <a:gd name="connsiteY15" fmla="*/ 71027 h 3354302"/>
                <a:gd name="connsiteX16" fmla="*/ 3206027 w 3386138"/>
                <a:gd name="connsiteY16" fmla="*/ 75501 h 3354302"/>
                <a:gd name="connsiteX17" fmla="*/ 75498 w 3386138"/>
                <a:gd name="connsiteY17" fmla="*/ 3205994 h 3354302"/>
                <a:gd name="connsiteX18" fmla="*/ 71025 w 3386138"/>
                <a:gd name="connsiteY18" fmla="*/ 3208560 h 3354302"/>
                <a:gd name="connsiteX19" fmla="*/ 58729 w 3386138"/>
                <a:gd name="connsiteY19" fmla="*/ 3222763 h 3354302"/>
                <a:gd name="connsiteX20" fmla="*/ 58668 w 3386138"/>
                <a:gd name="connsiteY20" fmla="*/ 3222823 h 3354302"/>
                <a:gd name="connsiteX21" fmla="*/ 58642 w 3386138"/>
                <a:gd name="connsiteY21" fmla="*/ 3222864 h 3354302"/>
                <a:gd name="connsiteX22" fmla="*/ 28256 w 3386138"/>
                <a:gd name="connsiteY22" fmla="*/ 3257961 h 3354302"/>
                <a:gd name="connsiteX23" fmla="*/ 18016 w 3386138"/>
                <a:gd name="connsiteY23" fmla="*/ 3284040 h 3354302"/>
                <a:gd name="connsiteX24" fmla="*/ 15794 w 3386138"/>
                <a:gd name="connsiteY24" fmla="*/ 3287387 h 3354302"/>
                <a:gd name="connsiteX25" fmla="*/ 14902 w 3386138"/>
                <a:gd name="connsiteY25" fmla="*/ 3291975 h 3354302"/>
                <a:gd name="connsiteX26" fmla="*/ 3966 w 3386138"/>
                <a:gd name="connsiteY26" fmla="*/ 3319829 h 3354302"/>
                <a:gd name="connsiteX27" fmla="*/ 490 w 3386138"/>
                <a:gd name="connsiteY27" fmla="*/ 3354302 h 3354302"/>
                <a:gd name="connsiteX28" fmla="*/ 0 w 3386138"/>
                <a:gd name="connsiteY28" fmla="*/ 3354302 h 3354302"/>
                <a:gd name="connsiteX29" fmla="*/ 0 w 3386138"/>
                <a:gd name="connsiteY29" fmla="*/ 1741424 h 335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386138" h="3354302">
                  <a:moveTo>
                    <a:pt x="1741424" y="0"/>
                  </a:moveTo>
                  <a:lnTo>
                    <a:pt x="3361593" y="0"/>
                  </a:lnTo>
                  <a:lnTo>
                    <a:pt x="3386138" y="2474"/>
                  </a:lnTo>
                  <a:lnTo>
                    <a:pt x="3386138" y="2562"/>
                  </a:lnTo>
                  <a:lnTo>
                    <a:pt x="3360737" y="1"/>
                  </a:lnTo>
                  <a:lnTo>
                    <a:pt x="3359961" y="79"/>
                  </a:lnTo>
                  <a:lnTo>
                    <a:pt x="3359199" y="3"/>
                  </a:lnTo>
                  <a:lnTo>
                    <a:pt x="3319865" y="3968"/>
                  </a:lnTo>
                  <a:lnTo>
                    <a:pt x="3291844" y="14970"/>
                  </a:lnTo>
                  <a:lnTo>
                    <a:pt x="3287383" y="15837"/>
                  </a:lnTo>
                  <a:lnTo>
                    <a:pt x="3284128" y="17998"/>
                  </a:lnTo>
                  <a:lnTo>
                    <a:pt x="3257995" y="28258"/>
                  </a:lnTo>
                  <a:lnTo>
                    <a:pt x="3222828" y="58704"/>
                  </a:lnTo>
                  <a:lnTo>
                    <a:pt x="3222818" y="58711"/>
                  </a:lnTo>
                  <a:lnTo>
                    <a:pt x="3222803" y="58726"/>
                  </a:lnTo>
                  <a:lnTo>
                    <a:pt x="3208594" y="71027"/>
                  </a:lnTo>
                  <a:lnTo>
                    <a:pt x="3206027" y="75501"/>
                  </a:lnTo>
                  <a:lnTo>
                    <a:pt x="75498" y="3205994"/>
                  </a:lnTo>
                  <a:lnTo>
                    <a:pt x="71025" y="3208560"/>
                  </a:lnTo>
                  <a:lnTo>
                    <a:pt x="58729" y="3222763"/>
                  </a:lnTo>
                  <a:lnTo>
                    <a:pt x="58668" y="3222823"/>
                  </a:lnTo>
                  <a:lnTo>
                    <a:pt x="58642" y="3222864"/>
                  </a:lnTo>
                  <a:lnTo>
                    <a:pt x="28256" y="3257961"/>
                  </a:lnTo>
                  <a:lnTo>
                    <a:pt x="18016" y="3284040"/>
                  </a:lnTo>
                  <a:lnTo>
                    <a:pt x="15794" y="3287387"/>
                  </a:lnTo>
                  <a:lnTo>
                    <a:pt x="14902" y="3291975"/>
                  </a:lnTo>
                  <a:lnTo>
                    <a:pt x="3966" y="3319829"/>
                  </a:lnTo>
                  <a:lnTo>
                    <a:pt x="490" y="3354302"/>
                  </a:lnTo>
                  <a:lnTo>
                    <a:pt x="0" y="3354302"/>
                  </a:lnTo>
                  <a:lnTo>
                    <a:pt x="0" y="1741424"/>
                  </a:lnTo>
                  <a:close/>
                </a:path>
              </a:pathLst>
            </a:custGeom>
            <a:solidFill>
              <a:srgbClr val="03ACBE"/>
            </a:solidFill>
            <a:ln w="19050">
              <a:noFill/>
            </a:ln>
            <a:effectLst>
              <a:outerShdw blurRad="584200" dist="152400" dir="18900000" algn="b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4" name="任意多边形 35"/>
            <p:cNvSpPr/>
            <p:nvPr/>
          </p:nvSpPr>
          <p:spPr>
            <a:xfrm flipH="1" flipV="1">
              <a:off x="6250503" y="4008940"/>
              <a:ext cx="2095261" cy="2075561"/>
            </a:xfrm>
            <a:custGeom>
              <a:avLst/>
              <a:gdLst>
                <a:gd name="connsiteX0" fmla="*/ 1741424 w 3386138"/>
                <a:gd name="connsiteY0" fmla="*/ 0 h 3354302"/>
                <a:gd name="connsiteX1" fmla="*/ 3361593 w 3386138"/>
                <a:gd name="connsiteY1" fmla="*/ 0 h 3354302"/>
                <a:gd name="connsiteX2" fmla="*/ 3386138 w 3386138"/>
                <a:gd name="connsiteY2" fmla="*/ 2474 h 3354302"/>
                <a:gd name="connsiteX3" fmla="*/ 3386138 w 3386138"/>
                <a:gd name="connsiteY3" fmla="*/ 2562 h 3354302"/>
                <a:gd name="connsiteX4" fmla="*/ 3360737 w 3386138"/>
                <a:gd name="connsiteY4" fmla="*/ 1 h 3354302"/>
                <a:gd name="connsiteX5" fmla="*/ 3359961 w 3386138"/>
                <a:gd name="connsiteY5" fmla="*/ 79 h 3354302"/>
                <a:gd name="connsiteX6" fmla="*/ 3359199 w 3386138"/>
                <a:gd name="connsiteY6" fmla="*/ 3 h 3354302"/>
                <a:gd name="connsiteX7" fmla="*/ 3319865 w 3386138"/>
                <a:gd name="connsiteY7" fmla="*/ 3968 h 3354302"/>
                <a:gd name="connsiteX8" fmla="*/ 3291844 w 3386138"/>
                <a:gd name="connsiteY8" fmla="*/ 14970 h 3354302"/>
                <a:gd name="connsiteX9" fmla="*/ 3287383 w 3386138"/>
                <a:gd name="connsiteY9" fmla="*/ 15837 h 3354302"/>
                <a:gd name="connsiteX10" fmla="*/ 3284128 w 3386138"/>
                <a:gd name="connsiteY10" fmla="*/ 17998 h 3354302"/>
                <a:gd name="connsiteX11" fmla="*/ 3257995 w 3386138"/>
                <a:gd name="connsiteY11" fmla="*/ 28258 h 3354302"/>
                <a:gd name="connsiteX12" fmla="*/ 3222828 w 3386138"/>
                <a:gd name="connsiteY12" fmla="*/ 58704 h 3354302"/>
                <a:gd name="connsiteX13" fmla="*/ 3222818 w 3386138"/>
                <a:gd name="connsiteY13" fmla="*/ 58711 h 3354302"/>
                <a:gd name="connsiteX14" fmla="*/ 3222803 w 3386138"/>
                <a:gd name="connsiteY14" fmla="*/ 58726 h 3354302"/>
                <a:gd name="connsiteX15" fmla="*/ 3208594 w 3386138"/>
                <a:gd name="connsiteY15" fmla="*/ 71027 h 3354302"/>
                <a:gd name="connsiteX16" fmla="*/ 3206027 w 3386138"/>
                <a:gd name="connsiteY16" fmla="*/ 75501 h 3354302"/>
                <a:gd name="connsiteX17" fmla="*/ 75498 w 3386138"/>
                <a:gd name="connsiteY17" fmla="*/ 3205994 h 3354302"/>
                <a:gd name="connsiteX18" fmla="*/ 71025 w 3386138"/>
                <a:gd name="connsiteY18" fmla="*/ 3208560 h 3354302"/>
                <a:gd name="connsiteX19" fmla="*/ 58729 w 3386138"/>
                <a:gd name="connsiteY19" fmla="*/ 3222763 h 3354302"/>
                <a:gd name="connsiteX20" fmla="*/ 58668 w 3386138"/>
                <a:gd name="connsiteY20" fmla="*/ 3222823 h 3354302"/>
                <a:gd name="connsiteX21" fmla="*/ 58642 w 3386138"/>
                <a:gd name="connsiteY21" fmla="*/ 3222864 h 3354302"/>
                <a:gd name="connsiteX22" fmla="*/ 28256 w 3386138"/>
                <a:gd name="connsiteY22" fmla="*/ 3257961 h 3354302"/>
                <a:gd name="connsiteX23" fmla="*/ 18016 w 3386138"/>
                <a:gd name="connsiteY23" fmla="*/ 3284040 h 3354302"/>
                <a:gd name="connsiteX24" fmla="*/ 15794 w 3386138"/>
                <a:gd name="connsiteY24" fmla="*/ 3287387 h 3354302"/>
                <a:gd name="connsiteX25" fmla="*/ 14902 w 3386138"/>
                <a:gd name="connsiteY25" fmla="*/ 3291975 h 3354302"/>
                <a:gd name="connsiteX26" fmla="*/ 3966 w 3386138"/>
                <a:gd name="connsiteY26" fmla="*/ 3319829 h 3354302"/>
                <a:gd name="connsiteX27" fmla="*/ 490 w 3386138"/>
                <a:gd name="connsiteY27" fmla="*/ 3354302 h 3354302"/>
                <a:gd name="connsiteX28" fmla="*/ 0 w 3386138"/>
                <a:gd name="connsiteY28" fmla="*/ 3354302 h 3354302"/>
                <a:gd name="connsiteX29" fmla="*/ 0 w 3386138"/>
                <a:gd name="connsiteY29" fmla="*/ 1741424 h 335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386138" h="3354302">
                  <a:moveTo>
                    <a:pt x="1741424" y="0"/>
                  </a:moveTo>
                  <a:lnTo>
                    <a:pt x="3361593" y="0"/>
                  </a:lnTo>
                  <a:lnTo>
                    <a:pt x="3386138" y="2474"/>
                  </a:lnTo>
                  <a:lnTo>
                    <a:pt x="3386138" y="2562"/>
                  </a:lnTo>
                  <a:lnTo>
                    <a:pt x="3360737" y="1"/>
                  </a:lnTo>
                  <a:lnTo>
                    <a:pt x="3359961" y="79"/>
                  </a:lnTo>
                  <a:lnTo>
                    <a:pt x="3359199" y="3"/>
                  </a:lnTo>
                  <a:lnTo>
                    <a:pt x="3319865" y="3968"/>
                  </a:lnTo>
                  <a:lnTo>
                    <a:pt x="3291844" y="14970"/>
                  </a:lnTo>
                  <a:lnTo>
                    <a:pt x="3287383" y="15837"/>
                  </a:lnTo>
                  <a:lnTo>
                    <a:pt x="3284128" y="17998"/>
                  </a:lnTo>
                  <a:lnTo>
                    <a:pt x="3257995" y="28258"/>
                  </a:lnTo>
                  <a:lnTo>
                    <a:pt x="3222828" y="58704"/>
                  </a:lnTo>
                  <a:lnTo>
                    <a:pt x="3222818" y="58711"/>
                  </a:lnTo>
                  <a:lnTo>
                    <a:pt x="3222803" y="58726"/>
                  </a:lnTo>
                  <a:lnTo>
                    <a:pt x="3208594" y="71027"/>
                  </a:lnTo>
                  <a:lnTo>
                    <a:pt x="3206027" y="75501"/>
                  </a:lnTo>
                  <a:lnTo>
                    <a:pt x="75498" y="3205994"/>
                  </a:lnTo>
                  <a:lnTo>
                    <a:pt x="71025" y="3208560"/>
                  </a:lnTo>
                  <a:lnTo>
                    <a:pt x="58729" y="3222763"/>
                  </a:lnTo>
                  <a:lnTo>
                    <a:pt x="58668" y="3222823"/>
                  </a:lnTo>
                  <a:lnTo>
                    <a:pt x="58642" y="3222864"/>
                  </a:lnTo>
                  <a:lnTo>
                    <a:pt x="28256" y="3257961"/>
                  </a:lnTo>
                  <a:lnTo>
                    <a:pt x="18016" y="3284040"/>
                  </a:lnTo>
                  <a:lnTo>
                    <a:pt x="15794" y="3287387"/>
                  </a:lnTo>
                  <a:lnTo>
                    <a:pt x="14902" y="3291975"/>
                  </a:lnTo>
                  <a:lnTo>
                    <a:pt x="3966" y="3319829"/>
                  </a:lnTo>
                  <a:lnTo>
                    <a:pt x="490" y="3354302"/>
                  </a:lnTo>
                  <a:lnTo>
                    <a:pt x="0" y="3354302"/>
                  </a:lnTo>
                  <a:lnTo>
                    <a:pt x="0" y="1741424"/>
                  </a:lnTo>
                  <a:close/>
                </a:path>
              </a:pathLst>
            </a:custGeom>
            <a:solidFill>
              <a:srgbClr val="633E72"/>
            </a:solidFill>
            <a:ln w="19050">
              <a:noFill/>
            </a:ln>
            <a:effectLst>
              <a:outerShdw blurRad="584200" dist="152400" dir="13500000" algn="b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5" name="矩形 36"/>
            <p:cNvSpPr/>
            <p:nvPr/>
          </p:nvSpPr>
          <p:spPr>
            <a:xfrm rot="5400000" flipV="1">
              <a:off x="5432239" y="2347445"/>
              <a:ext cx="356461" cy="858184"/>
            </a:xfrm>
            <a:prstGeom prst="rect">
              <a:avLst/>
            </a:prstGeom>
            <a:gradFill>
              <a:gsLst>
                <a:gs pos="100000">
                  <a:schemeClr val="tx1">
                    <a:alpha val="2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6" name="矩形 37"/>
            <p:cNvSpPr/>
            <p:nvPr/>
          </p:nvSpPr>
          <p:spPr>
            <a:xfrm rot="16200000">
              <a:off x="6386077" y="4482715"/>
              <a:ext cx="356461" cy="858184"/>
            </a:xfrm>
            <a:prstGeom prst="rect">
              <a:avLst/>
            </a:prstGeom>
            <a:gradFill>
              <a:gsLst>
                <a:gs pos="100000">
                  <a:schemeClr val="tx1">
                    <a:alpha val="2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7" name="矩形 38"/>
            <p:cNvSpPr/>
            <p:nvPr/>
          </p:nvSpPr>
          <p:spPr>
            <a:xfrm rot="5400000" flipV="1">
              <a:off x="6394406" y="3269862"/>
              <a:ext cx="356461" cy="858184"/>
            </a:xfrm>
            <a:prstGeom prst="rect">
              <a:avLst/>
            </a:prstGeom>
            <a:gradFill>
              <a:gsLst>
                <a:gs pos="100000">
                  <a:schemeClr val="tx1">
                    <a:alpha val="2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8" name="矩形 39"/>
            <p:cNvSpPr/>
            <p:nvPr/>
          </p:nvSpPr>
          <p:spPr>
            <a:xfrm>
              <a:off x="4812299" y="3881130"/>
              <a:ext cx="356461" cy="858184"/>
            </a:xfrm>
            <a:prstGeom prst="rect">
              <a:avLst/>
            </a:prstGeom>
            <a:gradFill>
              <a:gsLst>
                <a:gs pos="100000">
                  <a:schemeClr val="tx1">
                    <a:alpha val="2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9" name="矩形 40"/>
            <p:cNvSpPr/>
            <p:nvPr/>
          </p:nvSpPr>
          <p:spPr>
            <a:xfrm rot="10800000" flipV="1">
              <a:off x="6026867" y="3870707"/>
              <a:ext cx="356461" cy="858184"/>
            </a:xfrm>
            <a:prstGeom prst="rect">
              <a:avLst/>
            </a:prstGeom>
            <a:gradFill>
              <a:gsLst>
                <a:gs pos="100000">
                  <a:schemeClr val="tx1">
                    <a:alpha val="2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20" name="矩形 41"/>
            <p:cNvSpPr/>
            <p:nvPr/>
          </p:nvSpPr>
          <p:spPr>
            <a:xfrm>
              <a:off x="5782661" y="2964029"/>
              <a:ext cx="356461" cy="858184"/>
            </a:xfrm>
            <a:prstGeom prst="rect">
              <a:avLst/>
            </a:prstGeom>
            <a:gradFill>
              <a:gsLst>
                <a:gs pos="100000">
                  <a:schemeClr val="tx1">
                    <a:alpha val="2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21" name="矩形 42"/>
            <p:cNvSpPr/>
            <p:nvPr/>
          </p:nvSpPr>
          <p:spPr>
            <a:xfrm rot="10800000" flipV="1">
              <a:off x="6988898" y="2953607"/>
              <a:ext cx="356461" cy="858184"/>
            </a:xfrm>
            <a:prstGeom prst="rect">
              <a:avLst/>
            </a:prstGeom>
            <a:gradFill>
              <a:gsLst>
                <a:gs pos="100000">
                  <a:schemeClr val="tx1">
                    <a:alpha val="2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43"/>
            <p:cNvSpPr/>
            <p:nvPr/>
          </p:nvSpPr>
          <p:spPr>
            <a:xfrm rot="10800000" flipH="1">
              <a:off x="3846336" y="1609452"/>
              <a:ext cx="2204879" cy="2198981"/>
            </a:xfrm>
            <a:custGeom>
              <a:avLst/>
              <a:gdLst>
                <a:gd name="connsiteX0" fmla="*/ 2379148 w 2521182"/>
                <a:gd name="connsiteY0" fmla="*/ 2514438 h 2514438"/>
                <a:gd name="connsiteX1" fmla="*/ 2406978 w 2521182"/>
                <a:gd name="connsiteY1" fmla="*/ 2511632 h 2514438"/>
                <a:gd name="connsiteX2" fmla="*/ 2424370 w 2521182"/>
                <a:gd name="connsiteY2" fmla="*/ 2504804 h 2514438"/>
                <a:gd name="connsiteX3" fmla="*/ 2432293 w 2521182"/>
                <a:gd name="connsiteY3" fmla="*/ 2503263 h 2514438"/>
                <a:gd name="connsiteX4" fmla="*/ 2438072 w 2521182"/>
                <a:gd name="connsiteY4" fmla="*/ 2499425 h 2514438"/>
                <a:gd name="connsiteX5" fmla="*/ 2450754 w 2521182"/>
                <a:gd name="connsiteY5" fmla="*/ 2494446 h 2514438"/>
                <a:gd name="connsiteX6" fmla="*/ 2467821 w 2521182"/>
                <a:gd name="connsiteY6" fmla="*/ 2479670 h 2514438"/>
                <a:gd name="connsiteX7" fmla="*/ 2477974 w 2521182"/>
                <a:gd name="connsiteY7" fmla="*/ 2472928 h 2514438"/>
                <a:gd name="connsiteX8" fmla="*/ 2477973 w 2521182"/>
                <a:gd name="connsiteY8" fmla="*/ 2472928 h 2514438"/>
                <a:gd name="connsiteX9" fmla="*/ 2481173 w 2521182"/>
                <a:gd name="connsiteY9" fmla="*/ 2468110 h 2514438"/>
                <a:gd name="connsiteX10" fmla="*/ 2485706 w 2521182"/>
                <a:gd name="connsiteY10" fmla="*/ 2464185 h 2514438"/>
                <a:gd name="connsiteX11" fmla="*/ 2497947 w 2521182"/>
                <a:gd name="connsiteY11" fmla="*/ 2442849 h 2514438"/>
                <a:gd name="connsiteX12" fmla="*/ 2508308 w 2521182"/>
                <a:gd name="connsiteY12" fmla="*/ 2427246 h 2514438"/>
                <a:gd name="connsiteX13" fmla="*/ 2518420 w 2521182"/>
                <a:gd name="connsiteY13" fmla="*/ 2375281 h 2514438"/>
                <a:gd name="connsiteX14" fmla="*/ 2517240 w 2521182"/>
                <a:gd name="connsiteY14" fmla="*/ 2369220 h 2514438"/>
                <a:gd name="connsiteX15" fmla="*/ 2517240 w 2521182"/>
                <a:gd name="connsiteY15" fmla="*/ 2269594 h 2514438"/>
                <a:gd name="connsiteX16" fmla="*/ 2518420 w 2521182"/>
                <a:gd name="connsiteY16" fmla="*/ 2263529 h 2514438"/>
                <a:gd name="connsiteX17" fmla="*/ 2517241 w 2521182"/>
                <a:gd name="connsiteY17" fmla="*/ 2257468 h 2514438"/>
                <a:gd name="connsiteX18" fmla="*/ 2517242 w 2521182"/>
                <a:gd name="connsiteY18" fmla="*/ 980635 h 2514438"/>
                <a:gd name="connsiteX19" fmla="*/ 2521182 w 2521182"/>
                <a:gd name="connsiteY19" fmla="*/ 980635 h 2514438"/>
                <a:gd name="connsiteX20" fmla="*/ 2521182 w 2521182"/>
                <a:gd name="connsiteY20" fmla="*/ 0 h 2514438"/>
                <a:gd name="connsiteX21" fmla="*/ 1645990 w 2521182"/>
                <a:gd name="connsiteY21" fmla="*/ 0 h 2514438"/>
                <a:gd name="connsiteX22" fmla="*/ 1645990 w 2521182"/>
                <a:gd name="connsiteY22" fmla="*/ 1 h 2514438"/>
                <a:gd name="connsiteX23" fmla="*/ 1534237 w 2521182"/>
                <a:gd name="connsiteY23" fmla="*/ 1 h 2514438"/>
                <a:gd name="connsiteX24" fmla="*/ 1534237 w 2521182"/>
                <a:gd name="connsiteY24" fmla="*/ 1179 h 2514438"/>
                <a:gd name="connsiteX25" fmla="*/ 256970 w 2521182"/>
                <a:gd name="connsiteY25" fmla="*/ 1180 h 2514438"/>
                <a:gd name="connsiteX26" fmla="*/ 250909 w 2521182"/>
                <a:gd name="connsiteY26" fmla="*/ 1 h 2514438"/>
                <a:gd name="connsiteX27" fmla="*/ 244844 w 2521182"/>
                <a:gd name="connsiteY27" fmla="*/ 1181 h 2514438"/>
                <a:gd name="connsiteX28" fmla="*/ 145218 w 2521182"/>
                <a:gd name="connsiteY28" fmla="*/ 1181 h 2514438"/>
                <a:gd name="connsiteX29" fmla="*/ 139157 w 2521182"/>
                <a:gd name="connsiteY29" fmla="*/ 1 h 2514438"/>
                <a:gd name="connsiteX30" fmla="*/ 87192 w 2521182"/>
                <a:gd name="connsiteY30" fmla="*/ 10113 h 2514438"/>
                <a:gd name="connsiteX31" fmla="*/ 71589 w 2521182"/>
                <a:gd name="connsiteY31" fmla="*/ 20474 h 2514438"/>
                <a:gd name="connsiteX32" fmla="*/ 50253 w 2521182"/>
                <a:gd name="connsiteY32" fmla="*/ 32715 h 2514438"/>
                <a:gd name="connsiteX33" fmla="*/ 46328 w 2521182"/>
                <a:gd name="connsiteY33" fmla="*/ 37248 h 2514438"/>
                <a:gd name="connsiteX34" fmla="*/ 41510 w 2521182"/>
                <a:gd name="connsiteY34" fmla="*/ 40448 h 2514438"/>
                <a:gd name="connsiteX35" fmla="*/ 41510 w 2521182"/>
                <a:gd name="connsiteY35" fmla="*/ 40447 h 2514438"/>
                <a:gd name="connsiteX36" fmla="*/ 34768 w 2521182"/>
                <a:gd name="connsiteY36" fmla="*/ 50600 h 2514438"/>
                <a:gd name="connsiteX37" fmla="*/ 19992 w 2521182"/>
                <a:gd name="connsiteY37" fmla="*/ 67667 h 2514438"/>
                <a:gd name="connsiteX38" fmla="*/ 15013 w 2521182"/>
                <a:gd name="connsiteY38" fmla="*/ 80349 h 2514438"/>
                <a:gd name="connsiteX39" fmla="*/ 11175 w 2521182"/>
                <a:gd name="connsiteY39" fmla="*/ 86128 h 2514438"/>
                <a:gd name="connsiteX40" fmla="*/ 9634 w 2521182"/>
                <a:gd name="connsiteY40" fmla="*/ 94051 h 2514438"/>
                <a:gd name="connsiteX41" fmla="*/ 2806 w 2521182"/>
                <a:gd name="connsiteY41" fmla="*/ 111443 h 2514438"/>
                <a:gd name="connsiteX42" fmla="*/ 0 w 2521182"/>
                <a:gd name="connsiteY42" fmla="*/ 139273 h 2514438"/>
                <a:gd name="connsiteX43" fmla="*/ 2806 w 2521182"/>
                <a:gd name="connsiteY43" fmla="*/ 167103 h 2514438"/>
                <a:gd name="connsiteX44" fmla="*/ 10544 w 2521182"/>
                <a:gd name="connsiteY44" fmla="*/ 186812 h 2514438"/>
                <a:gd name="connsiteX45" fmla="*/ 11175 w 2521182"/>
                <a:gd name="connsiteY45" fmla="*/ 190058 h 2514438"/>
                <a:gd name="connsiteX46" fmla="*/ 12748 w 2521182"/>
                <a:gd name="connsiteY46" fmla="*/ 192425 h 2514438"/>
                <a:gd name="connsiteX47" fmla="*/ 19992 w 2521182"/>
                <a:gd name="connsiteY47" fmla="*/ 210878 h 2514438"/>
                <a:gd name="connsiteX48" fmla="*/ 41491 w 2521182"/>
                <a:gd name="connsiteY48" fmla="*/ 235710 h 2514438"/>
                <a:gd name="connsiteX49" fmla="*/ 41510 w 2521182"/>
                <a:gd name="connsiteY49" fmla="*/ 235739 h 2514438"/>
                <a:gd name="connsiteX50" fmla="*/ 41553 w 2521182"/>
                <a:gd name="connsiteY50" fmla="*/ 235781 h 2514438"/>
                <a:gd name="connsiteX51" fmla="*/ 50253 w 2521182"/>
                <a:gd name="connsiteY51" fmla="*/ 245831 h 2514438"/>
                <a:gd name="connsiteX52" fmla="*/ 53418 w 2521182"/>
                <a:gd name="connsiteY52" fmla="*/ 247646 h 2514438"/>
                <a:gd name="connsiteX53" fmla="*/ 786416 w 2521182"/>
                <a:gd name="connsiteY53" fmla="*/ 980636 h 2514438"/>
                <a:gd name="connsiteX54" fmla="*/ 789475 w 2521182"/>
                <a:gd name="connsiteY54" fmla="*/ 980636 h 2514438"/>
                <a:gd name="connsiteX55" fmla="*/ 1578426 w 2521182"/>
                <a:gd name="connsiteY55" fmla="*/ 1769586 h 2514438"/>
                <a:gd name="connsiteX56" fmla="*/ 1578887 w 2521182"/>
                <a:gd name="connsiteY56" fmla="*/ 1769125 h 2514438"/>
                <a:gd name="connsiteX57" fmla="*/ 2270775 w 2521182"/>
                <a:gd name="connsiteY57" fmla="*/ 2461020 h 2514438"/>
                <a:gd name="connsiteX58" fmla="*/ 2272590 w 2521182"/>
                <a:gd name="connsiteY58" fmla="*/ 2464185 h 2514438"/>
                <a:gd name="connsiteX59" fmla="*/ 2282640 w 2521182"/>
                <a:gd name="connsiteY59" fmla="*/ 2472885 h 2514438"/>
                <a:gd name="connsiteX60" fmla="*/ 2282682 w 2521182"/>
                <a:gd name="connsiteY60" fmla="*/ 2472928 h 2514438"/>
                <a:gd name="connsiteX61" fmla="*/ 2282711 w 2521182"/>
                <a:gd name="connsiteY61" fmla="*/ 2472947 h 2514438"/>
                <a:gd name="connsiteX62" fmla="*/ 2307543 w 2521182"/>
                <a:gd name="connsiteY62" fmla="*/ 2494446 h 2514438"/>
                <a:gd name="connsiteX63" fmla="*/ 2325996 w 2521182"/>
                <a:gd name="connsiteY63" fmla="*/ 2501690 h 2514438"/>
                <a:gd name="connsiteX64" fmla="*/ 2328363 w 2521182"/>
                <a:gd name="connsiteY64" fmla="*/ 2503263 h 2514438"/>
                <a:gd name="connsiteX65" fmla="*/ 2331609 w 2521182"/>
                <a:gd name="connsiteY65" fmla="*/ 2503894 h 2514438"/>
                <a:gd name="connsiteX66" fmla="*/ 2351318 w 2521182"/>
                <a:gd name="connsiteY66" fmla="*/ 2511632 h 251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521182" h="2514438">
                  <a:moveTo>
                    <a:pt x="2379148" y="2514438"/>
                  </a:moveTo>
                  <a:lnTo>
                    <a:pt x="2406978" y="2511632"/>
                  </a:lnTo>
                  <a:lnTo>
                    <a:pt x="2424370" y="2504804"/>
                  </a:lnTo>
                  <a:lnTo>
                    <a:pt x="2432293" y="2503263"/>
                  </a:lnTo>
                  <a:lnTo>
                    <a:pt x="2438072" y="2499425"/>
                  </a:lnTo>
                  <a:lnTo>
                    <a:pt x="2450754" y="2494446"/>
                  </a:lnTo>
                  <a:lnTo>
                    <a:pt x="2467821" y="2479670"/>
                  </a:lnTo>
                  <a:lnTo>
                    <a:pt x="2477974" y="2472928"/>
                  </a:lnTo>
                  <a:lnTo>
                    <a:pt x="2477973" y="2472928"/>
                  </a:lnTo>
                  <a:lnTo>
                    <a:pt x="2481173" y="2468110"/>
                  </a:lnTo>
                  <a:lnTo>
                    <a:pt x="2485706" y="2464185"/>
                  </a:lnTo>
                  <a:lnTo>
                    <a:pt x="2497947" y="2442849"/>
                  </a:lnTo>
                  <a:lnTo>
                    <a:pt x="2508308" y="2427246"/>
                  </a:lnTo>
                  <a:cubicBezTo>
                    <a:pt x="2515050" y="2410623"/>
                    <a:pt x="2518419" y="2392952"/>
                    <a:pt x="2518420" y="2375281"/>
                  </a:cubicBezTo>
                  <a:lnTo>
                    <a:pt x="2517240" y="2369220"/>
                  </a:lnTo>
                  <a:lnTo>
                    <a:pt x="2517240" y="2269594"/>
                  </a:lnTo>
                  <a:lnTo>
                    <a:pt x="2518420" y="2263529"/>
                  </a:lnTo>
                  <a:lnTo>
                    <a:pt x="2517241" y="2257468"/>
                  </a:lnTo>
                  <a:lnTo>
                    <a:pt x="2517242" y="980635"/>
                  </a:lnTo>
                  <a:lnTo>
                    <a:pt x="2521182" y="980635"/>
                  </a:lnTo>
                  <a:lnTo>
                    <a:pt x="2521182" y="0"/>
                  </a:lnTo>
                  <a:lnTo>
                    <a:pt x="1645990" y="0"/>
                  </a:lnTo>
                  <a:lnTo>
                    <a:pt x="1645990" y="1"/>
                  </a:lnTo>
                  <a:lnTo>
                    <a:pt x="1534237" y="1"/>
                  </a:lnTo>
                  <a:lnTo>
                    <a:pt x="1534237" y="1179"/>
                  </a:lnTo>
                  <a:lnTo>
                    <a:pt x="256970" y="1180"/>
                  </a:lnTo>
                  <a:lnTo>
                    <a:pt x="250909" y="1"/>
                  </a:lnTo>
                  <a:lnTo>
                    <a:pt x="244844" y="1181"/>
                  </a:lnTo>
                  <a:lnTo>
                    <a:pt x="145218" y="1181"/>
                  </a:lnTo>
                  <a:lnTo>
                    <a:pt x="139157" y="1"/>
                  </a:lnTo>
                  <a:cubicBezTo>
                    <a:pt x="121486" y="2"/>
                    <a:pt x="103815" y="3371"/>
                    <a:pt x="87192" y="10113"/>
                  </a:cubicBezTo>
                  <a:lnTo>
                    <a:pt x="71589" y="20474"/>
                  </a:lnTo>
                  <a:lnTo>
                    <a:pt x="50253" y="32715"/>
                  </a:lnTo>
                  <a:lnTo>
                    <a:pt x="46328" y="37248"/>
                  </a:lnTo>
                  <a:lnTo>
                    <a:pt x="41510" y="40448"/>
                  </a:lnTo>
                  <a:lnTo>
                    <a:pt x="41510" y="40447"/>
                  </a:lnTo>
                  <a:lnTo>
                    <a:pt x="34768" y="50600"/>
                  </a:lnTo>
                  <a:lnTo>
                    <a:pt x="19992" y="67667"/>
                  </a:lnTo>
                  <a:lnTo>
                    <a:pt x="15013" y="80349"/>
                  </a:lnTo>
                  <a:lnTo>
                    <a:pt x="11175" y="86128"/>
                  </a:lnTo>
                  <a:lnTo>
                    <a:pt x="9634" y="94051"/>
                  </a:lnTo>
                  <a:lnTo>
                    <a:pt x="2806" y="111443"/>
                  </a:lnTo>
                  <a:lnTo>
                    <a:pt x="0" y="139273"/>
                  </a:lnTo>
                  <a:lnTo>
                    <a:pt x="2806" y="167103"/>
                  </a:lnTo>
                  <a:lnTo>
                    <a:pt x="10544" y="186812"/>
                  </a:lnTo>
                  <a:lnTo>
                    <a:pt x="11175" y="190058"/>
                  </a:lnTo>
                  <a:lnTo>
                    <a:pt x="12748" y="192425"/>
                  </a:lnTo>
                  <a:lnTo>
                    <a:pt x="19992" y="210878"/>
                  </a:lnTo>
                  <a:lnTo>
                    <a:pt x="41491" y="235710"/>
                  </a:lnTo>
                  <a:lnTo>
                    <a:pt x="41510" y="235739"/>
                  </a:lnTo>
                  <a:lnTo>
                    <a:pt x="41553" y="235781"/>
                  </a:lnTo>
                  <a:lnTo>
                    <a:pt x="50253" y="245831"/>
                  </a:lnTo>
                  <a:lnTo>
                    <a:pt x="53418" y="247646"/>
                  </a:lnTo>
                  <a:lnTo>
                    <a:pt x="786416" y="980636"/>
                  </a:lnTo>
                  <a:lnTo>
                    <a:pt x="789475" y="980636"/>
                  </a:lnTo>
                  <a:lnTo>
                    <a:pt x="1578426" y="1769586"/>
                  </a:lnTo>
                  <a:lnTo>
                    <a:pt x="1578887" y="1769125"/>
                  </a:lnTo>
                  <a:lnTo>
                    <a:pt x="2270775" y="2461020"/>
                  </a:lnTo>
                  <a:lnTo>
                    <a:pt x="2272590" y="2464185"/>
                  </a:lnTo>
                  <a:lnTo>
                    <a:pt x="2282640" y="2472885"/>
                  </a:lnTo>
                  <a:lnTo>
                    <a:pt x="2282682" y="2472928"/>
                  </a:lnTo>
                  <a:lnTo>
                    <a:pt x="2282711" y="2472947"/>
                  </a:lnTo>
                  <a:lnTo>
                    <a:pt x="2307543" y="2494446"/>
                  </a:lnTo>
                  <a:lnTo>
                    <a:pt x="2325996" y="2501690"/>
                  </a:lnTo>
                  <a:lnTo>
                    <a:pt x="2328363" y="2503263"/>
                  </a:lnTo>
                  <a:lnTo>
                    <a:pt x="2331609" y="2503894"/>
                  </a:lnTo>
                  <a:lnTo>
                    <a:pt x="2351318" y="2511632"/>
                  </a:lnTo>
                  <a:close/>
                </a:path>
              </a:pathLst>
            </a:custGeom>
            <a:noFill/>
            <a:ln w="22225">
              <a:gradFill flip="none" rotWithShape="1">
                <a:gsLst>
                  <a:gs pos="67000">
                    <a:schemeClr val="bg1"/>
                  </a:gs>
                  <a:gs pos="22000">
                    <a:schemeClr val="bg1">
                      <a:alpha val="0"/>
                      <a:lumMod val="100000"/>
                    </a:schemeClr>
                  </a:gs>
                </a:gsLst>
                <a:lin ang="81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44"/>
            <p:cNvSpPr/>
            <p:nvPr/>
          </p:nvSpPr>
          <p:spPr>
            <a:xfrm rot="10800000">
              <a:off x="6138642" y="1615844"/>
              <a:ext cx="2204879" cy="2198981"/>
            </a:xfrm>
            <a:custGeom>
              <a:avLst/>
              <a:gdLst>
                <a:gd name="connsiteX0" fmla="*/ 2379148 w 2521182"/>
                <a:gd name="connsiteY0" fmla="*/ 2514438 h 2514438"/>
                <a:gd name="connsiteX1" fmla="*/ 2406978 w 2521182"/>
                <a:gd name="connsiteY1" fmla="*/ 2511632 h 2514438"/>
                <a:gd name="connsiteX2" fmla="*/ 2424370 w 2521182"/>
                <a:gd name="connsiteY2" fmla="*/ 2504804 h 2514438"/>
                <a:gd name="connsiteX3" fmla="*/ 2432293 w 2521182"/>
                <a:gd name="connsiteY3" fmla="*/ 2503263 h 2514438"/>
                <a:gd name="connsiteX4" fmla="*/ 2438072 w 2521182"/>
                <a:gd name="connsiteY4" fmla="*/ 2499425 h 2514438"/>
                <a:gd name="connsiteX5" fmla="*/ 2450754 w 2521182"/>
                <a:gd name="connsiteY5" fmla="*/ 2494446 h 2514438"/>
                <a:gd name="connsiteX6" fmla="*/ 2467821 w 2521182"/>
                <a:gd name="connsiteY6" fmla="*/ 2479670 h 2514438"/>
                <a:gd name="connsiteX7" fmla="*/ 2477974 w 2521182"/>
                <a:gd name="connsiteY7" fmla="*/ 2472928 h 2514438"/>
                <a:gd name="connsiteX8" fmla="*/ 2477973 w 2521182"/>
                <a:gd name="connsiteY8" fmla="*/ 2472928 h 2514438"/>
                <a:gd name="connsiteX9" fmla="*/ 2481173 w 2521182"/>
                <a:gd name="connsiteY9" fmla="*/ 2468110 h 2514438"/>
                <a:gd name="connsiteX10" fmla="*/ 2485706 w 2521182"/>
                <a:gd name="connsiteY10" fmla="*/ 2464185 h 2514438"/>
                <a:gd name="connsiteX11" fmla="*/ 2497947 w 2521182"/>
                <a:gd name="connsiteY11" fmla="*/ 2442849 h 2514438"/>
                <a:gd name="connsiteX12" fmla="*/ 2508308 w 2521182"/>
                <a:gd name="connsiteY12" fmla="*/ 2427246 h 2514438"/>
                <a:gd name="connsiteX13" fmla="*/ 2518420 w 2521182"/>
                <a:gd name="connsiteY13" fmla="*/ 2375281 h 2514438"/>
                <a:gd name="connsiteX14" fmla="*/ 2517240 w 2521182"/>
                <a:gd name="connsiteY14" fmla="*/ 2369220 h 2514438"/>
                <a:gd name="connsiteX15" fmla="*/ 2517240 w 2521182"/>
                <a:gd name="connsiteY15" fmla="*/ 2269594 h 2514438"/>
                <a:gd name="connsiteX16" fmla="*/ 2518420 w 2521182"/>
                <a:gd name="connsiteY16" fmla="*/ 2263529 h 2514438"/>
                <a:gd name="connsiteX17" fmla="*/ 2517241 w 2521182"/>
                <a:gd name="connsiteY17" fmla="*/ 2257468 h 2514438"/>
                <a:gd name="connsiteX18" fmla="*/ 2517242 w 2521182"/>
                <a:gd name="connsiteY18" fmla="*/ 980635 h 2514438"/>
                <a:gd name="connsiteX19" fmla="*/ 2521182 w 2521182"/>
                <a:gd name="connsiteY19" fmla="*/ 980635 h 2514438"/>
                <a:gd name="connsiteX20" fmla="*/ 2521182 w 2521182"/>
                <a:gd name="connsiteY20" fmla="*/ 0 h 2514438"/>
                <a:gd name="connsiteX21" fmla="*/ 1645990 w 2521182"/>
                <a:gd name="connsiteY21" fmla="*/ 0 h 2514438"/>
                <a:gd name="connsiteX22" fmla="*/ 1645990 w 2521182"/>
                <a:gd name="connsiteY22" fmla="*/ 1 h 2514438"/>
                <a:gd name="connsiteX23" fmla="*/ 1534237 w 2521182"/>
                <a:gd name="connsiteY23" fmla="*/ 1 h 2514438"/>
                <a:gd name="connsiteX24" fmla="*/ 1534237 w 2521182"/>
                <a:gd name="connsiteY24" fmla="*/ 1179 h 2514438"/>
                <a:gd name="connsiteX25" fmla="*/ 256970 w 2521182"/>
                <a:gd name="connsiteY25" fmla="*/ 1180 h 2514438"/>
                <a:gd name="connsiteX26" fmla="*/ 250909 w 2521182"/>
                <a:gd name="connsiteY26" fmla="*/ 1 h 2514438"/>
                <a:gd name="connsiteX27" fmla="*/ 244844 w 2521182"/>
                <a:gd name="connsiteY27" fmla="*/ 1181 h 2514438"/>
                <a:gd name="connsiteX28" fmla="*/ 145218 w 2521182"/>
                <a:gd name="connsiteY28" fmla="*/ 1181 h 2514438"/>
                <a:gd name="connsiteX29" fmla="*/ 139157 w 2521182"/>
                <a:gd name="connsiteY29" fmla="*/ 1 h 2514438"/>
                <a:gd name="connsiteX30" fmla="*/ 87192 w 2521182"/>
                <a:gd name="connsiteY30" fmla="*/ 10113 h 2514438"/>
                <a:gd name="connsiteX31" fmla="*/ 71589 w 2521182"/>
                <a:gd name="connsiteY31" fmla="*/ 20474 h 2514438"/>
                <a:gd name="connsiteX32" fmla="*/ 50253 w 2521182"/>
                <a:gd name="connsiteY32" fmla="*/ 32715 h 2514438"/>
                <a:gd name="connsiteX33" fmla="*/ 46328 w 2521182"/>
                <a:gd name="connsiteY33" fmla="*/ 37248 h 2514438"/>
                <a:gd name="connsiteX34" fmla="*/ 41510 w 2521182"/>
                <a:gd name="connsiteY34" fmla="*/ 40448 h 2514438"/>
                <a:gd name="connsiteX35" fmla="*/ 41510 w 2521182"/>
                <a:gd name="connsiteY35" fmla="*/ 40447 h 2514438"/>
                <a:gd name="connsiteX36" fmla="*/ 34768 w 2521182"/>
                <a:gd name="connsiteY36" fmla="*/ 50600 h 2514438"/>
                <a:gd name="connsiteX37" fmla="*/ 19992 w 2521182"/>
                <a:gd name="connsiteY37" fmla="*/ 67667 h 2514438"/>
                <a:gd name="connsiteX38" fmla="*/ 15013 w 2521182"/>
                <a:gd name="connsiteY38" fmla="*/ 80349 h 2514438"/>
                <a:gd name="connsiteX39" fmla="*/ 11175 w 2521182"/>
                <a:gd name="connsiteY39" fmla="*/ 86128 h 2514438"/>
                <a:gd name="connsiteX40" fmla="*/ 9634 w 2521182"/>
                <a:gd name="connsiteY40" fmla="*/ 94051 h 2514438"/>
                <a:gd name="connsiteX41" fmla="*/ 2806 w 2521182"/>
                <a:gd name="connsiteY41" fmla="*/ 111443 h 2514438"/>
                <a:gd name="connsiteX42" fmla="*/ 0 w 2521182"/>
                <a:gd name="connsiteY42" fmla="*/ 139273 h 2514438"/>
                <a:gd name="connsiteX43" fmla="*/ 2806 w 2521182"/>
                <a:gd name="connsiteY43" fmla="*/ 167103 h 2514438"/>
                <a:gd name="connsiteX44" fmla="*/ 10544 w 2521182"/>
                <a:gd name="connsiteY44" fmla="*/ 186812 h 2514438"/>
                <a:gd name="connsiteX45" fmla="*/ 11175 w 2521182"/>
                <a:gd name="connsiteY45" fmla="*/ 190058 h 2514438"/>
                <a:gd name="connsiteX46" fmla="*/ 12748 w 2521182"/>
                <a:gd name="connsiteY46" fmla="*/ 192425 h 2514438"/>
                <a:gd name="connsiteX47" fmla="*/ 19992 w 2521182"/>
                <a:gd name="connsiteY47" fmla="*/ 210878 h 2514438"/>
                <a:gd name="connsiteX48" fmla="*/ 41491 w 2521182"/>
                <a:gd name="connsiteY48" fmla="*/ 235710 h 2514438"/>
                <a:gd name="connsiteX49" fmla="*/ 41510 w 2521182"/>
                <a:gd name="connsiteY49" fmla="*/ 235739 h 2514438"/>
                <a:gd name="connsiteX50" fmla="*/ 41553 w 2521182"/>
                <a:gd name="connsiteY50" fmla="*/ 235781 h 2514438"/>
                <a:gd name="connsiteX51" fmla="*/ 50253 w 2521182"/>
                <a:gd name="connsiteY51" fmla="*/ 245831 h 2514438"/>
                <a:gd name="connsiteX52" fmla="*/ 53418 w 2521182"/>
                <a:gd name="connsiteY52" fmla="*/ 247646 h 2514438"/>
                <a:gd name="connsiteX53" fmla="*/ 786416 w 2521182"/>
                <a:gd name="connsiteY53" fmla="*/ 980636 h 2514438"/>
                <a:gd name="connsiteX54" fmla="*/ 789475 w 2521182"/>
                <a:gd name="connsiteY54" fmla="*/ 980636 h 2514438"/>
                <a:gd name="connsiteX55" fmla="*/ 1578426 w 2521182"/>
                <a:gd name="connsiteY55" fmla="*/ 1769586 h 2514438"/>
                <a:gd name="connsiteX56" fmla="*/ 1578887 w 2521182"/>
                <a:gd name="connsiteY56" fmla="*/ 1769125 h 2514438"/>
                <a:gd name="connsiteX57" fmla="*/ 2270775 w 2521182"/>
                <a:gd name="connsiteY57" fmla="*/ 2461020 h 2514438"/>
                <a:gd name="connsiteX58" fmla="*/ 2272590 w 2521182"/>
                <a:gd name="connsiteY58" fmla="*/ 2464185 h 2514438"/>
                <a:gd name="connsiteX59" fmla="*/ 2282640 w 2521182"/>
                <a:gd name="connsiteY59" fmla="*/ 2472885 h 2514438"/>
                <a:gd name="connsiteX60" fmla="*/ 2282682 w 2521182"/>
                <a:gd name="connsiteY60" fmla="*/ 2472928 h 2514438"/>
                <a:gd name="connsiteX61" fmla="*/ 2282711 w 2521182"/>
                <a:gd name="connsiteY61" fmla="*/ 2472947 h 2514438"/>
                <a:gd name="connsiteX62" fmla="*/ 2307543 w 2521182"/>
                <a:gd name="connsiteY62" fmla="*/ 2494446 h 2514438"/>
                <a:gd name="connsiteX63" fmla="*/ 2325996 w 2521182"/>
                <a:gd name="connsiteY63" fmla="*/ 2501690 h 2514438"/>
                <a:gd name="connsiteX64" fmla="*/ 2328363 w 2521182"/>
                <a:gd name="connsiteY64" fmla="*/ 2503263 h 2514438"/>
                <a:gd name="connsiteX65" fmla="*/ 2331609 w 2521182"/>
                <a:gd name="connsiteY65" fmla="*/ 2503894 h 2514438"/>
                <a:gd name="connsiteX66" fmla="*/ 2351318 w 2521182"/>
                <a:gd name="connsiteY66" fmla="*/ 2511632 h 251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521182" h="2514438">
                  <a:moveTo>
                    <a:pt x="2379148" y="2514438"/>
                  </a:moveTo>
                  <a:lnTo>
                    <a:pt x="2406978" y="2511632"/>
                  </a:lnTo>
                  <a:lnTo>
                    <a:pt x="2424370" y="2504804"/>
                  </a:lnTo>
                  <a:lnTo>
                    <a:pt x="2432293" y="2503263"/>
                  </a:lnTo>
                  <a:lnTo>
                    <a:pt x="2438072" y="2499425"/>
                  </a:lnTo>
                  <a:lnTo>
                    <a:pt x="2450754" y="2494446"/>
                  </a:lnTo>
                  <a:lnTo>
                    <a:pt x="2467821" y="2479670"/>
                  </a:lnTo>
                  <a:lnTo>
                    <a:pt x="2477974" y="2472928"/>
                  </a:lnTo>
                  <a:lnTo>
                    <a:pt x="2477973" y="2472928"/>
                  </a:lnTo>
                  <a:lnTo>
                    <a:pt x="2481173" y="2468110"/>
                  </a:lnTo>
                  <a:lnTo>
                    <a:pt x="2485706" y="2464185"/>
                  </a:lnTo>
                  <a:lnTo>
                    <a:pt x="2497947" y="2442849"/>
                  </a:lnTo>
                  <a:lnTo>
                    <a:pt x="2508308" y="2427246"/>
                  </a:lnTo>
                  <a:cubicBezTo>
                    <a:pt x="2515050" y="2410623"/>
                    <a:pt x="2518419" y="2392952"/>
                    <a:pt x="2518420" y="2375281"/>
                  </a:cubicBezTo>
                  <a:lnTo>
                    <a:pt x="2517240" y="2369220"/>
                  </a:lnTo>
                  <a:lnTo>
                    <a:pt x="2517240" y="2269594"/>
                  </a:lnTo>
                  <a:lnTo>
                    <a:pt x="2518420" y="2263529"/>
                  </a:lnTo>
                  <a:lnTo>
                    <a:pt x="2517241" y="2257468"/>
                  </a:lnTo>
                  <a:lnTo>
                    <a:pt x="2517242" y="980635"/>
                  </a:lnTo>
                  <a:lnTo>
                    <a:pt x="2521182" y="980635"/>
                  </a:lnTo>
                  <a:lnTo>
                    <a:pt x="2521182" y="0"/>
                  </a:lnTo>
                  <a:lnTo>
                    <a:pt x="1645990" y="0"/>
                  </a:lnTo>
                  <a:lnTo>
                    <a:pt x="1645990" y="1"/>
                  </a:lnTo>
                  <a:lnTo>
                    <a:pt x="1534237" y="1"/>
                  </a:lnTo>
                  <a:lnTo>
                    <a:pt x="1534237" y="1179"/>
                  </a:lnTo>
                  <a:lnTo>
                    <a:pt x="256970" y="1180"/>
                  </a:lnTo>
                  <a:lnTo>
                    <a:pt x="250909" y="1"/>
                  </a:lnTo>
                  <a:lnTo>
                    <a:pt x="244844" y="1181"/>
                  </a:lnTo>
                  <a:lnTo>
                    <a:pt x="145218" y="1181"/>
                  </a:lnTo>
                  <a:lnTo>
                    <a:pt x="139157" y="1"/>
                  </a:lnTo>
                  <a:cubicBezTo>
                    <a:pt x="121486" y="2"/>
                    <a:pt x="103815" y="3371"/>
                    <a:pt x="87192" y="10113"/>
                  </a:cubicBezTo>
                  <a:lnTo>
                    <a:pt x="71589" y="20474"/>
                  </a:lnTo>
                  <a:lnTo>
                    <a:pt x="50253" y="32715"/>
                  </a:lnTo>
                  <a:lnTo>
                    <a:pt x="46328" y="37248"/>
                  </a:lnTo>
                  <a:lnTo>
                    <a:pt x="41510" y="40448"/>
                  </a:lnTo>
                  <a:lnTo>
                    <a:pt x="41510" y="40447"/>
                  </a:lnTo>
                  <a:lnTo>
                    <a:pt x="34768" y="50600"/>
                  </a:lnTo>
                  <a:lnTo>
                    <a:pt x="19992" y="67667"/>
                  </a:lnTo>
                  <a:lnTo>
                    <a:pt x="15013" y="80349"/>
                  </a:lnTo>
                  <a:lnTo>
                    <a:pt x="11175" y="86128"/>
                  </a:lnTo>
                  <a:lnTo>
                    <a:pt x="9634" y="94051"/>
                  </a:lnTo>
                  <a:lnTo>
                    <a:pt x="2806" y="111443"/>
                  </a:lnTo>
                  <a:lnTo>
                    <a:pt x="0" y="139273"/>
                  </a:lnTo>
                  <a:lnTo>
                    <a:pt x="2806" y="167103"/>
                  </a:lnTo>
                  <a:lnTo>
                    <a:pt x="10544" y="186812"/>
                  </a:lnTo>
                  <a:lnTo>
                    <a:pt x="11175" y="190058"/>
                  </a:lnTo>
                  <a:lnTo>
                    <a:pt x="12748" y="192425"/>
                  </a:lnTo>
                  <a:lnTo>
                    <a:pt x="19992" y="210878"/>
                  </a:lnTo>
                  <a:lnTo>
                    <a:pt x="41491" y="235710"/>
                  </a:lnTo>
                  <a:lnTo>
                    <a:pt x="41510" y="235739"/>
                  </a:lnTo>
                  <a:lnTo>
                    <a:pt x="41553" y="235781"/>
                  </a:lnTo>
                  <a:lnTo>
                    <a:pt x="50253" y="245831"/>
                  </a:lnTo>
                  <a:lnTo>
                    <a:pt x="53418" y="247646"/>
                  </a:lnTo>
                  <a:lnTo>
                    <a:pt x="786416" y="980636"/>
                  </a:lnTo>
                  <a:lnTo>
                    <a:pt x="789475" y="980636"/>
                  </a:lnTo>
                  <a:lnTo>
                    <a:pt x="1578426" y="1769586"/>
                  </a:lnTo>
                  <a:lnTo>
                    <a:pt x="1578887" y="1769125"/>
                  </a:lnTo>
                  <a:lnTo>
                    <a:pt x="2270775" y="2461020"/>
                  </a:lnTo>
                  <a:lnTo>
                    <a:pt x="2272590" y="2464185"/>
                  </a:lnTo>
                  <a:lnTo>
                    <a:pt x="2282640" y="2472885"/>
                  </a:lnTo>
                  <a:lnTo>
                    <a:pt x="2282682" y="2472928"/>
                  </a:lnTo>
                  <a:lnTo>
                    <a:pt x="2282711" y="2472947"/>
                  </a:lnTo>
                  <a:lnTo>
                    <a:pt x="2307543" y="2494446"/>
                  </a:lnTo>
                  <a:lnTo>
                    <a:pt x="2325996" y="2501690"/>
                  </a:lnTo>
                  <a:lnTo>
                    <a:pt x="2328363" y="2503263"/>
                  </a:lnTo>
                  <a:lnTo>
                    <a:pt x="2331609" y="2503894"/>
                  </a:lnTo>
                  <a:lnTo>
                    <a:pt x="2351318" y="2511632"/>
                  </a:lnTo>
                  <a:close/>
                </a:path>
              </a:pathLst>
            </a:custGeom>
            <a:noFill/>
            <a:ln w="22225">
              <a:gradFill flip="none" rotWithShape="1">
                <a:gsLst>
                  <a:gs pos="67000">
                    <a:schemeClr val="bg1"/>
                  </a:gs>
                  <a:gs pos="22000">
                    <a:schemeClr val="bg1">
                      <a:alpha val="0"/>
                      <a:lumMod val="100000"/>
                    </a:schemeClr>
                  </a:gs>
                </a:gsLst>
                <a:lin ang="81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24" name="任意多边形 45"/>
            <p:cNvSpPr/>
            <p:nvPr/>
          </p:nvSpPr>
          <p:spPr>
            <a:xfrm rot="10800000" flipH="1" flipV="1">
              <a:off x="3850779" y="3875595"/>
              <a:ext cx="2173791" cy="2198981"/>
            </a:xfrm>
            <a:custGeom>
              <a:avLst/>
              <a:gdLst>
                <a:gd name="connsiteX0" fmla="*/ 2379148 w 2521182"/>
                <a:gd name="connsiteY0" fmla="*/ 2514438 h 2514438"/>
                <a:gd name="connsiteX1" fmla="*/ 2406978 w 2521182"/>
                <a:gd name="connsiteY1" fmla="*/ 2511632 h 2514438"/>
                <a:gd name="connsiteX2" fmla="*/ 2424370 w 2521182"/>
                <a:gd name="connsiteY2" fmla="*/ 2504804 h 2514438"/>
                <a:gd name="connsiteX3" fmla="*/ 2432293 w 2521182"/>
                <a:gd name="connsiteY3" fmla="*/ 2503263 h 2514438"/>
                <a:gd name="connsiteX4" fmla="*/ 2438072 w 2521182"/>
                <a:gd name="connsiteY4" fmla="*/ 2499425 h 2514438"/>
                <a:gd name="connsiteX5" fmla="*/ 2450754 w 2521182"/>
                <a:gd name="connsiteY5" fmla="*/ 2494446 h 2514438"/>
                <a:gd name="connsiteX6" fmla="*/ 2467821 w 2521182"/>
                <a:gd name="connsiteY6" fmla="*/ 2479670 h 2514438"/>
                <a:gd name="connsiteX7" fmla="*/ 2477974 w 2521182"/>
                <a:gd name="connsiteY7" fmla="*/ 2472928 h 2514438"/>
                <a:gd name="connsiteX8" fmla="*/ 2477973 w 2521182"/>
                <a:gd name="connsiteY8" fmla="*/ 2472928 h 2514438"/>
                <a:gd name="connsiteX9" fmla="*/ 2481173 w 2521182"/>
                <a:gd name="connsiteY9" fmla="*/ 2468110 h 2514438"/>
                <a:gd name="connsiteX10" fmla="*/ 2485706 w 2521182"/>
                <a:gd name="connsiteY10" fmla="*/ 2464185 h 2514438"/>
                <a:gd name="connsiteX11" fmla="*/ 2497947 w 2521182"/>
                <a:gd name="connsiteY11" fmla="*/ 2442849 h 2514438"/>
                <a:gd name="connsiteX12" fmla="*/ 2508308 w 2521182"/>
                <a:gd name="connsiteY12" fmla="*/ 2427246 h 2514438"/>
                <a:gd name="connsiteX13" fmla="*/ 2518420 w 2521182"/>
                <a:gd name="connsiteY13" fmla="*/ 2375281 h 2514438"/>
                <a:gd name="connsiteX14" fmla="*/ 2517240 w 2521182"/>
                <a:gd name="connsiteY14" fmla="*/ 2369220 h 2514438"/>
                <a:gd name="connsiteX15" fmla="*/ 2517240 w 2521182"/>
                <a:gd name="connsiteY15" fmla="*/ 2269594 h 2514438"/>
                <a:gd name="connsiteX16" fmla="*/ 2518420 w 2521182"/>
                <a:gd name="connsiteY16" fmla="*/ 2263529 h 2514438"/>
                <a:gd name="connsiteX17" fmla="*/ 2517241 w 2521182"/>
                <a:gd name="connsiteY17" fmla="*/ 2257468 h 2514438"/>
                <a:gd name="connsiteX18" fmla="*/ 2517242 w 2521182"/>
                <a:gd name="connsiteY18" fmla="*/ 980635 h 2514438"/>
                <a:gd name="connsiteX19" fmla="*/ 2521182 w 2521182"/>
                <a:gd name="connsiteY19" fmla="*/ 980635 h 2514438"/>
                <a:gd name="connsiteX20" fmla="*/ 2521182 w 2521182"/>
                <a:gd name="connsiteY20" fmla="*/ 0 h 2514438"/>
                <a:gd name="connsiteX21" fmla="*/ 1645990 w 2521182"/>
                <a:gd name="connsiteY21" fmla="*/ 0 h 2514438"/>
                <a:gd name="connsiteX22" fmla="*/ 1645990 w 2521182"/>
                <a:gd name="connsiteY22" fmla="*/ 1 h 2514438"/>
                <a:gd name="connsiteX23" fmla="*/ 1534237 w 2521182"/>
                <a:gd name="connsiteY23" fmla="*/ 1 h 2514438"/>
                <a:gd name="connsiteX24" fmla="*/ 1534237 w 2521182"/>
                <a:gd name="connsiteY24" fmla="*/ 1179 h 2514438"/>
                <a:gd name="connsiteX25" fmla="*/ 256970 w 2521182"/>
                <a:gd name="connsiteY25" fmla="*/ 1180 h 2514438"/>
                <a:gd name="connsiteX26" fmla="*/ 250909 w 2521182"/>
                <a:gd name="connsiteY26" fmla="*/ 1 h 2514438"/>
                <a:gd name="connsiteX27" fmla="*/ 244844 w 2521182"/>
                <a:gd name="connsiteY27" fmla="*/ 1181 h 2514438"/>
                <a:gd name="connsiteX28" fmla="*/ 145218 w 2521182"/>
                <a:gd name="connsiteY28" fmla="*/ 1181 h 2514438"/>
                <a:gd name="connsiteX29" fmla="*/ 139157 w 2521182"/>
                <a:gd name="connsiteY29" fmla="*/ 1 h 2514438"/>
                <a:gd name="connsiteX30" fmla="*/ 87192 w 2521182"/>
                <a:gd name="connsiteY30" fmla="*/ 10113 h 2514438"/>
                <a:gd name="connsiteX31" fmla="*/ 71589 w 2521182"/>
                <a:gd name="connsiteY31" fmla="*/ 20474 h 2514438"/>
                <a:gd name="connsiteX32" fmla="*/ 50253 w 2521182"/>
                <a:gd name="connsiteY32" fmla="*/ 32715 h 2514438"/>
                <a:gd name="connsiteX33" fmla="*/ 46328 w 2521182"/>
                <a:gd name="connsiteY33" fmla="*/ 37248 h 2514438"/>
                <a:gd name="connsiteX34" fmla="*/ 41510 w 2521182"/>
                <a:gd name="connsiteY34" fmla="*/ 40448 h 2514438"/>
                <a:gd name="connsiteX35" fmla="*/ 41510 w 2521182"/>
                <a:gd name="connsiteY35" fmla="*/ 40447 h 2514438"/>
                <a:gd name="connsiteX36" fmla="*/ 34768 w 2521182"/>
                <a:gd name="connsiteY36" fmla="*/ 50600 h 2514438"/>
                <a:gd name="connsiteX37" fmla="*/ 19992 w 2521182"/>
                <a:gd name="connsiteY37" fmla="*/ 67667 h 2514438"/>
                <a:gd name="connsiteX38" fmla="*/ 15013 w 2521182"/>
                <a:gd name="connsiteY38" fmla="*/ 80349 h 2514438"/>
                <a:gd name="connsiteX39" fmla="*/ 11175 w 2521182"/>
                <a:gd name="connsiteY39" fmla="*/ 86128 h 2514438"/>
                <a:gd name="connsiteX40" fmla="*/ 9634 w 2521182"/>
                <a:gd name="connsiteY40" fmla="*/ 94051 h 2514438"/>
                <a:gd name="connsiteX41" fmla="*/ 2806 w 2521182"/>
                <a:gd name="connsiteY41" fmla="*/ 111443 h 2514438"/>
                <a:gd name="connsiteX42" fmla="*/ 0 w 2521182"/>
                <a:gd name="connsiteY42" fmla="*/ 139273 h 2514438"/>
                <a:gd name="connsiteX43" fmla="*/ 2806 w 2521182"/>
                <a:gd name="connsiteY43" fmla="*/ 167103 h 2514438"/>
                <a:gd name="connsiteX44" fmla="*/ 10544 w 2521182"/>
                <a:gd name="connsiteY44" fmla="*/ 186812 h 2514438"/>
                <a:gd name="connsiteX45" fmla="*/ 11175 w 2521182"/>
                <a:gd name="connsiteY45" fmla="*/ 190058 h 2514438"/>
                <a:gd name="connsiteX46" fmla="*/ 12748 w 2521182"/>
                <a:gd name="connsiteY46" fmla="*/ 192425 h 2514438"/>
                <a:gd name="connsiteX47" fmla="*/ 19992 w 2521182"/>
                <a:gd name="connsiteY47" fmla="*/ 210878 h 2514438"/>
                <a:gd name="connsiteX48" fmla="*/ 41491 w 2521182"/>
                <a:gd name="connsiteY48" fmla="*/ 235710 h 2514438"/>
                <a:gd name="connsiteX49" fmla="*/ 41510 w 2521182"/>
                <a:gd name="connsiteY49" fmla="*/ 235739 h 2514438"/>
                <a:gd name="connsiteX50" fmla="*/ 41553 w 2521182"/>
                <a:gd name="connsiteY50" fmla="*/ 235781 h 2514438"/>
                <a:gd name="connsiteX51" fmla="*/ 50253 w 2521182"/>
                <a:gd name="connsiteY51" fmla="*/ 245831 h 2514438"/>
                <a:gd name="connsiteX52" fmla="*/ 53418 w 2521182"/>
                <a:gd name="connsiteY52" fmla="*/ 247646 h 2514438"/>
                <a:gd name="connsiteX53" fmla="*/ 786416 w 2521182"/>
                <a:gd name="connsiteY53" fmla="*/ 980636 h 2514438"/>
                <a:gd name="connsiteX54" fmla="*/ 789475 w 2521182"/>
                <a:gd name="connsiteY54" fmla="*/ 980636 h 2514438"/>
                <a:gd name="connsiteX55" fmla="*/ 1578426 w 2521182"/>
                <a:gd name="connsiteY55" fmla="*/ 1769586 h 2514438"/>
                <a:gd name="connsiteX56" fmla="*/ 1578887 w 2521182"/>
                <a:gd name="connsiteY56" fmla="*/ 1769125 h 2514438"/>
                <a:gd name="connsiteX57" fmla="*/ 2270775 w 2521182"/>
                <a:gd name="connsiteY57" fmla="*/ 2461020 h 2514438"/>
                <a:gd name="connsiteX58" fmla="*/ 2272590 w 2521182"/>
                <a:gd name="connsiteY58" fmla="*/ 2464185 h 2514438"/>
                <a:gd name="connsiteX59" fmla="*/ 2282640 w 2521182"/>
                <a:gd name="connsiteY59" fmla="*/ 2472885 h 2514438"/>
                <a:gd name="connsiteX60" fmla="*/ 2282682 w 2521182"/>
                <a:gd name="connsiteY60" fmla="*/ 2472928 h 2514438"/>
                <a:gd name="connsiteX61" fmla="*/ 2282711 w 2521182"/>
                <a:gd name="connsiteY61" fmla="*/ 2472947 h 2514438"/>
                <a:gd name="connsiteX62" fmla="*/ 2307543 w 2521182"/>
                <a:gd name="connsiteY62" fmla="*/ 2494446 h 2514438"/>
                <a:gd name="connsiteX63" fmla="*/ 2325996 w 2521182"/>
                <a:gd name="connsiteY63" fmla="*/ 2501690 h 2514438"/>
                <a:gd name="connsiteX64" fmla="*/ 2328363 w 2521182"/>
                <a:gd name="connsiteY64" fmla="*/ 2503263 h 2514438"/>
                <a:gd name="connsiteX65" fmla="*/ 2331609 w 2521182"/>
                <a:gd name="connsiteY65" fmla="*/ 2503894 h 2514438"/>
                <a:gd name="connsiteX66" fmla="*/ 2351318 w 2521182"/>
                <a:gd name="connsiteY66" fmla="*/ 2511632 h 251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521182" h="2514438">
                  <a:moveTo>
                    <a:pt x="2379148" y="2514438"/>
                  </a:moveTo>
                  <a:lnTo>
                    <a:pt x="2406978" y="2511632"/>
                  </a:lnTo>
                  <a:lnTo>
                    <a:pt x="2424370" y="2504804"/>
                  </a:lnTo>
                  <a:lnTo>
                    <a:pt x="2432293" y="2503263"/>
                  </a:lnTo>
                  <a:lnTo>
                    <a:pt x="2438072" y="2499425"/>
                  </a:lnTo>
                  <a:lnTo>
                    <a:pt x="2450754" y="2494446"/>
                  </a:lnTo>
                  <a:lnTo>
                    <a:pt x="2467821" y="2479670"/>
                  </a:lnTo>
                  <a:lnTo>
                    <a:pt x="2477974" y="2472928"/>
                  </a:lnTo>
                  <a:lnTo>
                    <a:pt x="2477973" y="2472928"/>
                  </a:lnTo>
                  <a:lnTo>
                    <a:pt x="2481173" y="2468110"/>
                  </a:lnTo>
                  <a:lnTo>
                    <a:pt x="2485706" y="2464185"/>
                  </a:lnTo>
                  <a:lnTo>
                    <a:pt x="2497947" y="2442849"/>
                  </a:lnTo>
                  <a:lnTo>
                    <a:pt x="2508308" y="2427246"/>
                  </a:lnTo>
                  <a:cubicBezTo>
                    <a:pt x="2515050" y="2410623"/>
                    <a:pt x="2518419" y="2392952"/>
                    <a:pt x="2518420" y="2375281"/>
                  </a:cubicBezTo>
                  <a:lnTo>
                    <a:pt x="2517240" y="2369220"/>
                  </a:lnTo>
                  <a:lnTo>
                    <a:pt x="2517240" y="2269594"/>
                  </a:lnTo>
                  <a:lnTo>
                    <a:pt x="2518420" y="2263529"/>
                  </a:lnTo>
                  <a:lnTo>
                    <a:pt x="2517241" y="2257468"/>
                  </a:lnTo>
                  <a:lnTo>
                    <a:pt x="2517242" y="980635"/>
                  </a:lnTo>
                  <a:lnTo>
                    <a:pt x="2521182" y="980635"/>
                  </a:lnTo>
                  <a:lnTo>
                    <a:pt x="2521182" y="0"/>
                  </a:lnTo>
                  <a:lnTo>
                    <a:pt x="1645990" y="0"/>
                  </a:lnTo>
                  <a:lnTo>
                    <a:pt x="1645990" y="1"/>
                  </a:lnTo>
                  <a:lnTo>
                    <a:pt x="1534237" y="1"/>
                  </a:lnTo>
                  <a:lnTo>
                    <a:pt x="1534237" y="1179"/>
                  </a:lnTo>
                  <a:lnTo>
                    <a:pt x="256970" y="1180"/>
                  </a:lnTo>
                  <a:lnTo>
                    <a:pt x="250909" y="1"/>
                  </a:lnTo>
                  <a:lnTo>
                    <a:pt x="244844" y="1181"/>
                  </a:lnTo>
                  <a:lnTo>
                    <a:pt x="145218" y="1181"/>
                  </a:lnTo>
                  <a:lnTo>
                    <a:pt x="139157" y="1"/>
                  </a:lnTo>
                  <a:cubicBezTo>
                    <a:pt x="121486" y="2"/>
                    <a:pt x="103815" y="3371"/>
                    <a:pt x="87192" y="10113"/>
                  </a:cubicBezTo>
                  <a:lnTo>
                    <a:pt x="71589" y="20474"/>
                  </a:lnTo>
                  <a:lnTo>
                    <a:pt x="50253" y="32715"/>
                  </a:lnTo>
                  <a:lnTo>
                    <a:pt x="46328" y="37248"/>
                  </a:lnTo>
                  <a:lnTo>
                    <a:pt x="41510" y="40448"/>
                  </a:lnTo>
                  <a:lnTo>
                    <a:pt x="41510" y="40447"/>
                  </a:lnTo>
                  <a:lnTo>
                    <a:pt x="34768" y="50600"/>
                  </a:lnTo>
                  <a:lnTo>
                    <a:pt x="19992" y="67667"/>
                  </a:lnTo>
                  <a:lnTo>
                    <a:pt x="15013" y="80349"/>
                  </a:lnTo>
                  <a:lnTo>
                    <a:pt x="11175" y="86128"/>
                  </a:lnTo>
                  <a:lnTo>
                    <a:pt x="9634" y="94051"/>
                  </a:lnTo>
                  <a:lnTo>
                    <a:pt x="2806" y="111443"/>
                  </a:lnTo>
                  <a:lnTo>
                    <a:pt x="0" y="139273"/>
                  </a:lnTo>
                  <a:lnTo>
                    <a:pt x="2806" y="167103"/>
                  </a:lnTo>
                  <a:lnTo>
                    <a:pt x="10544" y="186812"/>
                  </a:lnTo>
                  <a:lnTo>
                    <a:pt x="11175" y="190058"/>
                  </a:lnTo>
                  <a:lnTo>
                    <a:pt x="12748" y="192425"/>
                  </a:lnTo>
                  <a:lnTo>
                    <a:pt x="19992" y="210878"/>
                  </a:lnTo>
                  <a:lnTo>
                    <a:pt x="41491" y="235710"/>
                  </a:lnTo>
                  <a:lnTo>
                    <a:pt x="41510" y="235739"/>
                  </a:lnTo>
                  <a:lnTo>
                    <a:pt x="41553" y="235781"/>
                  </a:lnTo>
                  <a:lnTo>
                    <a:pt x="50253" y="245831"/>
                  </a:lnTo>
                  <a:lnTo>
                    <a:pt x="53418" y="247646"/>
                  </a:lnTo>
                  <a:lnTo>
                    <a:pt x="786416" y="980636"/>
                  </a:lnTo>
                  <a:lnTo>
                    <a:pt x="789475" y="980636"/>
                  </a:lnTo>
                  <a:lnTo>
                    <a:pt x="1578426" y="1769586"/>
                  </a:lnTo>
                  <a:lnTo>
                    <a:pt x="1578887" y="1769125"/>
                  </a:lnTo>
                  <a:lnTo>
                    <a:pt x="2270775" y="2461020"/>
                  </a:lnTo>
                  <a:lnTo>
                    <a:pt x="2272590" y="2464185"/>
                  </a:lnTo>
                  <a:lnTo>
                    <a:pt x="2282640" y="2472885"/>
                  </a:lnTo>
                  <a:lnTo>
                    <a:pt x="2282682" y="2472928"/>
                  </a:lnTo>
                  <a:lnTo>
                    <a:pt x="2282711" y="2472947"/>
                  </a:lnTo>
                  <a:lnTo>
                    <a:pt x="2307543" y="2494446"/>
                  </a:lnTo>
                  <a:lnTo>
                    <a:pt x="2325996" y="2501690"/>
                  </a:lnTo>
                  <a:lnTo>
                    <a:pt x="2328363" y="2503263"/>
                  </a:lnTo>
                  <a:lnTo>
                    <a:pt x="2331609" y="2503894"/>
                  </a:lnTo>
                  <a:lnTo>
                    <a:pt x="2351318" y="2511632"/>
                  </a:lnTo>
                  <a:close/>
                </a:path>
              </a:pathLst>
            </a:custGeom>
            <a:noFill/>
            <a:ln w="22225">
              <a:gradFill flip="none" rotWithShape="1">
                <a:gsLst>
                  <a:gs pos="67000">
                    <a:schemeClr val="bg1"/>
                  </a:gs>
                  <a:gs pos="22000">
                    <a:schemeClr val="bg1">
                      <a:alpha val="0"/>
                      <a:lumMod val="100000"/>
                    </a:schemeClr>
                  </a:gs>
                </a:gsLst>
                <a:lin ang="81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25" name="任意多边形 46"/>
            <p:cNvSpPr/>
            <p:nvPr/>
          </p:nvSpPr>
          <p:spPr>
            <a:xfrm rot="10800000" flipV="1">
              <a:off x="6149192" y="3881987"/>
              <a:ext cx="2194328" cy="2198981"/>
            </a:xfrm>
            <a:custGeom>
              <a:avLst/>
              <a:gdLst>
                <a:gd name="connsiteX0" fmla="*/ 2379148 w 2521182"/>
                <a:gd name="connsiteY0" fmla="*/ 2514438 h 2514438"/>
                <a:gd name="connsiteX1" fmla="*/ 2406978 w 2521182"/>
                <a:gd name="connsiteY1" fmla="*/ 2511632 h 2514438"/>
                <a:gd name="connsiteX2" fmla="*/ 2424370 w 2521182"/>
                <a:gd name="connsiteY2" fmla="*/ 2504804 h 2514438"/>
                <a:gd name="connsiteX3" fmla="*/ 2432293 w 2521182"/>
                <a:gd name="connsiteY3" fmla="*/ 2503263 h 2514438"/>
                <a:gd name="connsiteX4" fmla="*/ 2438072 w 2521182"/>
                <a:gd name="connsiteY4" fmla="*/ 2499425 h 2514438"/>
                <a:gd name="connsiteX5" fmla="*/ 2450754 w 2521182"/>
                <a:gd name="connsiteY5" fmla="*/ 2494446 h 2514438"/>
                <a:gd name="connsiteX6" fmla="*/ 2467821 w 2521182"/>
                <a:gd name="connsiteY6" fmla="*/ 2479670 h 2514438"/>
                <a:gd name="connsiteX7" fmla="*/ 2477974 w 2521182"/>
                <a:gd name="connsiteY7" fmla="*/ 2472928 h 2514438"/>
                <a:gd name="connsiteX8" fmla="*/ 2477973 w 2521182"/>
                <a:gd name="connsiteY8" fmla="*/ 2472928 h 2514438"/>
                <a:gd name="connsiteX9" fmla="*/ 2481173 w 2521182"/>
                <a:gd name="connsiteY9" fmla="*/ 2468110 h 2514438"/>
                <a:gd name="connsiteX10" fmla="*/ 2485706 w 2521182"/>
                <a:gd name="connsiteY10" fmla="*/ 2464185 h 2514438"/>
                <a:gd name="connsiteX11" fmla="*/ 2497947 w 2521182"/>
                <a:gd name="connsiteY11" fmla="*/ 2442849 h 2514438"/>
                <a:gd name="connsiteX12" fmla="*/ 2508308 w 2521182"/>
                <a:gd name="connsiteY12" fmla="*/ 2427246 h 2514438"/>
                <a:gd name="connsiteX13" fmla="*/ 2518420 w 2521182"/>
                <a:gd name="connsiteY13" fmla="*/ 2375281 h 2514438"/>
                <a:gd name="connsiteX14" fmla="*/ 2517240 w 2521182"/>
                <a:gd name="connsiteY14" fmla="*/ 2369220 h 2514438"/>
                <a:gd name="connsiteX15" fmla="*/ 2517240 w 2521182"/>
                <a:gd name="connsiteY15" fmla="*/ 2269594 h 2514438"/>
                <a:gd name="connsiteX16" fmla="*/ 2518420 w 2521182"/>
                <a:gd name="connsiteY16" fmla="*/ 2263529 h 2514438"/>
                <a:gd name="connsiteX17" fmla="*/ 2517241 w 2521182"/>
                <a:gd name="connsiteY17" fmla="*/ 2257468 h 2514438"/>
                <a:gd name="connsiteX18" fmla="*/ 2517242 w 2521182"/>
                <a:gd name="connsiteY18" fmla="*/ 980635 h 2514438"/>
                <a:gd name="connsiteX19" fmla="*/ 2521182 w 2521182"/>
                <a:gd name="connsiteY19" fmla="*/ 980635 h 2514438"/>
                <a:gd name="connsiteX20" fmla="*/ 2521182 w 2521182"/>
                <a:gd name="connsiteY20" fmla="*/ 0 h 2514438"/>
                <a:gd name="connsiteX21" fmla="*/ 1645990 w 2521182"/>
                <a:gd name="connsiteY21" fmla="*/ 0 h 2514438"/>
                <a:gd name="connsiteX22" fmla="*/ 1645990 w 2521182"/>
                <a:gd name="connsiteY22" fmla="*/ 1 h 2514438"/>
                <a:gd name="connsiteX23" fmla="*/ 1534237 w 2521182"/>
                <a:gd name="connsiteY23" fmla="*/ 1 h 2514438"/>
                <a:gd name="connsiteX24" fmla="*/ 1534237 w 2521182"/>
                <a:gd name="connsiteY24" fmla="*/ 1179 h 2514438"/>
                <a:gd name="connsiteX25" fmla="*/ 256970 w 2521182"/>
                <a:gd name="connsiteY25" fmla="*/ 1180 h 2514438"/>
                <a:gd name="connsiteX26" fmla="*/ 250909 w 2521182"/>
                <a:gd name="connsiteY26" fmla="*/ 1 h 2514438"/>
                <a:gd name="connsiteX27" fmla="*/ 244844 w 2521182"/>
                <a:gd name="connsiteY27" fmla="*/ 1181 h 2514438"/>
                <a:gd name="connsiteX28" fmla="*/ 145218 w 2521182"/>
                <a:gd name="connsiteY28" fmla="*/ 1181 h 2514438"/>
                <a:gd name="connsiteX29" fmla="*/ 139157 w 2521182"/>
                <a:gd name="connsiteY29" fmla="*/ 1 h 2514438"/>
                <a:gd name="connsiteX30" fmla="*/ 87192 w 2521182"/>
                <a:gd name="connsiteY30" fmla="*/ 10113 h 2514438"/>
                <a:gd name="connsiteX31" fmla="*/ 71589 w 2521182"/>
                <a:gd name="connsiteY31" fmla="*/ 20474 h 2514438"/>
                <a:gd name="connsiteX32" fmla="*/ 50253 w 2521182"/>
                <a:gd name="connsiteY32" fmla="*/ 32715 h 2514438"/>
                <a:gd name="connsiteX33" fmla="*/ 46328 w 2521182"/>
                <a:gd name="connsiteY33" fmla="*/ 37248 h 2514438"/>
                <a:gd name="connsiteX34" fmla="*/ 41510 w 2521182"/>
                <a:gd name="connsiteY34" fmla="*/ 40448 h 2514438"/>
                <a:gd name="connsiteX35" fmla="*/ 41510 w 2521182"/>
                <a:gd name="connsiteY35" fmla="*/ 40447 h 2514438"/>
                <a:gd name="connsiteX36" fmla="*/ 34768 w 2521182"/>
                <a:gd name="connsiteY36" fmla="*/ 50600 h 2514438"/>
                <a:gd name="connsiteX37" fmla="*/ 19992 w 2521182"/>
                <a:gd name="connsiteY37" fmla="*/ 67667 h 2514438"/>
                <a:gd name="connsiteX38" fmla="*/ 15013 w 2521182"/>
                <a:gd name="connsiteY38" fmla="*/ 80349 h 2514438"/>
                <a:gd name="connsiteX39" fmla="*/ 11175 w 2521182"/>
                <a:gd name="connsiteY39" fmla="*/ 86128 h 2514438"/>
                <a:gd name="connsiteX40" fmla="*/ 9634 w 2521182"/>
                <a:gd name="connsiteY40" fmla="*/ 94051 h 2514438"/>
                <a:gd name="connsiteX41" fmla="*/ 2806 w 2521182"/>
                <a:gd name="connsiteY41" fmla="*/ 111443 h 2514438"/>
                <a:gd name="connsiteX42" fmla="*/ 0 w 2521182"/>
                <a:gd name="connsiteY42" fmla="*/ 139273 h 2514438"/>
                <a:gd name="connsiteX43" fmla="*/ 2806 w 2521182"/>
                <a:gd name="connsiteY43" fmla="*/ 167103 h 2514438"/>
                <a:gd name="connsiteX44" fmla="*/ 10544 w 2521182"/>
                <a:gd name="connsiteY44" fmla="*/ 186812 h 2514438"/>
                <a:gd name="connsiteX45" fmla="*/ 11175 w 2521182"/>
                <a:gd name="connsiteY45" fmla="*/ 190058 h 2514438"/>
                <a:gd name="connsiteX46" fmla="*/ 12748 w 2521182"/>
                <a:gd name="connsiteY46" fmla="*/ 192425 h 2514438"/>
                <a:gd name="connsiteX47" fmla="*/ 19992 w 2521182"/>
                <a:gd name="connsiteY47" fmla="*/ 210878 h 2514438"/>
                <a:gd name="connsiteX48" fmla="*/ 41491 w 2521182"/>
                <a:gd name="connsiteY48" fmla="*/ 235710 h 2514438"/>
                <a:gd name="connsiteX49" fmla="*/ 41510 w 2521182"/>
                <a:gd name="connsiteY49" fmla="*/ 235739 h 2514438"/>
                <a:gd name="connsiteX50" fmla="*/ 41553 w 2521182"/>
                <a:gd name="connsiteY50" fmla="*/ 235781 h 2514438"/>
                <a:gd name="connsiteX51" fmla="*/ 50253 w 2521182"/>
                <a:gd name="connsiteY51" fmla="*/ 245831 h 2514438"/>
                <a:gd name="connsiteX52" fmla="*/ 53418 w 2521182"/>
                <a:gd name="connsiteY52" fmla="*/ 247646 h 2514438"/>
                <a:gd name="connsiteX53" fmla="*/ 786416 w 2521182"/>
                <a:gd name="connsiteY53" fmla="*/ 980636 h 2514438"/>
                <a:gd name="connsiteX54" fmla="*/ 789475 w 2521182"/>
                <a:gd name="connsiteY54" fmla="*/ 980636 h 2514438"/>
                <a:gd name="connsiteX55" fmla="*/ 1578426 w 2521182"/>
                <a:gd name="connsiteY55" fmla="*/ 1769586 h 2514438"/>
                <a:gd name="connsiteX56" fmla="*/ 1578887 w 2521182"/>
                <a:gd name="connsiteY56" fmla="*/ 1769125 h 2514438"/>
                <a:gd name="connsiteX57" fmla="*/ 2270775 w 2521182"/>
                <a:gd name="connsiteY57" fmla="*/ 2461020 h 2514438"/>
                <a:gd name="connsiteX58" fmla="*/ 2272590 w 2521182"/>
                <a:gd name="connsiteY58" fmla="*/ 2464185 h 2514438"/>
                <a:gd name="connsiteX59" fmla="*/ 2282640 w 2521182"/>
                <a:gd name="connsiteY59" fmla="*/ 2472885 h 2514438"/>
                <a:gd name="connsiteX60" fmla="*/ 2282682 w 2521182"/>
                <a:gd name="connsiteY60" fmla="*/ 2472928 h 2514438"/>
                <a:gd name="connsiteX61" fmla="*/ 2282711 w 2521182"/>
                <a:gd name="connsiteY61" fmla="*/ 2472947 h 2514438"/>
                <a:gd name="connsiteX62" fmla="*/ 2307543 w 2521182"/>
                <a:gd name="connsiteY62" fmla="*/ 2494446 h 2514438"/>
                <a:gd name="connsiteX63" fmla="*/ 2325996 w 2521182"/>
                <a:gd name="connsiteY63" fmla="*/ 2501690 h 2514438"/>
                <a:gd name="connsiteX64" fmla="*/ 2328363 w 2521182"/>
                <a:gd name="connsiteY64" fmla="*/ 2503263 h 2514438"/>
                <a:gd name="connsiteX65" fmla="*/ 2331609 w 2521182"/>
                <a:gd name="connsiteY65" fmla="*/ 2503894 h 2514438"/>
                <a:gd name="connsiteX66" fmla="*/ 2351318 w 2521182"/>
                <a:gd name="connsiteY66" fmla="*/ 2511632 h 251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521182" h="2514438">
                  <a:moveTo>
                    <a:pt x="2379148" y="2514438"/>
                  </a:moveTo>
                  <a:lnTo>
                    <a:pt x="2406978" y="2511632"/>
                  </a:lnTo>
                  <a:lnTo>
                    <a:pt x="2424370" y="2504804"/>
                  </a:lnTo>
                  <a:lnTo>
                    <a:pt x="2432293" y="2503263"/>
                  </a:lnTo>
                  <a:lnTo>
                    <a:pt x="2438072" y="2499425"/>
                  </a:lnTo>
                  <a:lnTo>
                    <a:pt x="2450754" y="2494446"/>
                  </a:lnTo>
                  <a:lnTo>
                    <a:pt x="2467821" y="2479670"/>
                  </a:lnTo>
                  <a:lnTo>
                    <a:pt x="2477974" y="2472928"/>
                  </a:lnTo>
                  <a:lnTo>
                    <a:pt x="2477973" y="2472928"/>
                  </a:lnTo>
                  <a:lnTo>
                    <a:pt x="2481173" y="2468110"/>
                  </a:lnTo>
                  <a:lnTo>
                    <a:pt x="2485706" y="2464185"/>
                  </a:lnTo>
                  <a:lnTo>
                    <a:pt x="2497947" y="2442849"/>
                  </a:lnTo>
                  <a:lnTo>
                    <a:pt x="2508308" y="2427246"/>
                  </a:lnTo>
                  <a:cubicBezTo>
                    <a:pt x="2515050" y="2410623"/>
                    <a:pt x="2518419" y="2392952"/>
                    <a:pt x="2518420" y="2375281"/>
                  </a:cubicBezTo>
                  <a:lnTo>
                    <a:pt x="2517240" y="2369220"/>
                  </a:lnTo>
                  <a:lnTo>
                    <a:pt x="2517240" y="2269594"/>
                  </a:lnTo>
                  <a:lnTo>
                    <a:pt x="2518420" y="2263529"/>
                  </a:lnTo>
                  <a:lnTo>
                    <a:pt x="2517241" y="2257468"/>
                  </a:lnTo>
                  <a:lnTo>
                    <a:pt x="2517242" y="980635"/>
                  </a:lnTo>
                  <a:lnTo>
                    <a:pt x="2521182" y="980635"/>
                  </a:lnTo>
                  <a:lnTo>
                    <a:pt x="2521182" y="0"/>
                  </a:lnTo>
                  <a:lnTo>
                    <a:pt x="1645990" y="0"/>
                  </a:lnTo>
                  <a:lnTo>
                    <a:pt x="1645990" y="1"/>
                  </a:lnTo>
                  <a:lnTo>
                    <a:pt x="1534237" y="1"/>
                  </a:lnTo>
                  <a:lnTo>
                    <a:pt x="1534237" y="1179"/>
                  </a:lnTo>
                  <a:lnTo>
                    <a:pt x="256970" y="1180"/>
                  </a:lnTo>
                  <a:lnTo>
                    <a:pt x="250909" y="1"/>
                  </a:lnTo>
                  <a:lnTo>
                    <a:pt x="244844" y="1181"/>
                  </a:lnTo>
                  <a:lnTo>
                    <a:pt x="145218" y="1181"/>
                  </a:lnTo>
                  <a:lnTo>
                    <a:pt x="139157" y="1"/>
                  </a:lnTo>
                  <a:cubicBezTo>
                    <a:pt x="121486" y="2"/>
                    <a:pt x="103815" y="3371"/>
                    <a:pt x="87192" y="10113"/>
                  </a:cubicBezTo>
                  <a:lnTo>
                    <a:pt x="71589" y="20474"/>
                  </a:lnTo>
                  <a:lnTo>
                    <a:pt x="50253" y="32715"/>
                  </a:lnTo>
                  <a:lnTo>
                    <a:pt x="46328" y="37248"/>
                  </a:lnTo>
                  <a:lnTo>
                    <a:pt x="41510" y="40448"/>
                  </a:lnTo>
                  <a:lnTo>
                    <a:pt x="41510" y="40447"/>
                  </a:lnTo>
                  <a:lnTo>
                    <a:pt x="34768" y="50600"/>
                  </a:lnTo>
                  <a:lnTo>
                    <a:pt x="19992" y="67667"/>
                  </a:lnTo>
                  <a:lnTo>
                    <a:pt x="15013" y="80349"/>
                  </a:lnTo>
                  <a:lnTo>
                    <a:pt x="11175" y="86128"/>
                  </a:lnTo>
                  <a:lnTo>
                    <a:pt x="9634" y="94051"/>
                  </a:lnTo>
                  <a:lnTo>
                    <a:pt x="2806" y="111443"/>
                  </a:lnTo>
                  <a:lnTo>
                    <a:pt x="0" y="139273"/>
                  </a:lnTo>
                  <a:lnTo>
                    <a:pt x="2806" y="167103"/>
                  </a:lnTo>
                  <a:lnTo>
                    <a:pt x="10544" y="186812"/>
                  </a:lnTo>
                  <a:lnTo>
                    <a:pt x="11175" y="190058"/>
                  </a:lnTo>
                  <a:lnTo>
                    <a:pt x="12748" y="192425"/>
                  </a:lnTo>
                  <a:lnTo>
                    <a:pt x="19992" y="210878"/>
                  </a:lnTo>
                  <a:lnTo>
                    <a:pt x="41491" y="235710"/>
                  </a:lnTo>
                  <a:lnTo>
                    <a:pt x="41510" y="235739"/>
                  </a:lnTo>
                  <a:lnTo>
                    <a:pt x="41553" y="235781"/>
                  </a:lnTo>
                  <a:lnTo>
                    <a:pt x="50253" y="245831"/>
                  </a:lnTo>
                  <a:lnTo>
                    <a:pt x="53418" y="247646"/>
                  </a:lnTo>
                  <a:lnTo>
                    <a:pt x="786416" y="980636"/>
                  </a:lnTo>
                  <a:lnTo>
                    <a:pt x="789475" y="980636"/>
                  </a:lnTo>
                  <a:lnTo>
                    <a:pt x="1578426" y="1769586"/>
                  </a:lnTo>
                  <a:lnTo>
                    <a:pt x="1578887" y="1769125"/>
                  </a:lnTo>
                  <a:lnTo>
                    <a:pt x="2270775" y="2461020"/>
                  </a:lnTo>
                  <a:lnTo>
                    <a:pt x="2272590" y="2464185"/>
                  </a:lnTo>
                  <a:lnTo>
                    <a:pt x="2282640" y="2472885"/>
                  </a:lnTo>
                  <a:lnTo>
                    <a:pt x="2282682" y="2472928"/>
                  </a:lnTo>
                  <a:lnTo>
                    <a:pt x="2282711" y="2472947"/>
                  </a:lnTo>
                  <a:lnTo>
                    <a:pt x="2307543" y="2494446"/>
                  </a:lnTo>
                  <a:lnTo>
                    <a:pt x="2325996" y="2501690"/>
                  </a:lnTo>
                  <a:lnTo>
                    <a:pt x="2328363" y="2503263"/>
                  </a:lnTo>
                  <a:lnTo>
                    <a:pt x="2331609" y="2503894"/>
                  </a:lnTo>
                  <a:lnTo>
                    <a:pt x="2351318" y="2511632"/>
                  </a:lnTo>
                  <a:close/>
                </a:path>
              </a:pathLst>
            </a:custGeom>
            <a:noFill/>
            <a:ln w="22225">
              <a:gradFill flip="none" rotWithShape="1">
                <a:gsLst>
                  <a:gs pos="67000">
                    <a:schemeClr val="bg1"/>
                  </a:gs>
                  <a:gs pos="22000">
                    <a:schemeClr val="bg1">
                      <a:alpha val="0"/>
                      <a:lumMod val="100000"/>
                    </a:schemeClr>
                  </a:gs>
                </a:gsLst>
                <a:lin ang="81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26" name="任意多边形 47"/>
            <p:cNvSpPr/>
            <p:nvPr/>
          </p:nvSpPr>
          <p:spPr>
            <a:xfrm>
              <a:off x="4683630" y="1613617"/>
              <a:ext cx="1249496" cy="231786"/>
            </a:xfrm>
            <a:custGeom>
              <a:avLst/>
              <a:gdLst>
                <a:gd name="connsiteX0" fmla="*/ 265037 w 1428743"/>
                <a:gd name="connsiteY0" fmla="*/ 0 h 265037"/>
                <a:gd name="connsiteX1" fmla="*/ 1411376 w 1428743"/>
                <a:gd name="connsiteY1" fmla="*/ 0 h 265037"/>
                <a:gd name="connsiteX2" fmla="*/ 1428743 w 1428743"/>
                <a:gd name="connsiteY2" fmla="*/ 1751 h 265037"/>
                <a:gd name="connsiteX3" fmla="*/ 1428743 w 1428743"/>
                <a:gd name="connsiteY3" fmla="*/ 1813 h 265037"/>
                <a:gd name="connsiteX4" fmla="*/ 1410771 w 1428743"/>
                <a:gd name="connsiteY4" fmla="*/ 1 h 265037"/>
                <a:gd name="connsiteX5" fmla="*/ 1410222 w 1428743"/>
                <a:gd name="connsiteY5" fmla="*/ 56 h 265037"/>
                <a:gd name="connsiteX6" fmla="*/ 1409683 w 1428743"/>
                <a:gd name="connsiteY6" fmla="*/ 2 h 265037"/>
                <a:gd name="connsiteX7" fmla="*/ 1381852 w 1428743"/>
                <a:gd name="connsiteY7" fmla="*/ 2808 h 265037"/>
                <a:gd name="connsiteX8" fmla="*/ 1362026 w 1428743"/>
                <a:gd name="connsiteY8" fmla="*/ 10592 h 265037"/>
                <a:gd name="connsiteX9" fmla="*/ 1358870 w 1428743"/>
                <a:gd name="connsiteY9" fmla="*/ 11205 h 265037"/>
                <a:gd name="connsiteX10" fmla="*/ 1356567 w 1428743"/>
                <a:gd name="connsiteY10" fmla="*/ 12734 h 265037"/>
                <a:gd name="connsiteX11" fmla="*/ 1338076 w 1428743"/>
                <a:gd name="connsiteY11" fmla="*/ 19994 h 265037"/>
                <a:gd name="connsiteX12" fmla="*/ 1313194 w 1428743"/>
                <a:gd name="connsiteY12" fmla="*/ 41536 h 265037"/>
                <a:gd name="connsiteX13" fmla="*/ 1313187 w 1428743"/>
                <a:gd name="connsiteY13" fmla="*/ 41541 h 265037"/>
                <a:gd name="connsiteX14" fmla="*/ 1313177 w 1428743"/>
                <a:gd name="connsiteY14" fmla="*/ 41551 h 265037"/>
                <a:gd name="connsiteX15" fmla="*/ 1303123 w 1428743"/>
                <a:gd name="connsiteY15" fmla="*/ 50255 h 265037"/>
                <a:gd name="connsiteX16" fmla="*/ 1301307 w 1428743"/>
                <a:gd name="connsiteY16" fmla="*/ 53420 h 265037"/>
                <a:gd name="connsiteX17" fmla="*/ 1089688 w 1428743"/>
                <a:gd name="connsiteY17" fmla="*/ 265037 h 265037"/>
                <a:gd name="connsiteX18" fmla="*/ 0 w 1428743"/>
                <a:gd name="connsiteY18" fmla="*/ 265037 h 26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28743" h="265037">
                  <a:moveTo>
                    <a:pt x="265037" y="0"/>
                  </a:moveTo>
                  <a:lnTo>
                    <a:pt x="1411376" y="0"/>
                  </a:lnTo>
                  <a:lnTo>
                    <a:pt x="1428743" y="1751"/>
                  </a:lnTo>
                  <a:lnTo>
                    <a:pt x="1428743" y="1813"/>
                  </a:lnTo>
                  <a:lnTo>
                    <a:pt x="1410771" y="1"/>
                  </a:lnTo>
                  <a:lnTo>
                    <a:pt x="1410222" y="56"/>
                  </a:lnTo>
                  <a:lnTo>
                    <a:pt x="1409683" y="2"/>
                  </a:lnTo>
                  <a:lnTo>
                    <a:pt x="1381852" y="2808"/>
                  </a:lnTo>
                  <a:lnTo>
                    <a:pt x="1362026" y="10592"/>
                  </a:lnTo>
                  <a:lnTo>
                    <a:pt x="1358870" y="11205"/>
                  </a:lnTo>
                  <a:lnTo>
                    <a:pt x="1356567" y="12734"/>
                  </a:lnTo>
                  <a:lnTo>
                    <a:pt x="1338076" y="19994"/>
                  </a:lnTo>
                  <a:lnTo>
                    <a:pt x="1313194" y="41536"/>
                  </a:lnTo>
                  <a:lnTo>
                    <a:pt x="1313187" y="41541"/>
                  </a:lnTo>
                  <a:lnTo>
                    <a:pt x="1313177" y="41551"/>
                  </a:lnTo>
                  <a:lnTo>
                    <a:pt x="1303123" y="50255"/>
                  </a:lnTo>
                  <a:lnTo>
                    <a:pt x="1301307" y="53420"/>
                  </a:lnTo>
                  <a:lnTo>
                    <a:pt x="1089688" y="265037"/>
                  </a:lnTo>
                  <a:lnTo>
                    <a:pt x="0" y="265037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22000">
                  <a:srgbClr val="F9F9F9">
                    <a:alpha val="56000"/>
                  </a:srgbClr>
                </a:gs>
                <a:gs pos="2000">
                  <a:schemeClr val="bg1">
                    <a:lumMod val="95000"/>
                    <a:alpha val="50000"/>
                  </a:schemeClr>
                </a:gs>
              </a:gsLst>
              <a:lin ang="5400000" scaled="1"/>
              <a:tileRect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27" name="任意多边形 48"/>
            <p:cNvSpPr/>
            <p:nvPr/>
          </p:nvSpPr>
          <p:spPr>
            <a:xfrm flipH="1">
              <a:off x="6258207" y="1612883"/>
              <a:ext cx="1249496" cy="231786"/>
            </a:xfrm>
            <a:custGeom>
              <a:avLst/>
              <a:gdLst>
                <a:gd name="connsiteX0" fmla="*/ 265037 w 1428743"/>
                <a:gd name="connsiteY0" fmla="*/ 0 h 265037"/>
                <a:gd name="connsiteX1" fmla="*/ 1411376 w 1428743"/>
                <a:gd name="connsiteY1" fmla="*/ 0 h 265037"/>
                <a:gd name="connsiteX2" fmla="*/ 1428743 w 1428743"/>
                <a:gd name="connsiteY2" fmla="*/ 1751 h 265037"/>
                <a:gd name="connsiteX3" fmla="*/ 1428743 w 1428743"/>
                <a:gd name="connsiteY3" fmla="*/ 1813 h 265037"/>
                <a:gd name="connsiteX4" fmla="*/ 1410771 w 1428743"/>
                <a:gd name="connsiteY4" fmla="*/ 1 h 265037"/>
                <a:gd name="connsiteX5" fmla="*/ 1410222 w 1428743"/>
                <a:gd name="connsiteY5" fmla="*/ 56 h 265037"/>
                <a:gd name="connsiteX6" fmla="*/ 1409683 w 1428743"/>
                <a:gd name="connsiteY6" fmla="*/ 2 h 265037"/>
                <a:gd name="connsiteX7" fmla="*/ 1381852 w 1428743"/>
                <a:gd name="connsiteY7" fmla="*/ 2808 h 265037"/>
                <a:gd name="connsiteX8" fmla="*/ 1362026 w 1428743"/>
                <a:gd name="connsiteY8" fmla="*/ 10592 h 265037"/>
                <a:gd name="connsiteX9" fmla="*/ 1358870 w 1428743"/>
                <a:gd name="connsiteY9" fmla="*/ 11205 h 265037"/>
                <a:gd name="connsiteX10" fmla="*/ 1356567 w 1428743"/>
                <a:gd name="connsiteY10" fmla="*/ 12734 h 265037"/>
                <a:gd name="connsiteX11" fmla="*/ 1338076 w 1428743"/>
                <a:gd name="connsiteY11" fmla="*/ 19994 h 265037"/>
                <a:gd name="connsiteX12" fmla="*/ 1313194 w 1428743"/>
                <a:gd name="connsiteY12" fmla="*/ 41536 h 265037"/>
                <a:gd name="connsiteX13" fmla="*/ 1313187 w 1428743"/>
                <a:gd name="connsiteY13" fmla="*/ 41541 h 265037"/>
                <a:gd name="connsiteX14" fmla="*/ 1313177 w 1428743"/>
                <a:gd name="connsiteY14" fmla="*/ 41551 h 265037"/>
                <a:gd name="connsiteX15" fmla="*/ 1303123 w 1428743"/>
                <a:gd name="connsiteY15" fmla="*/ 50255 h 265037"/>
                <a:gd name="connsiteX16" fmla="*/ 1301307 w 1428743"/>
                <a:gd name="connsiteY16" fmla="*/ 53420 h 265037"/>
                <a:gd name="connsiteX17" fmla="*/ 1089688 w 1428743"/>
                <a:gd name="connsiteY17" fmla="*/ 265037 h 265037"/>
                <a:gd name="connsiteX18" fmla="*/ 0 w 1428743"/>
                <a:gd name="connsiteY18" fmla="*/ 265037 h 26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28743" h="265037">
                  <a:moveTo>
                    <a:pt x="265037" y="0"/>
                  </a:moveTo>
                  <a:lnTo>
                    <a:pt x="1411376" y="0"/>
                  </a:lnTo>
                  <a:lnTo>
                    <a:pt x="1428743" y="1751"/>
                  </a:lnTo>
                  <a:lnTo>
                    <a:pt x="1428743" y="1813"/>
                  </a:lnTo>
                  <a:lnTo>
                    <a:pt x="1410771" y="1"/>
                  </a:lnTo>
                  <a:lnTo>
                    <a:pt x="1410222" y="56"/>
                  </a:lnTo>
                  <a:lnTo>
                    <a:pt x="1409683" y="2"/>
                  </a:lnTo>
                  <a:lnTo>
                    <a:pt x="1381852" y="2808"/>
                  </a:lnTo>
                  <a:lnTo>
                    <a:pt x="1362026" y="10592"/>
                  </a:lnTo>
                  <a:lnTo>
                    <a:pt x="1358870" y="11205"/>
                  </a:lnTo>
                  <a:lnTo>
                    <a:pt x="1356567" y="12734"/>
                  </a:lnTo>
                  <a:lnTo>
                    <a:pt x="1338076" y="19994"/>
                  </a:lnTo>
                  <a:lnTo>
                    <a:pt x="1313194" y="41536"/>
                  </a:lnTo>
                  <a:lnTo>
                    <a:pt x="1313187" y="41541"/>
                  </a:lnTo>
                  <a:lnTo>
                    <a:pt x="1313177" y="41551"/>
                  </a:lnTo>
                  <a:lnTo>
                    <a:pt x="1303123" y="50255"/>
                  </a:lnTo>
                  <a:lnTo>
                    <a:pt x="1301307" y="53420"/>
                  </a:lnTo>
                  <a:lnTo>
                    <a:pt x="1089688" y="265037"/>
                  </a:lnTo>
                  <a:lnTo>
                    <a:pt x="0" y="265037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22000">
                  <a:srgbClr val="F9F9F9">
                    <a:alpha val="50000"/>
                  </a:srgbClr>
                </a:gs>
                <a:gs pos="2000">
                  <a:schemeClr val="bg1">
                    <a:lumMod val="95000"/>
                    <a:alpha val="46000"/>
                  </a:schemeClr>
                </a:gs>
              </a:gsLst>
              <a:lin ang="5400000" scaled="1"/>
              <a:tileRect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28" name="任意多边形 49"/>
            <p:cNvSpPr/>
            <p:nvPr/>
          </p:nvSpPr>
          <p:spPr>
            <a:xfrm flipH="1" flipV="1">
              <a:off x="6249877" y="5854815"/>
              <a:ext cx="1249496" cy="231786"/>
            </a:xfrm>
            <a:custGeom>
              <a:avLst/>
              <a:gdLst>
                <a:gd name="connsiteX0" fmla="*/ 265037 w 1428743"/>
                <a:gd name="connsiteY0" fmla="*/ 0 h 265037"/>
                <a:gd name="connsiteX1" fmla="*/ 1411376 w 1428743"/>
                <a:gd name="connsiteY1" fmla="*/ 0 h 265037"/>
                <a:gd name="connsiteX2" fmla="*/ 1428743 w 1428743"/>
                <a:gd name="connsiteY2" fmla="*/ 1751 h 265037"/>
                <a:gd name="connsiteX3" fmla="*/ 1428743 w 1428743"/>
                <a:gd name="connsiteY3" fmla="*/ 1813 h 265037"/>
                <a:gd name="connsiteX4" fmla="*/ 1410771 w 1428743"/>
                <a:gd name="connsiteY4" fmla="*/ 1 h 265037"/>
                <a:gd name="connsiteX5" fmla="*/ 1410222 w 1428743"/>
                <a:gd name="connsiteY5" fmla="*/ 56 h 265037"/>
                <a:gd name="connsiteX6" fmla="*/ 1409683 w 1428743"/>
                <a:gd name="connsiteY6" fmla="*/ 2 h 265037"/>
                <a:gd name="connsiteX7" fmla="*/ 1381852 w 1428743"/>
                <a:gd name="connsiteY7" fmla="*/ 2808 h 265037"/>
                <a:gd name="connsiteX8" fmla="*/ 1362026 w 1428743"/>
                <a:gd name="connsiteY8" fmla="*/ 10592 h 265037"/>
                <a:gd name="connsiteX9" fmla="*/ 1358870 w 1428743"/>
                <a:gd name="connsiteY9" fmla="*/ 11205 h 265037"/>
                <a:gd name="connsiteX10" fmla="*/ 1356567 w 1428743"/>
                <a:gd name="connsiteY10" fmla="*/ 12734 h 265037"/>
                <a:gd name="connsiteX11" fmla="*/ 1338076 w 1428743"/>
                <a:gd name="connsiteY11" fmla="*/ 19994 h 265037"/>
                <a:gd name="connsiteX12" fmla="*/ 1313194 w 1428743"/>
                <a:gd name="connsiteY12" fmla="*/ 41536 h 265037"/>
                <a:gd name="connsiteX13" fmla="*/ 1313187 w 1428743"/>
                <a:gd name="connsiteY13" fmla="*/ 41541 h 265037"/>
                <a:gd name="connsiteX14" fmla="*/ 1313177 w 1428743"/>
                <a:gd name="connsiteY14" fmla="*/ 41551 h 265037"/>
                <a:gd name="connsiteX15" fmla="*/ 1303123 w 1428743"/>
                <a:gd name="connsiteY15" fmla="*/ 50255 h 265037"/>
                <a:gd name="connsiteX16" fmla="*/ 1301307 w 1428743"/>
                <a:gd name="connsiteY16" fmla="*/ 53420 h 265037"/>
                <a:gd name="connsiteX17" fmla="*/ 1089688 w 1428743"/>
                <a:gd name="connsiteY17" fmla="*/ 265037 h 265037"/>
                <a:gd name="connsiteX18" fmla="*/ 0 w 1428743"/>
                <a:gd name="connsiteY18" fmla="*/ 265037 h 26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28743" h="265037">
                  <a:moveTo>
                    <a:pt x="265037" y="0"/>
                  </a:moveTo>
                  <a:lnTo>
                    <a:pt x="1411376" y="0"/>
                  </a:lnTo>
                  <a:lnTo>
                    <a:pt x="1428743" y="1751"/>
                  </a:lnTo>
                  <a:lnTo>
                    <a:pt x="1428743" y="1813"/>
                  </a:lnTo>
                  <a:lnTo>
                    <a:pt x="1410771" y="1"/>
                  </a:lnTo>
                  <a:lnTo>
                    <a:pt x="1410222" y="56"/>
                  </a:lnTo>
                  <a:lnTo>
                    <a:pt x="1409683" y="2"/>
                  </a:lnTo>
                  <a:lnTo>
                    <a:pt x="1381852" y="2808"/>
                  </a:lnTo>
                  <a:lnTo>
                    <a:pt x="1362026" y="10592"/>
                  </a:lnTo>
                  <a:lnTo>
                    <a:pt x="1358870" y="11205"/>
                  </a:lnTo>
                  <a:lnTo>
                    <a:pt x="1356567" y="12734"/>
                  </a:lnTo>
                  <a:lnTo>
                    <a:pt x="1338076" y="19994"/>
                  </a:lnTo>
                  <a:lnTo>
                    <a:pt x="1313194" y="41536"/>
                  </a:lnTo>
                  <a:lnTo>
                    <a:pt x="1313187" y="41541"/>
                  </a:lnTo>
                  <a:lnTo>
                    <a:pt x="1313177" y="41551"/>
                  </a:lnTo>
                  <a:lnTo>
                    <a:pt x="1303123" y="50255"/>
                  </a:lnTo>
                  <a:lnTo>
                    <a:pt x="1301307" y="53420"/>
                  </a:lnTo>
                  <a:lnTo>
                    <a:pt x="1089688" y="265037"/>
                  </a:lnTo>
                  <a:lnTo>
                    <a:pt x="0" y="265037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26000">
                  <a:schemeClr val="tx1">
                    <a:alpha val="35000"/>
                  </a:schemeClr>
                </a:gs>
                <a:gs pos="2000">
                  <a:schemeClr val="tx1">
                    <a:alpha val="12000"/>
                  </a:schemeClr>
                </a:gs>
              </a:gsLst>
              <a:lin ang="5400000" scaled="1"/>
              <a:tileRect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29" name="任意多边形 50"/>
            <p:cNvSpPr/>
            <p:nvPr/>
          </p:nvSpPr>
          <p:spPr>
            <a:xfrm flipV="1">
              <a:off x="4691258" y="5854815"/>
              <a:ext cx="1249496" cy="231786"/>
            </a:xfrm>
            <a:custGeom>
              <a:avLst/>
              <a:gdLst>
                <a:gd name="connsiteX0" fmla="*/ 265037 w 1428743"/>
                <a:gd name="connsiteY0" fmla="*/ 0 h 265037"/>
                <a:gd name="connsiteX1" fmla="*/ 1411376 w 1428743"/>
                <a:gd name="connsiteY1" fmla="*/ 0 h 265037"/>
                <a:gd name="connsiteX2" fmla="*/ 1428743 w 1428743"/>
                <a:gd name="connsiteY2" fmla="*/ 1751 h 265037"/>
                <a:gd name="connsiteX3" fmla="*/ 1428743 w 1428743"/>
                <a:gd name="connsiteY3" fmla="*/ 1813 h 265037"/>
                <a:gd name="connsiteX4" fmla="*/ 1410771 w 1428743"/>
                <a:gd name="connsiteY4" fmla="*/ 1 h 265037"/>
                <a:gd name="connsiteX5" fmla="*/ 1410222 w 1428743"/>
                <a:gd name="connsiteY5" fmla="*/ 56 h 265037"/>
                <a:gd name="connsiteX6" fmla="*/ 1409683 w 1428743"/>
                <a:gd name="connsiteY6" fmla="*/ 2 h 265037"/>
                <a:gd name="connsiteX7" fmla="*/ 1381852 w 1428743"/>
                <a:gd name="connsiteY7" fmla="*/ 2808 h 265037"/>
                <a:gd name="connsiteX8" fmla="*/ 1362026 w 1428743"/>
                <a:gd name="connsiteY8" fmla="*/ 10592 h 265037"/>
                <a:gd name="connsiteX9" fmla="*/ 1358870 w 1428743"/>
                <a:gd name="connsiteY9" fmla="*/ 11205 h 265037"/>
                <a:gd name="connsiteX10" fmla="*/ 1356567 w 1428743"/>
                <a:gd name="connsiteY10" fmla="*/ 12734 h 265037"/>
                <a:gd name="connsiteX11" fmla="*/ 1338076 w 1428743"/>
                <a:gd name="connsiteY11" fmla="*/ 19994 h 265037"/>
                <a:gd name="connsiteX12" fmla="*/ 1313194 w 1428743"/>
                <a:gd name="connsiteY12" fmla="*/ 41536 h 265037"/>
                <a:gd name="connsiteX13" fmla="*/ 1313187 w 1428743"/>
                <a:gd name="connsiteY13" fmla="*/ 41541 h 265037"/>
                <a:gd name="connsiteX14" fmla="*/ 1313177 w 1428743"/>
                <a:gd name="connsiteY14" fmla="*/ 41551 h 265037"/>
                <a:gd name="connsiteX15" fmla="*/ 1303123 w 1428743"/>
                <a:gd name="connsiteY15" fmla="*/ 50255 h 265037"/>
                <a:gd name="connsiteX16" fmla="*/ 1301307 w 1428743"/>
                <a:gd name="connsiteY16" fmla="*/ 53420 h 265037"/>
                <a:gd name="connsiteX17" fmla="*/ 1089688 w 1428743"/>
                <a:gd name="connsiteY17" fmla="*/ 265037 h 265037"/>
                <a:gd name="connsiteX18" fmla="*/ 0 w 1428743"/>
                <a:gd name="connsiteY18" fmla="*/ 265037 h 26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28743" h="265037">
                  <a:moveTo>
                    <a:pt x="265037" y="0"/>
                  </a:moveTo>
                  <a:lnTo>
                    <a:pt x="1411376" y="0"/>
                  </a:lnTo>
                  <a:lnTo>
                    <a:pt x="1428743" y="1751"/>
                  </a:lnTo>
                  <a:lnTo>
                    <a:pt x="1428743" y="1813"/>
                  </a:lnTo>
                  <a:lnTo>
                    <a:pt x="1410771" y="1"/>
                  </a:lnTo>
                  <a:lnTo>
                    <a:pt x="1410222" y="56"/>
                  </a:lnTo>
                  <a:lnTo>
                    <a:pt x="1409683" y="2"/>
                  </a:lnTo>
                  <a:lnTo>
                    <a:pt x="1381852" y="2808"/>
                  </a:lnTo>
                  <a:lnTo>
                    <a:pt x="1362026" y="10592"/>
                  </a:lnTo>
                  <a:lnTo>
                    <a:pt x="1358870" y="11205"/>
                  </a:lnTo>
                  <a:lnTo>
                    <a:pt x="1356567" y="12734"/>
                  </a:lnTo>
                  <a:lnTo>
                    <a:pt x="1338076" y="19994"/>
                  </a:lnTo>
                  <a:lnTo>
                    <a:pt x="1313194" y="41536"/>
                  </a:lnTo>
                  <a:lnTo>
                    <a:pt x="1313187" y="41541"/>
                  </a:lnTo>
                  <a:lnTo>
                    <a:pt x="1313177" y="41551"/>
                  </a:lnTo>
                  <a:lnTo>
                    <a:pt x="1303123" y="50255"/>
                  </a:lnTo>
                  <a:lnTo>
                    <a:pt x="1301307" y="53420"/>
                  </a:lnTo>
                  <a:lnTo>
                    <a:pt x="1089688" y="265037"/>
                  </a:lnTo>
                  <a:lnTo>
                    <a:pt x="0" y="265037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26000">
                  <a:schemeClr val="tx1">
                    <a:alpha val="19000"/>
                  </a:schemeClr>
                </a:gs>
                <a:gs pos="2000">
                  <a:schemeClr val="tx1">
                    <a:alpha val="10000"/>
                  </a:schemeClr>
                </a:gs>
              </a:gsLst>
              <a:lin ang="5400000" scaled="1"/>
              <a:tileRect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30" name="任意多边形 51"/>
            <p:cNvSpPr/>
            <p:nvPr/>
          </p:nvSpPr>
          <p:spPr>
            <a:xfrm rot="5400000" flipV="1">
              <a:off x="3339197" y="2969200"/>
              <a:ext cx="1249495" cy="231786"/>
            </a:xfrm>
            <a:custGeom>
              <a:avLst/>
              <a:gdLst>
                <a:gd name="connsiteX0" fmla="*/ 265037 w 1428743"/>
                <a:gd name="connsiteY0" fmla="*/ 0 h 265037"/>
                <a:gd name="connsiteX1" fmla="*/ 1411376 w 1428743"/>
                <a:gd name="connsiteY1" fmla="*/ 0 h 265037"/>
                <a:gd name="connsiteX2" fmla="*/ 1428743 w 1428743"/>
                <a:gd name="connsiteY2" fmla="*/ 1751 h 265037"/>
                <a:gd name="connsiteX3" fmla="*/ 1428743 w 1428743"/>
                <a:gd name="connsiteY3" fmla="*/ 1813 h 265037"/>
                <a:gd name="connsiteX4" fmla="*/ 1410771 w 1428743"/>
                <a:gd name="connsiteY4" fmla="*/ 1 h 265037"/>
                <a:gd name="connsiteX5" fmla="*/ 1410222 w 1428743"/>
                <a:gd name="connsiteY5" fmla="*/ 56 h 265037"/>
                <a:gd name="connsiteX6" fmla="*/ 1409683 w 1428743"/>
                <a:gd name="connsiteY6" fmla="*/ 2 h 265037"/>
                <a:gd name="connsiteX7" fmla="*/ 1381852 w 1428743"/>
                <a:gd name="connsiteY7" fmla="*/ 2808 h 265037"/>
                <a:gd name="connsiteX8" fmla="*/ 1362026 w 1428743"/>
                <a:gd name="connsiteY8" fmla="*/ 10592 h 265037"/>
                <a:gd name="connsiteX9" fmla="*/ 1358870 w 1428743"/>
                <a:gd name="connsiteY9" fmla="*/ 11205 h 265037"/>
                <a:gd name="connsiteX10" fmla="*/ 1356567 w 1428743"/>
                <a:gd name="connsiteY10" fmla="*/ 12734 h 265037"/>
                <a:gd name="connsiteX11" fmla="*/ 1338076 w 1428743"/>
                <a:gd name="connsiteY11" fmla="*/ 19994 h 265037"/>
                <a:gd name="connsiteX12" fmla="*/ 1313194 w 1428743"/>
                <a:gd name="connsiteY12" fmla="*/ 41536 h 265037"/>
                <a:gd name="connsiteX13" fmla="*/ 1313187 w 1428743"/>
                <a:gd name="connsiteY13" fmla="*/ 41541 h 265037"/>
                <a:gd name="connsiteX14" fmla="*/ 1313177 w 1428743"/>
                <a:gd name="connsiteY14" fmla="*/ 41551 h 265037"/>
                <a:gd name="connsiteX15" fmla="*/ 1303123 w 1428743"/>
                <a:gd name="connsiteY15" fmla="*/ 50255 h 265037"/>
                <a:gd name="connsiteX16" fmla="*/ 1301307 w 1428743"/>
                <a:gd name="connsiteY16" fmla="*/ 53420 h 265037"/>
                <a:gd name="connsiteX17" fmla="*/ 1089688 w 1428743"/>
                <a:gd name="connsiteY17" fmla="*/ 265037 h 265037"/>
                <a:gd name="connsiteX18" fmla="*/ 0 w 1428743"/>
                <a:gd name="connsiteY18" fmla="*/ 265037 h 26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28743" h="265037">
                  <a:moveTo>
                    <a:pt x="265037" y="0"/>
                  </a:moveTo>
                  <a:lnTo>
                    <a:pt x="1411376" y="0"/>
                  </a:lnTo>
                  <a:lnTo>
                    <a:pt x="1428743" y="1751"/>
                  </a:lnTo>
                  <a:lnTo>
                    <a:pt x="1428743" y="1813"/>
                  </a:lnTo>
                  <a:lnTo>
                    <a:pt x="1410771" y="1"/>
                  </a:lnTo>
                  <a:lnTo>
                    <a:pt x="1410222" y="56"/>
                  </a:lnTo>
                  <a:lnTo>
                    <a:pt x="1409683" y="2"/>
                  </a:lnTo>
                  <a:lnTo>
                    <a:pt x="1381852" y="2808"/>
                  </a:lnTo>
                  <a:lnTo>
                    <a:pt x="1362026" y="10592"/>
                  </a:lnTo>
                  <a:lnTo>
                    <a:pt x="1358870" y="11205"/>
                  </a:lnTo>
                  <a:lnTo>
                    <a:pt x="1356567" y="12734"/>
                  </a:lnTo>
                  <a:lnTo>
                    <a:pt x="1338076" y="19994"/>
                  </a:lnTo>
                  <a:lnTo>
                    <a:pt x="1313194" y="41536"/>
                  </a:lnTo>
                  <a:lnTo>
                    <a:pt x="1313187" y="41541"/>
                  </a:lnTo>
                  <a:lnTo>
                    <a:pt x="1313177" y="41551"/>
                  </a:lnTo>
                  <a:lnTo>
                    <a:pt x="1303123" y="50255"/>
                  </a:lnTo>
                  <a:lnTo>
                    <a:pt x="1301307" y="53420"/>
                  </a:lnTo>
                  <a:lnTo>
                    <a:pt x="1089688" y="265037"/>
                  </a:lnTo>
                  <a:lnTo>
                    <a:pt x="0" y="265037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22000">
                  <a:srgbClr val="F9F9F9">
                    <a:alpha val="50000"/>
                  </a:srgbClr>
                </a:gs>
                <a:gs pos="2000">
                  <a:schemeClr val="bg1">
                    <a:lumMod val="95000"/>
                    <a:alpha val="46000"/>
                  </a:schemeClr>
                </a:gs>
              </a:gsLst>
              <a:lin ang="5400000" scaled="1"/>
              <a:tileRect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31" name="任意多边形 52"/>
            <p:cNvSpPr/>
            <p:nvPr/>
          </p:nvSpPr>
          <p:spPr>
            <a:xfrm rot="16200000">
              <a:off x="3339197" y="4499117"/>
              <a:ext cx="1249495" cy="231786"/>
            </a:xfrm>
            <a:custGeom>
              <a:avLst/>
              <a:gdLst>
                <a:gd name="connsiteX0" fmla="*/ 265037 w 1428743"/>
                <a:gd name="connsiteY0" fmla="*/ 0 h 265037"/>
                <a:gd name="connsiteX1" fmla="*/ 1411376 w 1428743"/>
                <a:gd name="connsiteY1" fmla="*/ 0 h 265037"/>
                <a:gd name="connsiteX2" fmla="*/ 1428743 w 1428743"/>
                <a:gd name="connsiteY2" fmla="*/ 1751 h 265037"/>
                <a:gd name="connsiteX3" fmla="*/ 1428743 w 1428743"/>
                <a:gd name="connsiteY3" fmla="*/ 1813 h 265037"/>
                <a:gd name="connsiteX4" fmla="*/ 1410771 w 1428743"/>
                <a:gd name="connsiteY4" fmla="*/ 1 h 265037"/>
                <a:gd name="connsiteX5" fmla="*/ 1410222 w 1428743"/>
                <a:gd name="connsiteY5" fmla="*/ 56 h 265037"/>
                <a:gd name="connsiteX6" fmla="*/ 1409683 w 1428743"/>
                <a:gd name="connsiteY6" fmla="*/ 2 h 265037"/>
                <a:gd name="connsiteX7" fmla="*/ 1381852 w 1428743"/>
                <a:gd name="connsiteY7" fmla="*/ 2808 h 265037"/>
                <a:gd name="connsiteX8" fmla="*/ 1362026 w 1428743"/>
                <a:gd name="connsiteY8" fmla="*/ 10592 h 265037"/>
                <a:gd name="connsiteX9" fmla="*/ 1358870 w 1428743"/>
                <a:gd name="connsiteY9" fmla="*/ 11205 h 265037"/>
                <a:gd name="connsiteX10" fmla="*/ 1356567 w 1428743"/>
                <a:gd name="connsiteY10" fmla="*/ 12734 h 265037"/>
                <a:gd name="connsiteX11" fmla="*/ 1338076 w 1428743"/>
                <a:gd name="connsiteY11" fmla="*/ 19994 h 265037"/>
                <a:gd name="connsiteX12" fmla="*/ 1313194 w 1428743"/>
                <a:gd name="connsiteY12" fmla="*/ 41536 h 265037"/>
                <a:gd name="connsiteX13" fmla="*/ 1313187 w 1428743"/>
                <a:gd name="connsiteY13" fmla="*/ 41541 h 265037"/>
                <a:gd name="connsiteX14" fmla="*/ 1313177 w 1428743"/>
                <a:gd name="connsiteY14" fmla="*/ 41551 h 265037"/>
                <a:gd name="connsiteX15" fmla="*/ 1303123 w 1428743"/>
                <a:gd name="connsiteY15" fmla="*/ 50255 h 265037"/>
                <a:gd name="connsiteX16" fmla="*/ 1301307 w 1428743"/>
                <a:gd name="connsiteY16" fmla="*/ 53420 h 265037"/>
                <a:gd name="connsiteX17" fmla="*/ 1089688 w 1428743"/>
                <a:gd name="connsiteY17" fmla="*/ 265037 h 265037"/>
                <a:gd name="connsiteX18" fmla="*/ 0 w 1428743"/>
                <a:gd name="connsiteY18" fmla="*/ 265037 h 26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28743" h="265037">
                  <a:moveTo>
                    <a:pt x="265037" y="0"/>
                  </a:moveTo>
                  <a:lnTo>
                    <a:pt x="1411376" y="0"/>
                  </a:lnTo>
                  <a:lnTo>
                    <a:pt x="1428743" y="1751"/>
                  </a:lnTo>
                  <a:lnTo>
                    <a:pt x="1428743" y="1813"/>
                  </a:lnTo>
                  <a:lnTo>
                    <a:pt x="1410771" y="1"/>
                  </a:lnTo>
                  <a:lnTo>
                    <a:pt x="1410222" y="56"/>
                  </a:lnTo>
                  <a:lnTo>
                    <a:pt x="1409683" y="2"/>
                  </a:lnTo>
                  <a:lnTo>
                    <a:pt x="1381852" y="2808"/>
                  </a:lnTo>
                  <a:lnTo>
                    <a:pt x="1362026" y="10592"/>
                  </a:lnTo>
                  <a:lnTo>
                    <a:pt x="1358870" y="11205"/>
                  </a:lnTo>
                  <a:lnTo>
                    <a:pt x="1356567" y="12734"/>
                  </a:lnTo>
                  <a:lnTo>
                    <a:pt x="1338076" y="19994"/>
                  </a:lnTo>
                  <a:lnTo>
                    <a:pt x="1313194" y="41536"/>
                  </a:lnTo>
                  <a:lnTo>
                    <a:pt x="1313187" y="41541"/>
                  </a:lnTo>
                  <a:lnTo>
                    <a:pt x="1313177" y="41551"/>
                  </a:lnTo>
                  <a:lnTo>
                    <a:pt x="1303123" y="50255"/>
                  </a:lnTo>
                  <a:lnTo>
                    <a:pt x="1301307" y="53420"/>
                  </a:lnTo>
                  <a:lnTo>
                    <a:pt x="1089688" y="265037"/>
                  </a:lnTo>
                  <a:lnTo>
                    <a:pt x="0" y="265037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22000">
                  <a:srgbClr val="F9F9F9">
                    <a:alpha val="50000"/>
                  </a:srgbClr>
                </a:gs>
                <a:gs pos="2000">
                  <a:schemeClr val="bg1">
                    <a:lumMod val="95000"/>
                    <a:alpha val="46000"/>
                  </a:schemeClr>
                </a:gs>
              </a:gsLst>
              <a:lin ang="5400000" scaled="1"/>
              <a:tileRect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53"/>
            <p:cNvSpPr/>
            <p:nvPr/>
          </p:nvSpPr>
          <p:spPr>
            <a:xfrm rot="16200000" flipH="1" flipV="1">
              <a:off x="7606218" y="2969200"/>
              <a:ext cx="1249495" cy="231786"/>
            </a:xfrm>
            <a:custGeom>
              <a:avLst/>
              <a:gdLst>
                <a:gd name="connsiteX0" fmla="*/ 265037 w 1428743"/>
                <a:gd name="connsiteY0" fmla="*/ 0 h 265037"/>
                <a:gd name="connsiteX1" fmla="*/ 1411376 w 1428743"/>
                <a:gd name="connsiteY1" fmla="*/ 0 h 265037"/>
                <a:gd name="connsiteX2" fmla="*/ 1428743 w 1428743"/>
                <a:gd name="connsiteY2" fmla="*/ 1751 h 265037"/>
                <a:gd name="connsiteX3" fmla="*/ 1428743 w 1428743"/>
                <a:gd name="connsiteY3" fmla="*/ 1813 h 265037"/>
                <a:gd name="connsiteX4" fmla="*/ 1410771 w 1428743"/>
                <a:gd name="connsiteY4" fmla="*/ 1 h 265037"/>
                <a:gd name="connsiteX5" fmla="*/ 1410222 w 1428743"/>
                <a:gd name="connsiteY5" fmla="*/ 56 h 265037"/>
                <a:gd name="connsiteX6" fmla="*/ 1409683 w 1428743"/>
                <a:gd name="connsiteY6" fmla="*/ 2 h 265037"/>
                <a:gd name="connsiteX7" fmla="*/ 1381852 w 1428743"/>
                <a:gd name="connsiteY7" fmla="*/ 2808 h 265037"/>
                <a:gd name="connsiteX8" fmla="*/ 1362026 w 1428743"/>
                <a:gd name="connsiteY8" fmla="*/ 10592 h 265037"/>
                <a:gd name="connsiteX9" fmla="*/ 1358870 w 1428743"/>
                <a:gd name="connsiteY9" fmla="*/ 11205 h 265037"/>
                <a:gd name="connsiteX10" fmla="*/ 1356567 w 1428743"/>
                <a:gd name="connsiteY10" fmla="*/ 12734 h 265037"/>
                <a:gd name="connsiteX11" fmla="*/ 1338076 w 1428743"/>
                <a:gd name="connsiteY11" fmla="*/ 19994 h 265037"/>
                <a:gd name="connsiteX12" fmla="*/ 1313194 w 1428743"/>
                <a:gd name="connsiteY12" fmla="*/ 41536 h 265037"/>
                <a:gd name="connsiteX13" fmla="*/ 1313187 w 1428743"/>
                <a:gd name="connsiteY13" fmla="*/ 41541 h 265037"/>
                <a:gd name="connsiteX14" fmla="*/ 1313177 w 1428743"/>
                <a:gd name="connsiteY14" fmla="*/ 41551 h 265037"/>
                <a:gd name="connsiteX15" fmla="*/ 1303123 w 1428743"/>
                <a:gd name="connsiteY15" fmla="*/ 50255 h 265037"/>
                <a:gd name="connsiteX16" fmla="*/ 1301307 w 1428743"/>
                <a:gd name="connsiteY16" fmla="*/ 53420 h 265037"/>
                <a:gd name="connsiteX17" fmla="*/ 1089688 w 1428743"/>
                <a:gd name="connsiteY17" fmla="*/ 265037 h 265037"/>
                <a:gd name="connsiteX18" fmla="*/ 0 w 1428743"/>
                <a:gd name="connsiteY18" fmla="*/ 265037 h 26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28743" h="265037">
                  <a:moveTo>
                    <a:pt x="265037" y="0"/>
                  </a:moveTo>
                  <a:lnTo>
                    <a:pt x="1411376" y="0"/>
                  </a:lnTo>
                  <a:lnTo>
                    <a:pt x="1428743" y="1751"/>
                  </a:lnTo>
                  <a:lnTo>
                    <a:pt x="1428743" y="1813"/>
                  </a:lnTo>
                  <a:lnTo>
                    <a:pt x="1410771" y="1"/>
                  </a:lnTo>
                  <a:lnTo>
                    <a:pt x="1410222" y="56"/>
                  </a:lnTo>
                  <a:lnTo>
                    <a:pt x="1409683" y="2"/>
                  </a:lnTo>
                  <a:lnTo>
                    <a:pt x="1381852" y="2808"/>
                  </a:lnTo>
                  <a:lnTo>
                    <a:pt x="1362026" y="10592"/>
                  </a:lnTo>
                  <a:lnTo>
                    <a:pt x="1358870" y="11205"/>
                  </a:lnTo>
                  <a:lnTo>
                    <a:pt x="1356567" y="12734"/>
                  </a:lnTo>
                  <a:lnTo>
                    <a:pt x="1338076" y="19994"/>
                  </a:lnTo>
                  <a:lnTo>
                    <a:pt x="1313194" y="41536"/>
                  </a:lnTo>
                  <a:lnTo>
                    <a:pt x="1313187" y="41541"/>
                  </a:lnTo>
                  <a:lnTo>
                    <a:pt x="1313177" y="41551"/>
                  </a:lnTo>
                  <a:lnTo>
                    <a:pt x="1303123" y="50255"/>
                  </a:lnTo>
                  <a:lnTo>
                    <a:pt x="1301307" y="53420"/>
                  </a:lnTo>
                  <a:lnTo>
                    <a:pt x="1089688" y="265037"/>
                  </a:lnTo>
                  <a:lnTo>
                    <a:pt x="0" y="265037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7000">
                  <a:schemeClr val="tx1">
                    <a:alpha val="19000"/>
                  </a:schemeClr>
                </a:gs>
                <a:gs pos="2000">
                  <a:schemeClr val="tx1">
                    <a:alpha val="15000"/>
                  </a:schemeClr>
                </a:gs>
              </a:gsLst>
              <a:lin ang="5400000" scaled="1"/>
              <a:tileRect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33" name="任意多边形 54"/>
            <p:cNvSpPr/>
            <p:nvPr/>
          </p:nvSpPr>
          <p:spPr>
            <a:xfrm rot="5400000" flipH="1">
              <a:off x="7606218" y="4499117"/>
              <a:ext cx="1249495" cy="231786"/>
            </a:xfrm>
            <a:custGeom>
              <a:avLst/>
              <a:gdLst>
                <a:gd name="connsiteX0" fmla="*/ 265037 w 1428743"/>
                <a:gd name="connsiteY0" fmla="*/ 0 h 265037"/>
                <a:gd name="connsiteX1" fmla="*/ 1411376 w 1428743"/>
                <a:gd name="connsiteY1" fmla="*/ 0 h 265037"/>
                <a:gd name="connsiteX2" fmla="*/ 1428743 w 1428743"/>
                <a:gd name="connsiteY2" fmla="*/ 1751 h 265037"/>
                <a:gd name="connsiteX3" fmla="*/ 1428743 w 1428743"/>
                <a:gd name="connsiteY3" fmla="*/ 1813 h 265037"/>
                <a:gd name="connsiteX4" fmla="*/ 1410771 w 1428743"/>
                <a:gd name="connsiteY4" fmla="*/ 1 h 265037"/>
                <a:gd name="connsiteX5" fmla="*/ 1410222 w 1428743"/>
                <a:gd name="connsiteY5" fmla="*/ 56 h 265037"/>
                <a:gd name="connsiteX6" fmla="*/ 1409683 w 1428743"/>
                <a:gd name="connsiteY6" fmla="*/ 2 h 265037"/>
                <a:gd name="connsiteX7" fmla="*/ 1381852 w 1428743"/>
                <a:gd name="connsiteY7" fmla="*/ 2808 h 265037"/>
                <a:gd name="connsiteX8" fmla="*/ 1362026 w 1428743"/>
                <a:gd name="connsiteY8" fmla="*/ 10592 h 265037"/>
                <a:gd name="connsiteX9" fmla="*/ 1358870 w 1428743"/>
                <a:gd name="connsiteY9" fmla="*/ 11205 h 265037"/>
                <a:gd name="connsiteX10" fmla="*/ 1356567 w 1428743"/>
                <a:gd name="connsiteY10" fmla="*/ 12734 h 265037"/>
                <a:gd name="connsiteX11" fmla="*/ 1338076 w 1428743"/>
                <a:gd name="connsiteY11" fmla="*/ 19994 h 265037"/>
                <a:gd name="connsiteX12" fmla="*/ 1313194 w 1428743"/>
                <a:gd name="connsiteY12" fmla="*/ 41536 h 265037"/>
                <a:gd name="connsiteX13" fmla="*/ 1313187 w 1428743"/>
                <a:gd name="connsiteY13" fmla="*/ 41541 h 265037"/>
                <a:gd name="connsiteX14" fmla="*/ 1313177 w 1428743"/>
                <a:gd name="connsiteY14" fmla="*/ 41551 h 265037"/>
                <a:gd name="connsiteX15" fmla="*/ 1303123 w 1428743"/>
                <a:gd name="connsiteY15" fmla="*/ 50255 h 265037"/>
                <a:gd name="connsiteX16" fmla="*/ 1301307 w 1428743"/>
                <a:gd name="connsiteY16" fmla="*/ 53420 h 265037"/>
                <a:gd name="connsiteX17" fmla="*/ 1089688 w 1428743"/>
                <a:gd name="connsiteY17" fmla="*/ 265037 h 265037"/>
                <a:gd name="connsiteX18" fmla="*/ 0 w 1428743"/>
                <a:gd name="connsiteY18" fmla="*/ 265037 h 26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28743" h="265037">
                  <a:moveTo>
                    <a:pt x="265037" y="0"/>
                  </a:moveTo>
                  <a:lnTo>
                    <a:pt x="1411376" y="0"/>
                  </a:lnTo>
                  <a:lnTo>
                    <a:pt x="1428743" y="1751"/>
                  </a:lnTo>
                  <a:lnTo>
                    <a:pt x="1428743" y="1813"/>
                  </a:lnTo>
                  <a:lnTo>
                    <a:pt x="1410771" y="1"/>
                  </a:lnTo>
                  <a:lnTo>
                    <a:pt x="1410222" y="56"/>
                  </a:lnTo>
                  <a:lnTo>
                    <a:pt x="1409683" y="2"/>
                  </a:lnTo>
                  <a:lnTo>
                    <a:pt x="1381852" y="2808"/>
                  </a:lnTo>
                  <a:lnTo>
                    <a:pt x="1362026" y="10592"/>
                  </a:lnTo>
                  <a:lnTo>
                    <a:pt x="1358870" y="11205"/>
                  </a:lnTo>
                  <a:lnTo>
                    <a:pt x="1356567" y="12734"/>
                  </a:lnTo>
                  <a:lnTo>
                    <a:pt x="1338076" y="19994"/>
                  </a:lnTo>
                  <a:lnTo>
                    <a:pt x="1313194" y="41536"/>
                  </a:lnTo>
                  <a:lnTo>
                    <a:pt x="1313187" y="41541"/>
                  </a:lnTo>
                  <a:lnTo>
                    <a:pt x="1313177" y="41551"/>
                  </a:lnTo>
                  <a:lnTo>
                    <a:pt x="1303123" y="50255"/>
                  </a:lnTo>
                  <a:lnTo>
                    <a:pt x="1301307" y="53420"/>
                  </a:lnTo>
                  <a:lnTo>
                    <a:pt x="1089688" y="265037"/>
                  </a:lnTo>
                  <a:lnTo>
                    <a:pt x="0" y="265037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26000">
                  <a:schemeClr val="tx1">
                    <a:alpha val="19000"/>
                  </a:schemeClr>
                </a:gs>
                <a:gs pos="2000">
                  <a:schemeClr val="tx1">
                    <a:alpha val="10000"/>
                  </a:schemeClr>
                </a:gs>
              </a:gsLst>
              <a:lin ang="5400000" scaled="1"/>
              <a:tileRect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</p:grpSp>
      <p:sp>
        <p:nvSpPr>
          <p:cNvPr id="34" name="文本框 111"/>
          <p:cNvSpPr txBox="1"/>
          <p:nvPr/>
        </p:nvSpPr>
        <p:spPr>
          <a:xfrm>
            <a:off x="5148050" y="3508716"/>
            <a:ext cx="1028577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FEB750"/>
                </a:solidFill>
                <a:latin typeface="Impact" panose="020B0806030902050204" pitchFamily="34" charset="0"/>
              </a:rPr>
              <a:t>01</a:t>
            </a:r>
            <a:endParaRPr lang="zh-CN" altLang="en-US" sz="3600" dirty="0">
              <a:solidFill>
                <a:srgbClr val="FEB750"/>
              </a:solidFill>
              <a:latin typeface="Impact" panose="020B0806030902050204" pitchFamily="34" charset="0"/>
            </a:endParaRPr>
          </a:p>
        </p:txBody>
      </p:sp>
      <p:sp>
        <p:nvSpPr>
          <p:cNvPr id="35" name="文本框 112"/>
          <p:cNvSpPr txBox="1"/>
          <p:nvPr/>
        </p:nvSpPr>
        <p:spPr>
          <a:xfrm>
            <a:off x="5169288" y="4267810"/>
            <a:ext cx="1028577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03ACBE"/>
                </a:solidFill>
                <a:latin typeface="Impact" panose="020B0806030902050204" pitchFamily="34" charset="0"/>
              </a:rPr>
              <a:t>04</a:t>
            </a:r>
            <a:endParaRPr lang="zh-CN" altLang="en-US" sz="3600" dirty="0">
              <a:solidFill>
                <a:srgbClr val="03ACBE"/>
              </a:solidFill>
              <a:latin typeface="Impact" panose="020B0806030902050204" pitchFamily="34" charset="0"/>
            </a:endParaRPr>
          </a:p>
        </p:txBody>
      </p:sp>
      <p:sp>
        <p:nvSpPr>
          <p:cNvPr id="36" name="文本框 113"/>
          <p:cNvSpPr txBox="1"/>
          <p:nvPr/>
        </p:nvSpPr>
        <p:spPr>
          <a:xfrm>
            <a:off x="6040051" y="3469214"/>
            <a:ext cx="1028577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E27172"/>
                </a:solidFill>
                <a:latin typeface="Impact" panose="020B0806030902050204" pitchFamily="34" charset="0"/>
              </a:rPr>
              <a:t>02</a:t>
            </a:r>
            <a:endParaRPr lang="zh-CN" altLang="en-US" sz="3600" dirty="0">
              <a:solidFill>
                <a:srgbClr val="E27172"/>
              </a:solidFill>
              <a:latin typeface="Impact" panose="020B0806030902050204" pitchFamily="34" charset="0"/>
            </a:endParaRPr>
          </a:p>
        </p:txBody>
      </p:sp>
      <p:sp>
        <p:nvSpPr>
          <p:cNvPr id="37" name="文本框 114"/>
          <p:cNvSpPr txBox="1"/>
          <p:nvPr/>
        </p:nvSpPr>
        <p:spPr>
          <a:xfrm>
            <a:off x="6035715" y="4256045"/>
            <a:ext cx="1028577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633E72"/>
                </a:solidFill>
                <a:latin typeface="Impact" panose="020B0806030902050204" pitchFamily="34" charset="0"/>
              </a:rPr>
              <a:t>03</a:t>
            </a:r>
            <a:endParaRPr lang="zh-CN" altLang="en-US" sz="3600" dirty="0">
              <a:solidFill>
                <a:srgbClr val="633E72"/>
              </a:solidFill>
              <a:latin typeface="Impact" panose="020B0806030902050204" pitchFamily="34" charset="0"/>
            </a:endParaRPr>
          </a:p>
        </p:txBody>
      </p:sp>
      <p:grpSp>
        <p:nvGrpSpPr>
          <p:cNvPr id="38" name="Group 41"/>
          <p:cNvGrpSpPr>
            <a:grpSpLocks noChangeAspect="1"/>
          </p:cNvGrpSpPr>
          <p:nvPr/>
        </p:nvGrpSpPr>
        <p:grpSpPr bwMode="auto">
          <a:xfrm>
            <a:off x="4414340" y="1755109"/>
            <a:ext cx="330539" cy="404476"/>
            <a:chOff x="3783" y="2089"/>
            <a:chExt cx="116" cy="142"/>
          </a:xfrm>
          <a:solidFill>
            <a:schemeClr val="bg1"/>
          </a:solidFill>
          <a:effectLst/>
        </p:grpSpPr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3791" y="2221"/>
              <a:ext cx="20" cy="10"/>
            </a:xfrm>
            <a:custGeom>
              <a:avLst/>
              <a:gdLst>
                <a:gd name="T0" fmla="*/ 8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0 w 8"/>
                <a:gd name="T7" fmla="*/ 4 h 4"/>
                <a:gd name="T8" fmla="*/ 1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40" name="Freeform 43"/>
            <p:cNvSpPr>
              <a:spLocks/>
            </p:cNvSpPr>
            <p:nvPr/>
          </p:nvSpPr>
          <p:spPr bwMode="auto">
            <a:xfrm>
              <a:off x="3818" y="2208"/>
              <a:ext cx="23" cy="23"/>
            </a:xfrm>
            <a:custGeom>
              <a:avLst/>
              <a:gdLst>
                <a:gd name="T0" fmla="*/ 8 w 9"/>
                <a:gd name="T1" fmla="*/ 0 h 9"/>
                <a:gd name="T2" fmla="*/ 1 w 9"/>
                <a:gd name="T3" fmla="*/ 0 h 9"/>
                <a:gd name="T4" fmla="*/ 0 w 9"/>
                <a:gd name="T5" fmla="*/ 1 h 9"/>
                <a:gd name="T6" fmla="*/ 0 w 9"/>
                <a:gd name="T7" fmla="*/ 9 h 9"/>
                <a:gd name="T8" fmla="*/ 1 w 9"/>
                <a:gd name="T9" fmla="*/ 9 h 9"/>
                <a:gd name="T10" fmla="*/ 8 w 9"/>
                <a:gd name="T11" fmla="*/ 9 h 9"/>
                <a:gd name="T12" fmla="*/ 9 w 9"/>
                <a:gd name="T13" fmla="*/ 9 h 9"/>
                <a:gd name="T14" fmla="*/ 9 w 9"/>
                <a:gd name="T15" fmla="*/ 1 h 9"/>
                <a:gd name="T16" fmla="*/ 8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41" name="Freeform 44"/>
            <p:cNvSpPr>
              <a:spLocks/>
            </p:cNvSpPr>
            <p:nvPr/>
          </p:nvSpPr>
          <p:spPr bwMode="auto">
            <a:xfrm>
              <a:off x="3849" y="2184"/>
              <a:ext cx="20" cy="47"/>
            </a:xfrm>
            <a:custGeom>
              <a:avLst/>
              <a:gdLst>
                <a:gd name="T0" fmla="*/ 7 w 8"/>
                <a:gd name="T1" fmla="*/ 0 h 19"/>
                <a:gd name="T2" fmla="*/ 0 w 8"/>
                <a:gd name="T3" fmla="*/ 0 h 19"/>
                <a:gd name="T4" fmla="*/ 0 w 8"/>
                <a:gd name="T5" fmla="*/ 1 h 19"/>
                <a:gd name="T6" fmla="*/ 0 w 8"/>
                <a:gd name="T7" fmla="*/ 19 h 19"/>
                <a:gd name="T8" fmla="*/ 0 w 8"/>
                <a:gd name="T9" fmla="*/ 19 h 19"/>
                <a:gd name="T10" fmla="*/ 7 w 8"/>
                <a:gd name="T11" fmla="*/ 19 h 19"/>
                <a:gd name="T12" fmla="*/ 8 w 8"/>
                <a:gd name="T13" fmla="*/ 19 h 19"/>
                <a:gd name="T14" fmla="*/ 8 w 8"/>
                <a:gd name="T15" fmla="*/ 1 h 19"/>
                <a:gd name="T16" fmla="*/ 7 w 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9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42" name="Freeform 45"/>
            <p:cNvSpPr>
              <a:spLocks/>
            </p:cNvSpPr>
            <p:nvPr/>
          </p:nvSpPr>
          <p:spPr bwMode="auto">
            <a:xfrm>
              <a:off x="3877" y="2161"/>
              <a:ext cx="22" cy="70"/>
            </a:xfrm>
            <a:custGeom>
              <a:avLst/>
              <a:gdLst>
                <a:gd name="T0" fmla="*/ 8 w 9"/>
                <a:gd name="T1" fmla="*/ 0 h 28"/>
                <a:gd name="T2" fmla="*/ 1 w 9"/>
                <a:gd name="T3" fmla="*/ 0 h 28"/>
                <a:gd name="T4" fmla="*/ 0 w 9"/>
                <a:gd name="T5" fmla="*/ 1 h 28"/>
                <a:gd name="T6" fmla="*/ 0 w 9"/>
                <a:gd name="T7" fmla="*/ 28 h 28"/>
                <a:gd name="T8" fmla="*/ 1 w 9"/>
                <a:gd name="T9" fmla="*/ 28 h 28"/>
                <a:gd name="T10" fmla="*/ 8 w 9"/>
                <a:gd name="T11" fmla="*/ 28 h 28"/>
                <a:gd name="T12" fmla="*/ 9 w 9"/>
                <a:gd name="T13" fmla="*/ 28 h 28"/>
                <a:gd name="T14" fmla="*/ 9 w 9"/>
                <a:gd name="T15" fmla="*/ 1 h 28"/>
                <a:gd name="T16" fmla="*/ 8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43" name="Freeform 46"/>
            <p:cNvSpPr>
              <a:spLocks/>
            </p:cNvSpPr>
            <p:nvPr/>
          </p:nvSpPr>
          <p:spPr bwMode="auto">
            <a:xfrm>
              <a:off x="3821" y="2089"/>
              <a:ext cx="23" cy="27"/>
            </a:xfrm>
            <a:custGeom>
              <a:avLst/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44" name="Freeform 47"/>
            <p:cNvSpPr>
              <a:spLocks/>
            </p:cNvSpPr>
            <p:nvPr/>
          </p:nvSpPr>
          <p:spPr bwMode="auto">
            <a:xfrm>
              <a:off x="3785" y="2164"/>
              <a:ext cx="36" cy="44"/>
            </a:xfrm>
            <a:custGeom>
              <a:avLst/>
              <a:gdLst>
                <a:gd name="T0" fmla="*/ 12 w 14"/>
                <a:gd name="T1" fmla="*/ 1 h 18"/>
                <a:gd name="T2" fmla="*/ 10 w 14"/>
                <a:gd name="T3" fmla="*/ 0 h 18"/>
                <a:gd name="T4" fmla="*/ 8 w 14"/>
                <a:gd name="T5" fmla="*/ 6 h 18"/>
                <a:gd name="T6" fmla="*/ 1 w 14"/>
                <a:gd name="T7" fmla="*/ 14 h 18"/>
                <a:gd name="T8" fmla="*/ 1 w 14"/>
                <a:gd name="T9" fmla="*/ 17 h 18"/>
                <a:gd name="T10" fmla="*/ 4 w 14"/>
                <a:gd name="T11" fmla="*/ 17 h 18"/>
                <a:gd name="T12" fmla="*/ 12 w 14"/>
                <a:gd name="T13" fmla="*/ 9 h 18"/>
                <a:gd name="T14" fmla="*/ 13 w 14"/>
                <a:gd name="T15" fmla="*/ 8 h 18"/>
                <a:gd name="T16" fmla="*/ 14 w 14"/>
                <a:gd name="T17" fmla="*/ 3 h 18"/>
                <a:gd name="T18" fmla="*/ 12 w 14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836" y="2116"/>
              <a:ext cx="33" cy="20"/>
            </a:xfrm>
            <a:custGeom>
              <a:avLst/>
              <a:gdLst>
                <a:gd name="T0" fmla="*/ 6 w 13"/>
                <a:gd name="T1" fmla="*/ 8 h 8"/>
                <a:gd name="T2" fmla="*/ 12 w 13"/>
                <a:gd name="T3" fmla="*/ 4 h 8"/>
                <a:gd name="T4" fmla="*/ 12 w 13"/>
                <a:gd name="T5" fmla="*/ 1 h 8"/>
                <a:gd name="T6" fmla="*/ 10 w 13"/>
                <a:gd name="T7" fmla="*/ 1 h 8"/>
                <a:gd name="T8" fmla="*/ 5 w 13"/>
                <a:gd name="T9" fmla="*/ 4 h 8"/>
                <a:gd name="T10" fmla="*/ 1 w 13"/>
                <a:gd name="T11" fmla="*/ 3 h 8"/>
                <a:gd name="T12" fmla="*/ 1 w 13"/>
                <a:gd name="T13" fmla="*/ 5 h 8"/>
                <a:gd name="T14" fmla="*/ 0 w 13"/>
                <a:gd name="T15" fmla="*/ 7 h 8"/>
                <a:gd name="T16" fmla="*/ 5 w 13"/>
                <a:gd name="T17" fmla="*/ 8 h 8"/>
                <a:gd name="T18" fmla="*/ 6 w 1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46" name="Freeform 49"/>
            <p:cNvSpPr>
              <a:spLocks/>
            </p:cNvSpPr>
            <p:nvPr/>
          </p:nvSpPr>
          <p:spPr bwMode="auto">
            <a:xfrm>
              <a:off x="3783" y="2116"/>
              <a:ext cx="58" cy="87"/>
            </a:xfrm>
            <a:custGeom>
              <a:avLst/>
              <a:gdLst>
                <a:gd name="T0" fmla="*/ 18 w 23"/>
                <a:gd name="T1" fmla="*/ 17 h 35"/>
                <a:gd name="T2" fmla="*/ 21 w 23"/>
                <a:gd name="T3" fmla="*/ 5 h 35"/>
                <a:gd name="T4" fmla="*/ 21 w 23"/>
                <a:gd name="T5" fmla="*/ 2 h 35"/>
                <a:gd name="T6" fmla="*/ 20 w 23"/>
                <a:gd name="T7" fmla="*/ 2 h 35"/>
                <a:gd name="T8" fmla="*/ 19 w 23"/>
                <a:gd name="T9" fmla="*/ 7 h 35"/>
                <a:gd name="T10" fmla="*/ 20 w 23"/>
                <a:gd name="T11" fmla="*/ 3 h 35"/>
                <a:gd name="T12" fmla="*/ 20 w 23"/>
                <a:gd name="T13" fmla="*/ 2 h 35"/>
                <a:gd name="T14" fmla="*/ 20 w 23"/>
                <a:gd name="T15" fmla="*/ 1 h 35"/>
                <a:gd name="T16" fmla="*/ 19 w 23"/>
                <a:gd name="T17" fmla="*/ 1 h 35"/>
                <a:gd name="T18" fmla="*/ 18 w 23"/>
                <a:gd name="T19" fmla="*/ 2 h 35"/>
                <a:gd name="T20" fmla="*/ 19 w 23"/>
                <a:gd name="T21" fmla="*/ 3 h 35"/>
                <a:gd name="T22" fmla="*/ 18 w 23"/>
                <a:gd name="T23" fmla="*/ 6 h 35"/>
                <a:gd name="T24" fmla="*/ 17 w 23"/>
                <a:gd name="T25" fmla="*/ 0 h 35"/>
                <a:gd name="T26" fmla="*/ 17 w 23"/>
                <a:gd name="T27" fmla="*/ 0 h 35"/>
                <a:gd name="T28" fmla="*/ 17 w 23"/>
                <a:gd name="T29" fmla="*/ 0 h 35"/>
                <a:gd name="T30" fmla="*/ 15 w 23"/>
                <a:gd name="T31" fmla="*/ 0 h 35"/>
                <a:gd name="T32" fmla="*/ 8 w 23"/>
                <a:gd name="T33" fmla="*/ 0 h 35"/>
                <a:gd name="T34" fmla="*/ 1 w 23"/>
                <a:gd name="T35" fmla="*/ 5 h 35"/>
                <a:gd name="T36" fmla="*/ 1 w 23"/>
                <a:gd name="T37" fmla="*/ 8 h 35"/>
                <a:gd name="T38" fmla="*/ 4 w 23"/>
                <a:gd name="T39" fmla="*/ 8 h 35"/>
                <a:gd name="T40" fmla="*/ 4 w 23"/>
                <a:gd name="T41" fmla="*/ 8 h 35"/>
                <a:gd name="T42" fmla="*/ 9 w 23"/>
                <a:gd name="T43" fmla="*/ 4 h 35"/>
                <a:gd name="T44" fmla="*/ 13 w 23"/>
                <a:gd name="T45" fmla="*/ 4 h 35"/>
                <a:gd name="T46" fmla="*/ 12 w 23"/>
                <a:gd name="T47" fmla="*/ 4 h 35"/>
                <a:gd name="T48" fmla="*/ 9 w 23"/>
                <a:gd name="T49" fmla="*/ 15 h 35"/>
                <a:gd name="T50" fmla="*/ 10 w 23"/>
                <a:gd name="T51" fmla="*/ 16 h 35"/>
                <a:gd name="T52" fmla="*/ 14 w 23"/>
                <a:gd name="T53" fmla="*/ 20 h 35"/>
                <a:gd name="T54" fmla="*/ 18 w 23"/>
                <a:gd name="T55" fmla="*/ 24 h 35"/>
                <a:gd name="T56" fmla="*/ 17 w 23"/>
                <a:gd name="T57" fmla="*/ 32 h 35"/>
                <a:gd name="T58" fmla="*/ 19 w 23"/>
                <a:gd name="T59" fmla="*/ 35 h 35"/>
                <a:gd name="T60" fmla="*/ 22 w 23"/>
                <a:gd name="T61" fmla="*/ 33 h 35"/>
                <a:gd name="T62" fmla="*/ 23 w 23"/>
                <a:gd name="T63" fmla="*/ 24 h 35"/>
                <a:gd name="T64" fmla="*/ 23 w 23"/>
                <a:gd name="T65" fmla="*/ 22 h 35"/>
                <a:gd name="T66" fmla="*/ 18 w 23"/>
                <a:gd name="T6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5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</a:endParaRPr>
            </a:p>
          </p:txBody>
        </p:sp>
      </p:grpSp>
      <p:grpSp>
        <p:nvGrpSpPr>
          <p:cNvPr id="47" name="Group 52"/>
          <p:cNvGrpSpPr>
            <a:grpSpLocks noChangeAspect="1"/>
          </p:cNvGrpSpPr>
          <p:nvPr/>
        </p:nvGrpSpPr>
        <p:grpSpPr bwMode="auto">
          <a:xfrm>
            <a:off x="4408269" y="4778929"/>
            <a:ext cx="381273" cy="377848"/>
            <a:chOff x="3783" y="2102"/>
            <a:chExt cx="116" cy="115"/>
          </a:xfrm>
          <a:solidFill>
            <a:schemeClr val="bg1"/>
          </a:solidFill>
          <a:effectLst/>
        </p:grpSpPr>
        <p:sp>
          <p:nvSpPr>
            <p:cNvPr id="48" name="Freeform 53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49" name="Freeform 54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50" name="Freeform 55"/>
            <p:cNvSpPr>
              <a:spLocks/>
            </p:cNvSpPr>
            <p:nvPr/>
          </p:nvSpPr>
          <p:spPr bwMode="auto">
            <a:xfrm>
              <a:off x="3839" y="2115"/>
              <a:ext cx="7" cy="10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3 w 3"/>
                <a:gd name="T5" fmla="*/ 3 h 4"/>
                <a:gd name="T6" fmla="*/ 3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0 w 3"/>
                <a:gd name="T13" fmla="*/ 3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51" name="Freeform 56"/>
            <p:cNvSpPr>
              <a:spLocks/>
            </p:cNvSpPr>
            <p:nvPr/>
          </p:nvSpPr>
          <p:spPr bwMode="auto">
            <a:xfrm>
              <a:off x="3839" y="2195"/>
              <a:ext cx="7" cy="10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0 w 3"/>
                <a:gd name="T7" fmla="*/ 4 h 4"/>
                <a:gd name="T8" fmla="*/ 1 w 3"/>
                <a:gd name="T9" fmla="*/ 4 h 4"/>
                <a:gd name="T10" fmla="*/ 3 w 3"/>
                <a:gd name="T11" fmla="*/ 4 h 4"/>
                <a:gd name="T12" fmla="*/ 3 w 3"/>
                <a:gd name="T13" fmla="*/ 1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52" name="Freeform 57"/>
            <p:cNvSpPr>
              <a:spLocks/>
            </p:cNvSpPr>
            <p:nvPr/>
          </p:nvSpPr>
          <p:spPr bwMode="auto">
            <a:xfrm>
              <a:off x="3796" y="2155"/>
              <a:ext cx="10" cy="10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4 w 4"/>
                <a:gd name="T13" fmla="*/ 2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3877" y="2155"/>
              <a:ext cx="10" cy="1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2 h 4"/>
                <a:gd name="T8" fmla="*/ 2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3813" y="2127"/>
              <a:ext cx="33" cy="38"/>
            </a:xfrm>
            <a:custGeom>
              <a:avLst/>
              <a:gdLst>
                <a:gd name="T0" fmla="*/ 11 w 13"/>
                <a:gd name="T1" fmla="*/ 0 h 15"/>
                <a:gd name="T2" fmla="*/ 10 w 13"/>
                <a:gd name="T3" fmla="*/ 2 h 15"/>
                <a:gd name="T4" fmla="*/ 10 w 13"/>
                <a:gd name="T5" fmla="*/ 11 h 15"/>
                <a:gd name="T6" fmla="*/ 9 w 13"/>
                <a:gd name="T7" fmla="*/ 12 h 15"/>
                <a:gd name="T8" fmla="*/ 2 w 13"/>
                <a:gd name="T9" fmla="*/ 12 h 15"/>
                <a:gd name="T10" fmla="*/ 0 w 13"/>
                <a:gd name="T11" fmla="*/ 14 h 15"/>
                <a:gd name="T12" fmla="*/ 2 w 13"/>
                <a:gd name="T13" fmla="*/ 15 h 15"/>
                <a:gd name="T14" fmla="*/ 11 w 13"/>
                <a:gd name="T15" fmla="*/ 15 h 15"/>
                <a:gd name="T16" fmla="*/ 12 w 13"/>
                <a:gd name="T17" fmla="*/ 15 h 15"/>
                <a:gd name="T18" fmla="*/ 12 w 13"/>
                <a:gd name="T19" fmla="*/ 15 h 15"/>
                <a:gd name="T20" fmla="*/ 13 w 13"/>
                <a:gd name="T21" fmla="*/ 13 h 15"/>
                <a:gd name="T22" fmla="*/ 13 w 13"/>
                <a:gd name="T23" fmla="*/ 2 h 15"/>
                <a:gd name="T24" fmla="*/ 11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</a:endParaRPr>
            </a:p>
          </p:txBody>
        </p:sp>
      </p:grpSp>
      <p:grpSp>
        <p:nvGrpSpPr>
          <p:cNvPr id="55" name="Group 62"/>
          <p:cNvGrpSpPr>
            <a:grpSpLocks noChangeAspect="1"/>
          </p:cNvGrpSpPr>
          <p:nvPr/>
        </p:nvGrpSpPr>
        <p:grpSpPr bwMode="auto">
          <a:xfrm>
            <a:off x="7335282" y="1829404"/>
            <a:ext cx="406578" cy="324515"/>
            <a:chOff x="3775" y="2110"/>
            <a:chExt cx="129" cy="103"/>
          </a:xfrm>
          <a:solidFill>
            <a:schemeClr val="bg1"/>
          </a:solidFill>
          <a:effectLst/>
        </p:grpSpPr>
        <p:sp>
          <p:nvSpPr>
            <p:cNvPr id="56" name="Freeform 63"/>
            <p:cNvSpPr>
              <a:spLocks/>
            </p:cNvSpPr>
            <p:nvPr/>
          </p:nvSpPr>
          <p:spPr bwMode="auto">
            <a:xfrm>
              <a:off x="3775" y="2177"/>
              <a:ext cx="40" cy="36"/>
            </a:xfrm>
            <a:custGeom>
              <a:avLst/>
              <a:gdLst>
                <a:gd name="T0" fmla="*/ 5 w 16"/>
                <a:gd name="T1" fmla="*/ 0 h 14"/>
                <a:gd name="T2" fmla="*/ 0 w 16"/>
                <a:gd name="T3" fmla="*/ 4 h 14"/>
                <a:gd name="T4" fmla="*/ 10 w 16"/>
                <a:gd name="T5" fmla="*/ 14 h 14"/>
                <a:gd name="T6" fmla="*/ 16 w 16"/>
                <a:gd name="T7" fmla="*/ 9 h 14"/>
                <a:gd name="T8" fmla="*/ 5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57" name="Freeform 64"/>
            <p:cNvSpPr>
              <a:spLocks/>
            </p:cNvSpPr>
            <p:nvPr/>
          </p:nvSpPr>
          <p:spPr bwMode="auto">
            <a:xfrm>
              <a:off x="3795" y="2156"/>
              <a:ext cx="109" cy="41"/>
            </a:xfrm>
            <a:custGeom>
              <a:avLst/>
              <a:gdLst>
                <a:gd name="T0" fmla="*/ 37 w 44"/>
                <a:gd name="T1" fmla="*/ 4 h 16"/>
                <a:gd name="T2" fmla="*/ 29 w 44"/>
                <a:gd name="T3" fmla="*/ 9 h 16"/>
                <a:gd name="T4" fmla="*/ 18 w 44"/>
                <a:gd name="T5" fmla="*/ 8 h 16"/>
                <a:gd name="T6" fmla="*/ 25 w 44"/>
                <a:gd name="T7" fmla="*/ 7 h 16"/>
                <a:gd name="T8" fmla="*/ 31 w 44"/>
                <a:gd name="T9" fmla="*/ 2 h 16"/>
                <a:gd name="T10" fmla="*/ 20 w 44"/>
                <a:gd name="T11" fmla="*/ 2 h 16"/>
                <a:gd name="T12" fmla="*/ 9 w 44"/>
                <a:gd name="T13" fmla="*/ 2 h 16"/>
                <a:gd name="T14" fmla="*/ 0 w 44"/>
                <a:gd name="T15" fmla="*/ 7 h 16"/>
                <a:gd name="T16" fmla="*/ 9 w 44"/>
                <a:gd name="T17" fmla="*/ 16 h 16"/>
                <a:gd name="T18" fmla="*/ 13 w 44"/>
                <a:gd name="T19" fmla="*/ 14 h 16"/>
                <a:gd name="T20" fmla="*/ 29 w 44"/>
                <a:gd name="T21" fmla="*/ 14 h 16"/>
                <a:gd name="T22" fmla="*/ 44 w 44"/>
                <a:gd name="T23" fmla="*/ 2 h 16"/>
                <a:gd name="T24" fmla="*/ 37 w 44"/>
                <a:gd name="T2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6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58" name="Freeform 65"/>
            <p:cNvSpPr>
              <a:spLocks noEditPoints="1"/>
            </p:cNvSpPr>
            <p:nvPr/>
          </p:nvSpPr>
          <p:spPr bwMode="auto">
            <a:xfrm>
              <a:off x="3810" y="2110"/>
              <a:ext cx="94" cy="41"/>
            </a:xfrm>
            <a:custGeom>
              <a:avLst/>
              <a:gdLst>
                <a:gd name="T0" fmla="*/ 38 w 38"/>
                <a:gd name="T1" fmla="*/ 0 h 16"/>
                <a:gd name="T2" fmla="*/ 34 w 38"/>
                <a:gd name="T3" fmla="*/ 0 h 16"/>
                <a:gd name="T4" fmla="*/ 34 w 38"/>
                <a:gd name="T5" fmla="*/ 6 h 16"/>
                <a:gd name="T6" fmla="*/ 32 w 38"/>
                <a:gd name="T7" fmla="*/ 6 h 16"/>
                <a:gd name="T8" fmla="*/ 32 w 38"/>
                <a:gd name="T9" fmla="*/ 0 h 16"/>
                <a:gd name="T10" fmla="*/ 28 w 38"/>
                <a:gd name="T11" fmla="*/ 0 h 16"/>
                <a:gd name="T12" fmla="*/ 28 w 38"/>
                <a:gd name="T13" fmla="*/ 6 h 16"/>
                <a:gd name="T14" fmla="*/ 12 w 38"/>
                <a:gd name="T15" fmla="*/ 6 h 16"/>
                <a:gd name="T16" fmla="*/ 12 w 38"/>
                <a:gd name="T17" fmla="*/ 3 h 16"/>
                <a:gd name="T18" fmla="*/ 12 w 38"/>
                <a:gd name="T19" fmla="*/ 1 h 16"/>
                <a:gd name="T20" fmla="*/ 11 w 38"/>
                <a:gd name="T21" fmla="*/ 0 h 16"/>
                <a:gd name="T22" fmla="*/ 9 w 38"/>
                <a:gd name="T23" fmla="*/ 0 h 16"/>
                <a:gd name="T24" fmla="*/ 3 w 38"/>
                <a:gd name="T25" fmla="*/ 0 h 16"/>
                <a:gd name="T26" fmla="*/ 1 w 38"/>
                <a:gd name="T27" fmla="*/ 0 h 16"/>
                <a:gd name="T28" fmla="*/ 0 w 38"/>
                <a:gd name="T29" fmla="*/ 2 h 16"/>
                <a:gd name="T30" fmla="*/ 0 w 38"/>
                <a:gd name="T31" fmla="*/ 3 h 16"/>
                <a:gd name="T32" fmla="*/ 0 w 38"/>
                <a:gd name="T33" fmla="*/ 13 h 16"/>
                <a:gd name="T34" fmla="*/ 0 w 38"/>
                <a:gd name="T35" fmla="*/ 15 h 16"/>
                <a:gd name="T36" fmla="*/ 2 w 38"/>
                <a:gd name="T37" fmla="*/ 16 h 16"/>
                <a:gd name="T38" fmla="*/ 3 w 38"/>
                <a:gd name="T39" fmla="*/ 16 h 16"/>
                <a:gd name="T40" fmla="*/ 9 w 38"/>
                <a:gd name="T41" fmla="*/ 16 h 16"/>
                <a:gd name="T42" fmla="*/ 11 w 38"/>
                <a:gd name="T43" fmla="*/ 16 h 16"/>
                <a:gd name="T44" fmla="*/ 12 w 38"/>
                <a:gd name="T45" fmla="*/ 14 h 16"/>
                <a:gd name="T46" fmla="*/ 12 w 38"/>
                <a:gd name="T47" fmla="*/ 13 h 16"/>
                <a:gd name="T48" fmla="*/ 12 w 38"/>
                <a:gd name="T49" fmla="*/ 10 h 16"/>
                <a:gd name="T50" fmla="*/ 38 w 38"/>
                <a:gd name="T51" fmla="*/ 10 h 16"/>
                <a:gd name="T52" fmla="*/ 38 w 38"/>
                <a:gd name="T53" fmla="*/ 0 h 16"/>
                <a:gd name="T54" fmla="*/ 3 w 38"/>
                <a:gd name="T55" fmla="*/ 3 h 16"/>
                <a:gd name="T56" fmla="*/ 9 w 38"/>
                <a:gd name="T57" fmla="*/ 3 h 16"/>
                <a:gd name="T58" fmla="*/ 9 w 38"/>
                <a:gd name="T59" fmla="*/ 13 h 16"/>
                <a:gd name="T60" fmla="*/ 3 w 38"/>
                <a:gd name="T61" fmla="*/ 13 h 16"/>
                <a:gd name="T62" fmla="*/ 3 w 38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16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</a:endParaRPr>
            </a:p>
          </p:txBody>
        </p:sp>
      </p:grpSp>
      <p:grpSp>
        <p:nvGrpSpPr>
          <p:cNvPr id="59" name="Group 68"/>
          <p:cNvGrpSpPr>
            <a:grpSpLocks noChangeAspect="1"/>
          </p:cNvGrpSpPr>
          <p:nvPr/>
        </p:nvGrpSpPr>
        <p:grpSpPr bwMode="auto">
          <a:xfrm>
            <a:off x="7511818" y="4781575"/>
            <a:ext cx="362683" cy="349320"/>
            <a:chOff x="3770" y="2095"/>
            <a:chExt cx="137" cy="132"/>
          </a:xfrm>
          <a:solidFill>
            <a:schemeClr val="bg1"/>
          </a:solidFill>
          <a:effectLst/>
        </p:grpSpPr>
        <p:sp>
          <p:nvSpPr>
            <p:cNvPr id="60" name="Freeform 69"/>
            <p:cNvSpPr>
              <a:spLocks/>
            </p:cNvSpPr>
            <p:nvPr/>
          </p:nvSpPr>
          <p:spPr bwMode="auto">
            <a:xfrm>
              <a:off x="3770" y="2190"/>
              <a:ext cx="137" cy="37"/>
            </a:xfrm>
            <a:custGeom>
              <a:avLst/>
              <a:gdLst>
                <a:gd name="T0" fmla="*/ 52 w 55"/>
                <a:gd name="T1" fmla="*/ 6 h 15"/>
                <a:gd name="T2" fmla="*/ 38 w 55"/>
                <a:gd name="T3" fmla="*/ 6 h 15"/>
                <a:gd name="T4" fmla="*/ 37 w 55"/>
                <a:gd name="T5" fmla="*/ 6 h 15"/>
                <a:gd name="T6" fmla="*/ 37 w 55"/>
                <a:gd name="T7" fmla="*/ 3 h 15"/>
                <a:gd name="T8" fmla="*/ 37 w 55"/>
                <a:gd name="T9" fmla="*/ 1 h 15"/>
                <a:gd name="T10" fmla="*/ 35 w 55"/>
                <a:gd name="T11" fmla="*/ 0 h 15"/>
                <a:gd name="T12" fmla="*/ 20 w 55"/>
                <a:gd name="T13" fmla="*/ 0 h 15"/>
                <a:gd name="T14" fmla="*/ 18 w 55"/>
                <a:gd name="T15" fmla="*/ 3 h 15"/>
                <a:gd name="T16" fmla="*/ 18 w 55"/>
                <a:gd name="T17" fmla="*/ 6 h 15"/>
                <a:gd name="T18" fmla="*/ 18 w 55"/>
                <a:gd name="T19" fmla="*/ 6 h 15"/>
                <a:gd name="T20" fmla="*/ 3 w 55"/>
                <a:gd name="T21" fmla="*/ 6 h 15"/>
                <a:gd name="T22" fmla="*/ 0 w 55"/>
                <a:gd name="T23" fmla="*/ 8 h 15"/>
                <a:gd name="T24" fmla="*/ 0 w 55"/>
                <a:gd name="T25" fmla="*/ 14 h 15"/>
                <a:gd name="T26" fmla="*/ 1 w 55"/>
                <a:gd name="T27" fmla="*/ 15 h 15"/>
                <a:gd name="T28" fmla="*/ 2 w 55"/>
                <a:gd name="T29" fmla="*/ 14 h 15"/>
                <a:gd name="T30" fmla="*/ 2 w 55"/>
                <a:gd name="T31" fmla="*/ 8 h 15"/>
                <a:gd name="T32" fmla="*/ 3 w 55"/>
                <a:gd name="T33" fmla="*/ 8 h 15"/>
                <a:gd name="T34" fmla="*/ 18 w 55"/>
                <a:gd name="T35" fmla="*/ 8 h 15"/>
                <a:gd name="T36" fmla="*/ 18 w 55"/>
                <a:gd name="T37" fmla="*/ 8 h 15"/>
                <a:gd name="T38" fmla="*/ 18 w 55"/>
                <a:gd name="T39" fmla="*/ 9 h 15"/>
                <a:gd name="T40" fmla="*/ 19 w 55"/>
                <a:gd name="T41" fmla="*/ 9 h 15"/>
                <a:gd name="T42" fmla="*/ 20 w 55"/>
                <a:gd name="T43" fmla="*/ 9 h 15"/>
                <a:gd name="T44" fmla="*/ 20 w 55"/>
                <a:gd name="T45" fmla="*/ 8 h 15"/>
                <a:gd name="T46" fmla="*/ 20 w 55"/>
                <a:gd name="T47" fmla="*/ 3 h 15"/>
                <a:gd name="T48" fmla="*/ 20 w 55"/>
                <a:gd name="T49" fmla="*/ 2 h 15"/>
                <a:gd name="T50" fmla="*/ 35 w 55"/>
                <a:gd name="T51" fmla="*/ 2 h 15"/>
                <a:gd name="T52" fmla="*/ 35 w 55"/>
                <a:gd name="T53" fmla="*/ 3 h 15"/>
                <a:gd name="T54" fmla="*/ 35 w 55"/>
                <a:gd name="T55" fmla="*/ 8 h 15"/>
                <a:gd name="T56" fmla="*/ 36 w 55"/>
                <a:gd name="T57" fmla="*/ 9 h 15"/>
                <a:gd name="T58" fmla="*/ 36 w 55"/>
                <a:gd name="T59" fmla="*/ 9 h 15"/>
                <a:gd name="T60" fmla="*/ 37 w 55"/>
                <a:gd name="T61" fmla="*/ 9 h 15"/>
                <a:gd name="T62" fmla="*/ 37 w 55"/>
                <a:gd name="T63" fmla="*/ 8 h 15"/>
                <a:gd name="T64" fmla="*/ 38 w 55"/>
                <a:gd name="T65" fmla="*/ 8 h 15"/>
                <a:gd name="T66" fmla="*/ 52 w 55"/>
                <a:gd name="T67" fmla="*/ 8 h 15"/>
                <a:gd name="T68" fmla="*/ 53 w 55"/>
                <a:gd name="T69" fmla="*/ 8 h 15"/>
                <a:gd name="T70" fmla="*/ 53 w 55"/>
                <a:gd name="T71" fmla="*/ 14 h 15"/>
                <a:gd name="T72" fmla="*/ 54 w 55"/>
                <a:gd name="T73" fmla="*/ 15 h 15"/>
                <a:gd name="T74" fmla="*/ 55 w 55"/>
                <a:gd name="T75" fmla="*/ 14 h 15"/>
                <a:gd name="T76" fmla="*/ 55 w 55"/>
                <a:gd name="T77" fmla="*/ 8 h 15"/>
                <a:gd name="T78" fmla="*/ 52 w 55"/>
                <a:gd name="T7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5">
                  <a:moveTo>
                    <a:pt x="52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7" y="6"/>
                    <a:pt x="37" y="6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1"/>
                    <a:pt x="37" y="1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1"/>
                    <a:pt x="18" y="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7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2" y="15"/>
                    <a:pt x="2" y="14"/>
                    <a:pt x="2" y="14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19" y="9"/>
                    <a:pt x="19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3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5"/>
                    <a:pt x="54" y="15"/>
                  </a:cubicBezTo>
                  <a:cubicBezTo>
                    <a:pt x="54" y="15"/>
                    <a:pt x="55" y="14"/>
                    <a:pt x="55" y="1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4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61" name="Freeform 70"/>
            <p:cNvSpPr>
              <a:spLocks/>
            </p:cNvSpPr>
            <p:nvPr/>
          </p:nvSpPr>
          <p:spPr bwMode="auto">
            <a:xfrm>
              <a:off x="3820" y="2118"/>
              <a:ext cx="37" cy="69"/>
            </a:xfrm>
            <a:custGeom>
              <a:avLst/>
              <a:gdLst>
                <a:gd name="T0" fmla="*/ 2 w 15"/>
                <a:gd name="T1" fmla="*/ 14 h 28"/>
                <a:gd name="T2" fmla="*/ 3 w 15"/>
                <a:gd name="T3" fmla="*/ 13 h 28"/>
                <a:gd name="T4" fmla="*/ 3 w 15"/>
                <a:gd name="T5" fmla="*/ 8 h 28"/>
                <a:gd name="T6" fmla="*/ 4 w 15"/>
                <a:gd name="T7" fmla="*/ 4 h 28"/>
                <a:gd name="T8" fmla="*/ 4 w 15"/>
                <a:gd name="T9" fmla="*/ 4 h 28"/>
                <a:gd name="T10" fmla="*/ 4 w 15"/>
                <a:gd name="T11" fmla="*/ 12 h 28"/>
                <a:gd name="T12" fmla="*/ 4 w 15"/>
                <a:gd name="T13" fmla="*/ 13 h 28"/>
                <a:gd name="T14" fmla="*/ 4 w 15"/>
                <a:gd name="T15" fmla="*/ 26 h 28"/>
                <a:gd name="T16" fmla="*/ 5 w 15"/>
                <a:gd name="T17" fmla="*/ 28 h 28"/>
                <a:gd name="T18" fmla="*/ 5 w 15"/>
                <a:gd name="T19" fmla="*/ 28 h 28"/>
                <a:gd name="T20" fmla="*/ 5 w 15"/>
                <a:gd name="T21" fmla="*/ 28 h 28"/>
                <a:gd name="T22" fmla="*/ 7 w 15"/>
                <a:gd name="T23" fmla="*/ 26 h 28"/>
                <a:gd name="T24" fmla="*/ 7 w 15"/>
                <a:gd name="T25" fmla="*/ 14 h 28"/>
                <a:gd name="T26" fmla="*/ 8 w 15"/>
                <a:gd name="T27" fmla="*/ 14 h 28"/>
                <a:gd name="T28" fmla="*/ 8 w 15"/>
                <a:gd name="T29" fmla="*/ 26 h 28"/>
                <a:gd name="T30" fmla="*/ 10 w 15"/>
                <a:gd name="T31" fmla="*/ 28 h 28"/>
                <a:gd name="T32" fmla="*/ 10 w 15"/>
                <a:gd name="T33" fmla="*/ 28 h 28"/>
                <a:gd name="T34" fmla="*/ 10 w 15"/>
                <a:gd name="T35" fmla="*/ 28 h 28"/>
                <a:gd name="T36" fmla="*/ 12 w 15"/>
                <a:gd name="T37" fmla="*/ 26 h 28"/>
                <a:gd name="T38" fmla="*/ 12 w 15"/>
                <a:gd name="T39" fmla="*/ 13 h 28"/>
                <a:gd name="T40" fmla="*/ 12 w 15"/>
                <a:gd name="T41" fmla="*/ 12 h 28"/>
                <a:gd name="T42" fmla="*/ 12 w 15"/>
                <a:gd name="T43" fmla="*/ 4 h 28"/>
                <a:gd name="T44" fmla="*/ 12 w 15"/>
                <a:gd name="T45" fmla="*/ 4 h 28"/>
                <a:gd name="T46" fmla="*/ 12 w 15"/>
                <a:gd name="T47" fmla="*/ 8 h 28"/>
                <a:gd name="T48" fmla="*/ 12 w 15"/>
                <a:gd name="T49" fmla="*/ 13 h 28"/>
                <a:gd name="T50" fmla="*/ 14 w 15"/>
                <a:gd name="T51" fmla="*/ 14 h 28"/>
                <a:gd name="T52" fmla="*/ 15 w 15"/>
                <a:gd name="T53" fmla="*/ 13 h 28"/>
                <a:gd name="T54" fmla="*/ 15 w 15"/>
                <a:gd name="T55" fmla="*/ 8 h 28"/>
                <a:gd name="T56" fmla="*/ 13 w 15"/>
                <a:gd name="T57" fmla="*/ 1 h 28"/>
                <a:gd name="T58" fmla="*/ 10 w 15"/>
                <a:gd name="T59" fmla="*/ 0 h 28"/>
                <a:gd name="T60" fmla="*/ 10 w 15"/>
                <a:gd name="T61" fmla="*/ 0 h 28"/>
                <a:gd name="T62" fmla="*/ 10 w 15"/>
                <a:gd name="T63" fmla="*/ 0 h 28"/>
                <a:gd name="T64" fmla="*/ 10 w 15"/>
                <a:gd name="T65" fmla="*/ 0 h 28"/>
                <a:gd name="T66" fmla="*/ 8 w 15"/>
                <a:gd name="T67" fmla="*/ 4 h 28"/>
                <a:gd name="T68" fmla="*/ 8 w 15"/>
                <a:gd name="T69" fmla="*/ 1 h 28"/>
                <a:gd name="T70" fmla="*/ 8 w 15"/>
                <a:gd name="T71" fmla="*/ 1 h 28"/>
                <a:gd name="T72" fmla="*/ 8 w 15"/>
                <a:gd name="T73" fmla="*/ 0 h 28"/>
                <a:gd name="T74" fmla="*/ 8 w 15"/>
                <a:gd name="T75" fmla="*/ 0 h 28"/>
                <a:gd name="T76" fmla="*/ 7 w 15"/>
                <a:gd name="T77" fmla="*/ 0 h 28"/>
                <a:gd name="T78" fmla="*/ 7 w 15"/>
                <a:gd name="T79" fmla="*/ 0 h 28"/>
                <a:gd name="T80" fmla="*/ 7 w 15"/>
                <a:gd name="T81" fmla="*/ 1 h 28"/>
                <a:gd name="T82" fmla="*/ 7 w 15"/>
                <a:gd name="T83" fmla="*/ 1 h 28"/>
                <a:gd name="T84" fmla="*/ 7 w 15"/>
                <a:gd name="T85" fmla="*/ 4 h 28"/>
                <a:gd name="T86" fmla="*/ 6 w 15"/>
                <a:gd name="T87" fmla="*/ 0 h 28"/>
                <a:gd name="T88" fmla="*/ 6 w 15"/>
                <a:gd name="T89" fmla="*/ 0 h 28"/>
                <a:gd name="T90" fmla="*/ 6 w 15"/>
                <a:gd name="T91" fmla="*/ 0 h 28"/>
                <a:gd name="T92" fmla="*/ 5 w 15"/>
                <a:gd name="T93" fmla="*/ 0 h 28"/>
                <a:gd name="T94" fmla="*/ 2 w 15"/>
                <a:gd name="T95" fmla="*/ 1 h 28"/>
                <a:gd name="T96" fmla="*/ 0 w 15"/>
                <a:gd name="T97" fmla="*/ 8 h 28"/>
                <a:gd name="T98" fmla="*/ 0 w 15"/>
                <a:gd name="T99" fmla="*/ 13 h 28"/>
                <a:gd name="T100" fmla="*/ 2 w 15"/>
                <a:gd name="T10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8">
                  <a:moveTo>
                    <a:pt x="2" y="14"/>
                  </a:move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0"/>
                    <a:pt x="3" y="8"/>
                  </a:cubicBezTo>
                  <a:cubicBezTo>
                    <a:pt x="3" y="7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7" y="27"/>
                    <a:pt x="7" y="2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7"/>
                    <a:pt x="12" y="8"/>
                  </a:cubicBezTo>
                  <a:cubicBezTo>
                    <a:pt x="13" y="10"/>
                    <a:pt x="12" y="13"/>
                    <a:pt x="12" y="13"/>
                  </a:cubicBezTo>
                  <a:cubicBezTo>
                    <a:pt x="12" y="14"/>
                    <a:pt x="13" y="14"/>
                    <a:pt x="14" y="14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3"/>
                    <a:pt x="15" y="10"/>
                    <a:pt x="15" y="8"/>
                  </a:cubicBezTo>
                  <a:cubicBezTo>
                    <a:pt x="15" y="3"/>
                    <a:pt x="13" y="1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2"/>
                    <a:pt x="8" y="4"/>
                  </a:cubicBezTo>
                  <a:cubicBezTo>
                    <a:pt x="8" y="3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6" y="2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1"/>
                    <a:pt x="1" y="3"/>
                    <a:pt x="0" y="8"/>
                  </a:cubicBezTo>
                  <a:cubicBezTo>
                    <a:pt x="0" y="10"/>
                    <a:pt x="0" y="13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62" name="Freeform 71"/>
            <p:cNvSpPr>
              <a:spLocks/>
            </p:cNvSpPr>
            <p:nvPr/>
          </p:nvSpPr>
          <p:spPr bwMode="auto">
            <a:xfrm>
              <a:off x="3830" y="2095"/>
              <a:ext cx="17" cy="20"/>
            </a:xfrm>
            <a:custGeom>
              <a:avLst/>
              <a:gdLst>
                <a:gd name="T0" fmla="*/ 1 w 7"/>
                <a:gd name="T1" fmla="*/ 5 h 8"/>
                <a:gd name="T2" fmla="*/ 4 w 7"/>
                <a:gd name="T3" fmla="*/ 8 h 8"/>
                <a:gd name="T4" fmla="*/ 7 w 7"/>
                <a:gd name="T5" fmla="*/ 5 h 8"/>
                <a:gd name="T6" fmla="*/ 7 w 7"/>
                <a:gd name="T7" fmla="*/ 4 h 8"/>
                <a:gd name="T8" fmla="*/ 7 w 7"/>
                <a:gd name="T9" fmla="*/ 4 h 8"/>
                <a:gd name="T10" fmla="*/ 4 w 7"/>
                <a:gd name="T11" fmla="*/ 0 h 8"/>
                <a:gd name="T12" fmla="*/ 1 w 7"/>
                <a:gd name="T13" fmla="*/ 4 h 8"/>
                <a:gd name="T14" fmla="*/ 0 w 7"/>
                <a:gd name="T15" fmla="*/ 4 h 8"/>
                <a:gd name="T16" fmla="*/ 1 w 7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1" y="5"/>
                  </a:moveTo>
                  <a:cubicBezTo>
                    <a:pt x="1" y="7"/>
                    <a:pt x="2" y="8"/>
                    <a:pt x="4" y="8"/>
                  </a:cubicBezTo>
                  <a:cubicBezTo>
                    <a:pt x="5" y="8"/>
                    <a:pt x="6" y="7"/>
                    <a:pt x="7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2" y="0"/>
                    <a:pt x="1" y="2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63" name="Freeform 72"/>
            <p:cNvSpPr>
              <a:spLocks/>
            </p:cNvSpPr>
            <p:nvPr/>
          </p:nvSpPr>
          <p:spPr bwMode="auto">
            <a:xfrm>
              <a:off x="3867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3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8 w 14"/>
                <a:gd name="T61" fmla="*/ 0 h 26"/>
                <a:gd name="T62" fmla="*/ 8 w 14"/>
                <a:gd name="T63" fmla="*/ 0 h 26"/>
                <a:gd name="T64" fmla="*/ 8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1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3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64" name="Freeform 73"/>
            <p:cNvSpPr>
              <a:spLocks/>
            </p:cNvSpPr>
            <p:nvPr/>
          </p:nvSpPr>
          <p:spPr bwMode="auto">
            <a:xfrm>
              <a:off x="3875" y="2115"/>
              <a:ext cx="17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6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65" name="Freeform 74"/>
            <p:cNvSpPr>
              <a:spLocks/>
            </p:cNvSpPr>
            <p:nvPr/>
          </p:nvSpPr>
          <p:spPr bwMode="auto">
            <a:xfrm>
              <a:off x="3778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4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9 w 14"/>
                <a:gd name="T61" fmla="*/ 0 h 26"/>
                <a:gd name="T62" fmla="*/ 9 w 14"/>
                <a:gd name="T63" fmla="*/ 0 h 26"/>
                <a:gd name="T64" fmla="*/ 9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2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4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66" name="Freeform 75"/>
            <p:cNvSpPr>
              <a:spLocks/>
            </p:cNvSpPr>
            <p:nvPr/>
          </p:nvSpPr>
          <p:spPr bwMode="auto">
            <a:xfrm>
              <a:off x="3785" y="2115"/>
              <a:ext cx="18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7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</a:endParaRPr>
            </a:p>
          </p:txBody>
        </p:sp>
      </p:grpSp>
      <p:grpSp>
        <p:nvGrpSpPr>
          <p:cNvPr id="67" name="组合 88"/>
          <p:cNvGrpSpPr/>
          <p:nvPr/>
        </p:nvGrpSpPr>
        <p:grpSpPr>
          <a:xfrm>
            <a:off x="7997389" y="2655314"/>
            <a:ext cx="3708903" cy="854773"/>
            <a:chOff x="8703733" y="1692309"/>
            <a:chExt cx="2288018" cy="835797"/>
          </a:xfrm>
        </p:grpSpPr>
        <p:sp>
          <p:nvSpPr>
            <p:cNvPr id="68" name="文本框 148"/>
            <p:cNvSpPr txBox="1"/>
            <p:nvPr/>
          </p:nvSpPr>
          <p:spPr>
            <a:xfrm>
              <a:off x="8703733" y="1692309"/>
              <a:ext cx="2288018" cy="451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2400" b="1" dirty="0">
                  <a:solidFill>
                    <a:srgbClr val="E8707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Партнерство </a:t>
              </a:r>
              <a:endParaRPr lang="zh-CN" altLang="en-US" sz="2400" b="1" dirty="0">
                <a:solidFill>
                  <a:srgbClr val="E8707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9" name="文本框 113"/>
            <p:cNvSpPr txBox="1"/>
            <p:nvPr/>
          </p:nvSpPr>
          <p:spPr>
            <a:xfrm>
              <a:off x="8744129" y="2061642"/>
              <a:ext cx="2247621" cy="466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ru-RU" altLang="zh-CN" b="1" dirty="0" err="1">
                  <a:solidFill>
                    <a:srgbClr val="C00000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Турбуйся</a:t>
              </a:r>
              <a:r>
                <a:rPr lang="ru-RU" altLang="zh-CN" b="1" dirty="0">
                  <a:solidFill>
                    <a:srgbClr val="C00000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, </a:t>
              </a:r>
              <a:r>
                <a:rPr lang="ru-RU" altLang="zh-CN" b="1" dirty="0" err="1">
                  <a:solidFill>
                    <a:srgbClr val="C00000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підтримуй</a:t>
              </a:r>
              <a:r>
                <a:rPr lang="ru-RU" altLang="zh-CN" b="1" dirty="0">
                  <a:solidFill>
                    <a:srgbClr val="C00000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, </a:t>
              </a:r>
              <a:r>
                <a:rPr lang="ru-RU" altLang="zh-CN" b="1" dirty="0" err="1">
                  <a:solidFill>
                    <a:srgbClr val="C00000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допомагай</a:t>
              </a:r>
              <a:r>
                <a:rPr lang="ru-RU" altLang="zh-CN" b="1" dirty="0">
                  <a:solidFill>
                    <a:srgbClr val="C00000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, </a:t>
              </a:r>
              <a:r>
                <a:rPr lang="ru-RU" altLang="zh-CN" b="1" dirty="0" err="1">
                  <a:solidFill>
                    <a:srgbClr val="C00000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крокуй</a:t>
              </a:r>
              <a:r>
                <a:rPr lang="ru-RU" altLang="zh-CN" b="1" dirty="0">
                  <a:solidFill>
                    <a:srgbClr val="C00000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до перемоги</a:t>
              </a:r>
              <a:endParaRPr lang="ru-RU" alt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70" name="组合 91"/>
          <p:cNvGrpSpPr/>
          <p:nvPr/>
        </p:nvGrpSpPr>
        <p:grpSpPr>
          <a:xfrm>
            <a:off x="8062871" y="4455587"/>
            <a:ext cx="3294411" cy="1038096"/>
            <a:chOff x="8703733" y="4653472"/>
            <a:chExt cx="2288017" cy="1015051"/>
          </a:xfrm>
        </p:grpSpPr>
        <p:sp>
          <p:nvSpPr>
            <p:cNvPr id="71" name="文本框 154"/>
            <p:cNvSpPr txBox="1"/>
            <p:nvPr/>
          </p:nvSpPr>
          <p:spPr>
            <a:xfrm>
              <a:off x="8703733" y="4653472"/>
              <a:ext cx="1795380" cy="451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2400" b="1" dirty="0">
                  <a:solidFill>
                    <a:srgbClr val="683E79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Здоров 'я </a:t>
              </a:r>
              <a:endParaRPr lang="zh-CN" altLang="en-US" sz="2400" b="1" dirty="0">
                <a:solidFill>
                  <a:srgbClr val="683E7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72" name="文本框 113"/>
            <p:cNvSpPr txBox="1"/>
            <p:nvPr/>
          </p:nvSpPr>
          <p:spPr>
            <a:xfrm>
              <a:off x="8744129" y="5013970"/>
              <a:ext cx="2247621" cy="654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ru-RU" altLang="zh-CN" b="1" dirty="0" err="1">
                  <a:solidFill>
                    <a:srgbClr val="C00000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Піклуйся</a:t>
              </a:r>
              <a:r>
                <a:rPr lang="ru-RU" altLang="zh-CN" b="1" dirty="0">
                  <a:solidFill>
                    <a:srgbClr val="C00000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про </a:t>
              </a:r>
              <a:r>
                <a:rPr lang="ru-RU" altLang="zh-CN" b="1" dirty="0" err="1">
                  <a:solidFill>
                    <a:srgbClr val="C00000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власне</a:t>
              </a:r>
              <a:r>
                <a:rPr lang="ru-RU" altLang="zh-CN" b="1" dirty="0">
                  <a:solidFill>
                    <a:srgbClr val="C00000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ru-RU" altLang="zh-CN" b="1" dirty="0" err="1">
                  <a:solidFill>
                    <a:srgbClr val="C00000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здоров’я</a:t>
              </a:r>
              <a:r>
                <a:rPr lang="ru-RU" altLang="zh-CN" b="1" dirty="0">
                  <a:solidFill>
                    <a:srgbClr val="C00000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та </a:t>
              </a:r>
              <a:r>
                <a:rPr lang="ru-RU" altLang="zh-CN" b="1" dirty="0" err="1">
                  <a:solidFill>
                    <a:srgbClr val="C00000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здоров’я</a:t>
              </a:r>
              <a:r>
                <a:rPr lang="ru-RU" altLang="zh-CN" b="1" dirty="0">
                  <a:solidFill>
                    <a:srgbClr val="C00000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ru-RU" altLang="zh-CN" b="1" dirty="0" err="1">
                  <a:solidFill>
                    <a:srgbClr val="C00000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оточуючих</a:t>
              </a:r>
              <a:endParaRPr lang="ru-RU" alt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73" name="组合 94"/>
          <p:cNvGrpSpPr/>
          <p:nvPr/>
        </p:nvGrpSpPr>
        <p:grpSpPr>
          <a:xfrm>
            <a:off x="794269" y="2589154"/>
            <a:ext cx="3428368" cy="919562"/>
            <a:chOff x="1342678" y="1692310"/>
            <a:chExt cx="2304256" cy="899148"/>
          </a:xfrm>
        </p:grpSpPr>
        <p:sp>
          <p:nvSpPr>
            <p:cNvPr id="74" name="文本框 145"/>
            <p:cNvSpPr txBox="1"/>
            <p:nvPr/>
          </p:nvSpPr>
          <p:spPr>
            <a:xfrm>
              <a:off x="1342678" y="1692310"/>
              <a:ext cx="2304256" cy="451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zh-CN" sz="2400" b="1" dirty="0" err="1">
                  <a:solidFill>
                    <a:srgbClr val="FFB85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Інновації</a:t>
              </a:r>
              <a:r>
                <a:rPr lang="ru-RU" altLang="zh-CN" sz="2400" b="1" dirty="0">
                  <a:solidFill>
                    <a:srgbClr val="FFB85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endParaRPr lang="zh-CN" altLang="en-US" sz="2400" b="1" dirty="0">
                <a:solidFill>
                  <a:srgbClr val="FFB85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75" name="文本框 113"/>
            <p:cNvSpPr txBox="1"/>
            <p:nvPr/>
          </p:nvSpPr>
          <p:spPr>
            <a:xfrm>
              <a:off x="1342678" y="2124995"/>
              <a:ext cx="2247621" cy="466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500"/>
                </a:lnSpc>
              </a:pPr>
              <a:r>
                <a:rPr lang="ru-RU" altLang="zh-CN" b="1" dirty="0" err="1">
                  <a:solidFill>
                    <a:srgbClr val="C00000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Впроваджуй</a:t>
              </a:r>
              <a:r>
                <a:rPr lang="ru-RU" altLang="zh-CN" b="1" dirty="0">
                  <a:solidFill>
                    <a:srgbClr val="C00000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ru-RU" altLang="zh-CN" b="1" dirty="0" err="1">
                  <a:solidFill>
                    <a:srgbClr val="C00000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новітні</a:t>
              </a:r>
              <a:r>
                <a:rPr lang="ru-RU" altLang="zh-CN" b="1" dirty="0">
                  <a:solidFill>
                    <a:srgbClr val="C00000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ru-RU" altLang="zh-CN" b="1" dirty="0" err="1">
                  <a:solidFill>
                    <a:srgbClr val="C00000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технології</a:t>
              </a:r>
              <a:r>
                <a:rPr lang="ru-RU" altLang="zh-CN" b="1" dirty="0">
                  <a:solidFill>
                    <a:srgbClr val="C00000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та </a:t>
              </a:r>
              <a:r>
                <a:rPr lang="ru-RU" altLang="zh-CN" b="1" dirty="0" err="1">
                  <a:solidFill>
                    <a:srgbClr val="C00000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генеруй</a:t>
              </a:r>
              <a:r>
                <a:rPr lang="ru-RU" altLang="zh-CN" b="1" dirty="0">
                  <a:solidFill>
                    <a:srgbClr val="C00000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ru-RU" altLang="zh-CN" b="1" dirty="0" err="1">
                  <a:solidFill>
                    <a:srgbClr val="C00000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власні</a:t>
              </a:r>
              <a:r>
                <a:rPr lang="ru-RU" altLang="zh-CN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微软雅黑" pitchFamily="34" charset="-122"/>
                </a:rPr>
                <a:t>. </a:t>
              </a:r>
            </a:p>
          </p:txBody>
        </p:sp>
      </p:grpSp>
      <p:grpSp>
        <p:nvGrpSpPr>
          <p:cNvPr id="76" name="组合 97"/>
          <p:cNvGrpSpPr/>
          <p:nvPr/>
        </p:nvGrpSpPr>
        <p:grpSpPr>
          <a:xfrm>
            <a:off x="660903" y="4381621"/>
            <a:ext cx="3468783" cy="963385"/>
            <a:chOff x="1342678" y="4601787"/>
            <a:chExt cx="2394657" cy="941999"/>
          </a:xfrm>
        </p:grpSpPr>
        <p:sp>
          <p:nvSpPr>
            <p:cNvPr id="77" name="文本框 151"/>
            <p:cNvSpPr txBox="1"/>
            <p:nvPr/>
          </p:nvSpPr>
          <p:spPr>
            <a:xfrm>
              <a:off x="1433079" y="4601787"/>
              <a:ext cx="2304256" cy="451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zh-CN" sz="2400" b="1" dirty="0" err="1">
                  <a:solidFill>
                    <a:srgbClr val="4472C4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Творчість</a:t>
              </a:r>
              <a:r>
                <a:rPr lang="ru-RU" altLang="zh-CN" sz="2400" b="1" dirty="0">
                  <a:solidFill>
                    <a:srgbClr val="4472C4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endParaRPr lang="zh-CN" altLang="en-US" sz="2400" b="1" dirty="0">
                <a:solidFill>
                  <a:srgbClr val="4472C4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78" name="文本框 113"/>
            <p:cNvSpPr txBox="1"/>
            <p:nvPr/>
          </p:nvSpPr>
          <p:spPr>
            <a:xfrm>
              <a:off x="1342678" y="5077322"/>
              <a:ext cx="2247621" cy="466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500"/>
                </a:lnSpc>
              </a:pPr>
              <a:r>
                <a:rPr lang="ru-RU" altLang="zh-CN" b="1" dirty="0" err="1">
                  <a:solidFill>
                    <a:srgbClr val="C00000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Фантазуй</a:t>
              </a:r>
              <a:r>
                <a:rPr lang="ru-RU" altLang="zh-CN" b="1" dirty="0">
                  <a:solidFill>
                    <a:srgbClr val="C00000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, </a:t>
              </a:r>
              <a:r>
                <a:rPr lang="ru-RU" altLang="zh-CN" b="1" dirty="0" err="1">
                  <a:solidFill>
                    <a:srgbClr val="C00000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дій</a:t>
              </a:r>
              <a:r>
                <a:rPr lang="ru-RU" altLang="zh-CN" b="1" dirty="0">
                  <a:solidFill>
                    <a:srgbClr val="C00000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та </a:t>
              </a:r>
              <a:r>
                <a:rPr lang="ru-RU" altLang="zh-CN" b="1" dirty="0" err="1">
                  <a:solidFill>
                    <a:srgbClr val="C00000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створюй</a:t>
              </a:r>
              <a:r>
                <a:rPr lang="ru-RU" altLang="zh-CN" b="1" dirty="0">
                  <a:solidFill>
                    <a:srgbClr val="C00000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ru-RU" altLang="zh-CN" b="1" dirty="0" err="1">
                  <a:solidFill>
                    <a:srgbClr val="C00000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нові</a:t>
              </a:r>
              <a:r>
                <a:rPr lang="ru-RU" altLang="zh-CN" b="1" dirty="0">
                  <a:solidFill>
                    <a:srgbClr val="C00000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ru-RU" altLang="zh-CN" b="1" dirty="0" err="1">
                  <a:solidFill>
                    <a:srgbClr val="C00000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цінності</a:t>
              </a:r>
              <a:r>
                <a:rPr lang="ru-RU" altLang="zh-CN" sz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微软雅黑" pitchFamily="34" charset="-122"/>
                </a:rPr>
                <a:t>. 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147097" y="179947"/>
            <a:ext cx="99252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Місія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школи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: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заклад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освіти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пропонує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своїм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учням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освітній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досвід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який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 максимально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розкриває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їхній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навчальний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потенціал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. Вони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прямуватимуть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 шляхом, на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якому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стануть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незалежними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учнями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 з широким кругозором,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будуть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 критично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мислити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 та з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легкістю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вирішувати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атакож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віддано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розвиватимуть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свої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таланти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Саме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 так вони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будуть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створювати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кращу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версію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 як самих себе, так і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суспільства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. Для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цього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 ми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забезпечуємо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довірливе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турботливе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 і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співчутливе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середовище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, де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учні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можуть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розвинути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 морально-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етичні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духовні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якості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 та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вміння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розуміти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інших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Microsoft YaHei UI Light" pitchFamily="34" charset="-122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68795" y="2038921"/>
            <a:ext cx="1931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Цінності</a:t>
            </a:r>
            <a:r>
              <a:rPr lang="ru-RU" sz="3200" b="1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4585211" y="5878892"/>
            <a:ext cx="25681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70AD47">
                    <a:lumMod val="75000"/>
                  </a:srgbClr>
                </a:solidFill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Відповідальність</a:t>
            </a:r>
            <a:endParaRPr lang="ru-RU" sz="2400" b="1" dirty="0">
              <a:solidFill>
                <a:srgbClr val="70AD47">
                  <a:lumMod val="75000"/>
                </a:srgbClr>
              </a:solidFill>
              <a:latin typeface="Times New Roman" pitchFamily="18" charset="0"/>
              <a:ea typeface="Microsoft YaHei UI" pitchFamily="34" charset="-122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588967" y="6211669"/>
            <a:ext cx="7023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Будь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проактивним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свідомо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стався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обов’язків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279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61429"/>
            <a:ext cx="12192000" cy="6496571"/>
          </a:xfrm>
        </p:spPr>
        <p:txBody>
          <a:bodyPr>
            <a:normAutofit/>
          </a:bodyPr>
          <a:lstStyle/>
          <a:p>
            <a:r>
              <a:rPr lang="ru-RU" dirty="0"/>
              <a:t>5 </a:t>
            </a:r>
            <a:r>
              <a:rPr lang="ru-RU" dirty="0" err="1"/>
              <a:t>хв</a:t>
            </a:r>
            <a:r>
              <a:rPr lang="ru-RU" dirty="0"/>
              <a:t>. </a:t>
            </a:r>
            <a:r>
              <a:rPr lang="ru-RU" dirty="0" err="1"/>
              <a:t>Працюємо</a:t>
            </a:r>
            <a:r>
              <a:rPr lang="ru-RU" dirty="0"/>
              <a:t> в </a:t>
            </a:r>
            <a:r>
              <a:rPr lang="ru-RU" dirty="0" err="1"/>
              <a:t>групах</a:t>
            </a:r>
            <a:r>
              <a:rPr lang="ru-RU" dirty="0"/>
              <a:t>. </a:t>
            </a:r>
            <a:r>
              <a:rPr lang="ru-RU" dirty="0" err="1"/>
              <a:t>Переваги</a:t>
            </a:r>
            <a:r>
              <a:rPr lang="ru-RU" dirty="0"/>
              <a:t>. </a:t>
            </a:r>
            <a:r>
              <a:rPr lang="ru-RU" dirty="0" err="1"/>
              <a:t>Недоліки</a:t>
            </a:r>
            <a:r>
              <a:rPr lang="ru-RU" dirty="0"/>
              <a:t>. </a:t>
            </a:r>
            <a:r>
              <a:rPr lang="ru-RU" dirty="0" err="1"/>
              <a:t>Рішення</a:t>
            </a:r>
            <a:r>
              <a:rPr lang="ru-RU" dirty="0"/>
              <a:t>.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в </a:t>
            </a:r>
            <a:r>
              <a:rPr lang="ru-RU" dirty="0" err="1"/>
              <a:t>групі</a:t>
            </a:r>
            <a:r>
              <a:rPr lang="ru-RU" dirty="0"/>
              <a:t>.</a:t>
            </a:r>
          </a:p>
          <a:p>
            <a:r>
              <a:rPr lang="ru-RU" dirty="0" err="1"/>
              <a:t>Озвучуємо</a:t>
            </a:r>
            <a:r>
              <a:rPr lang="ru-RU" dirty="0"/>
              <a:t> </a:t>
            </a:r>
            <a:r>
              <a:rPr lang="ru-RU" dirty="0" err="1"/>
              <a:t>труднощі</a:t>
            </a:r>
            <a:r>
              <a:rPr lang="ru-RU" dirty="0"/>
              <a:t> ---- </a:t>
            </a:r>
            <a:r>
              <a:rPr lang="ru-RU" dirty="0" err="1"/>
              <a:t>пропонуємо</a:t>
            </a:r>
            <a:r>
              <a:rPr lang="ru-RU" dirty="0"/>
              <a:t> </a:t>
            </a:r>
            <a:r>
              <a:rPr lang="ru-RU" dirty="0" err="1"/>
              <a:t>варіанти</a:t>
            </a:r>
            <a:r>
              <a:rPr lang="ru-RU" dirty="0"/>
              <a:t> </a:t>
            </a:r>
            <a:r>
              <a:rPr lang="ru-RU" dirty="0" err="1"/>
              <a:t>подолання</a:t>
            </a:r>
            <a:r>
              <a:rPr lang="ru-RU" dirty="0"/>
              <a:t>,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варіанту</a:t>
            </a:r>
            <a:r>
              <a:rPr lang="ru-RU" dirty="0"/>
              <a:t>, </a:t>
            </a:r>
            <a:r>
              <a:rPr lang="ru-RU" dirty="0" err="1"/>
              <a:t>вирішення</a:t>
            </a:r>
            <a:r>
              <a:rPr lang="ru-RU" dirty="0"/>
              <a:t>: (фото).</a:t>
            </a:r>
          </a:p>
          <a:p>
            <a:r>
              <a:rPr lang="ru-RU" dirty="0" err="1"/>
              <a:t>Рішення</a:t>
            </a:r>
            <a:r>
              <a:rPr lang="ru-RU" dirty="0"/>
              <a:t> проблем:</a:t>
            </a:r>
          </a:p>
          <a:p>
            <a:r>
              <a:rPr lang="ru-RU" dirty="0" err="1"/>
              <a:t>Варіант</a:t>
            </a:r>
            <a:r>
              <a:rPr lang="ru-RU" dirty="0"/>
              <a:t> Х – </a:t>
            </a:r>
            <a:r>
              <a:rPr lang="ru-RU" dirty="0" err="1"/>
              <a:t>смілива</a:t>
            </a:r>
            <a:r>
              <a:rPr lang="ru-RU" dirty="0"/>
              <a:t>, </a:t>
            </a:r>
            <a:r>
              <a:rPr lang="ru-RU" dirty="0" err="1"/>
              <a:t>неортодоксальна</a:t>
            </a:r>
            <a:r>
              <a:rPr lang="ru-RU" dirty="0"/>
              <a:t> </a:t>
            </a:r>
            <a:r>
              <a:rPr lang="ru-RU" dirty="0" err="1"/>
              <a:t>ідея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«такого ми </a:t>
            </a:r>
            <a:r>
              <a:rPr lang="ru-RU" dirty="0" err="1"/>
              <a:t>ще</a:t>
            </a:r>
            <a:r>
              <a:rPr lang="ru-RU" dirty="0"/>
              <a:t> не </a:t>
            </a:r>
            <a:r>
              <a:rPr lang="ru-RU" dirty="0" err="1"/>
              <a:t>робили</a:t>
            </a:r>
            <a:r>
              <a:rPr lang="ru-RU" dirty="0"/>
              <a:t>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 err="1"/>
              <a:t>Готові</a:t>
            </a:r>
            <a:r>
              <a:rPr lang="ru-RU" dirty="0"/>
              <a:t> </a:t>
            </a:r>
            <a:r>
              <a:rPr lang="ru-RU" dirty="0" err="1"/>
              <a:t>вирішити</a:t>
            </a:r>
            <a:r>
              <a:rPr lang="ru-RU" dirty="0"/>
              <a:t>! (так, треба, </a:t>
            </a:r>
            <a:r>
              <a:rPr lang="ru-RU" dirty="0" err="1"/>
              <a:t>ні</a:t>
            </a:r>
            <a:r>
              <a:rPr lang="ru-RU" dirty="0"/>
              <a:t>, не треба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 про </a:t>
            </a:r>
            <a:r>
              <a:rPr lang="ru-RU" dirty="0" err="1"/>
              <a:t>що</a:t>
            </a:r>
            <a:r>
              <a:rPr lang="ru-RU" dirty="0"/>
              <a:t>!)</a:t>
            </a:r>
          </a:p>
          <a:p>
            <a:r>
              <a:rPr lang="ru-RU" dirty="0" err="1"/>
              <a:t>Ідея</a:t>
            </a:r>
            <a:r>
              <a:rPr lang="ru-RU" dirty="0"/>
              <a:t>. Так, готова, </a:t>
            </a:r>
            <a:r>
              <a:rPr lang="ru-RU" dirty="0" err="1"/>
              <a:t>бо</a:t>
            </a:r>
            <a:r>
              <a:rPr lang="ru-RU" dirty="0"/>
              <a:t>… /Я готова, але при </a:t>
            </a:r>
            <a:r>
              <a:rPr lang="ru-RU" dirty="0" err="1"/>
              <a:t>умові</a:t>
            </a:r>
            <a:r>
              <a:rPr lang="ru-RU" dirty="0"/>
              <a:t>…/ </a:t>
            </a:r>
            <a:r>
              <a:rPr lang="ru-RU" dirty="0" err="1"/>
              <a:t>Ні</a:t>
            </a:r>
            <a:r>
              <a:rPr lang="ru-RU" dirty="0"/>
              <a:t>, я не готова, </a:t>
            </a:r>
            <a:r>
              <a:rPr lang="ru-RU" dirty="0" err="1"/>
              <a:t>бо</a:t>
            </a:r>
            <a:r>
              <a:rPr lang="ru-RU"/>
              <a:t>…</a:t>
            </a:r>
            <a:endParaRPr lang="ru-RU" dirty="0"/>
          </a:p>
          <a:p>
            <a:r>
              <a:rPr lang="ru-RU" dirty="0" err="1"/>
              <a:t>Який</a:t>
            </a:r>
            <a:r>
              <a:rPr lang="ru-RU" dirty="0"/>
              <a:t> момент </a:t>
            </a:r>
            <a:r>
              <a:rPr lang="ru-RU" dirty="0" err="1"/>
              <a:t>викликав</a:t>
            </a:r>
            <a:r>
              <a:rPr lang="ru-RU" dirty="0"/>
              <a:t> WOW-</a:t>
            </a:r>
            <a:r>
              <a:rPr lang="ru-RU" dirty="0" err="1"/>
              <a:t>ефект</a:t>
            </a:r>
            <a:r>
              <a:rPr lang="ru-RU" dirty="0"/>
              <a:t> (</a:t>
            </a:r>
            <a:r>
              <a:rPr lang="ru-RU" dirty="0" err="1"/>
              <a:t>реакцію</a:t>
            </a:r>
            <a:r>
              <a:rPr lang="ru-RU" dirty="0"/>
              <a:t> ВАУ!)</a:t>
            </a:r>
          </a:p>
          <a:p>
            <a:r>
              <a:rPr lang="ru-RU" dirty="0" err="1"/>
              <a:t>Бажаю</a:t>
            </a:r>
            <a:r>
              <a:rPr lang="ru-RU" dirty="0"/>
              <a:t> </a:t>
            </a:r>
            <a:r>
              <a:rPr lang="ru-RU" dirty="0" err="1"/>
              <a:t>натхнення</a:t>
            </a:r>
            <a:r>
              <a:rPr lang="ru-RU" dirty="0"/>
              <a:t> і </a:t>
            </a:r>
            <a:r>
              <a:rPr lang="ru-RU" dirty="0" err="1"/>
              <a:t>впроваджувати</a:t>
            </a:r>
            <a:r>
              <a:rPr lang="ru-RU" dirty="0"/>
              <a:t>. </a:t>
            </a:r>
            <a:r>
              <a:rPr lang="ru-RU" dirty="0" err="1"/>
              <a:t>Дякую</a:t>
            </a:r>
            <a:r>
              <a:rPr lang="ru-RU" dirty="0"/>
              <a:t> за </a:t>
            </a:r>
            <a:r>
              <a:rPr lang="ru-RU" dirty="0" err="1"/>
              <a:t>підтримку</a:t>
            </a:r>
            <a:r>
              <a:rPr lang="ru-RU" dirty="0"/>
              <a:t>!</a:t>
            </a:r>
          </a:p>
          <a:p>
            <a:endParaRPr lang="ru-RU" dirty="0"/>
          </a:p>
        </p:txBody>
      </p:sp>
      <p:pic>
        <p:nvPicPr>
          <p:cNvPr id="7" name="Picture 2" descr="Пісочний годинник: векторна графіка, зображення, Пісочний годинник малюнки  | Скачати з Depositphotos">
            <a:extLst>
              <a:ext uri="{FF2B5EF4-FFF2-40B4-BE49-F238E27FC236}">
                <a16:creationId xmlns="" xmlns:a16="http://schemas.microsoft.com/office/drawing/2014/main" id="{69C5BCA3-9384-45E1-9868-5E2E9CB6F3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8" t="11108" r="16284" b="7733"/>
          <a:stretch/>
        </p:blipFill>
        <p:spPr bwMode="auto">
          <a:xfrm>
            <a:off x="853218" y="2853997"/>
            <a:ext cx="1250066" cy="195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="" xmlns:a16="http://schemas.microsoft.com/office/drawing/2014/main" id="{F62585CC-9F52-445E-B91E-47AD38CFD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576" y="2915210"/>
            <a:ext cx="2046812" cy="178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Правила безпеки для дітей: на вулиці, вдома, у школі | Супермама">
            <a:extLst>
              <a:ext uri="{FF2B5EF4-FFF2-40B4-BE49-F238E27FC236}">
                <a16:creationId xmlns="" xmlns:a16="http://schemas.microsoft.com/office/drawing/2014/main" id="{3CE38290-61E0-46F2-B2E8-E0F935663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231" y="2915210"/>
            <a:ext cx="2418036" cy="180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="" xmlns:a16="http://schemas.microsoft.com/office/drawing/2014/main" id="{AA7895D4-8E5A-4D05-8E14-285B4E7AA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110" y="2825279"/>
            <a:ext cx="1492565" cy="19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4332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671</Words>
  <Application>Microsoft Office PowerPoint</Application>
  <PresentationFormat>Довільний</PresentationFormat>
  <Paragraphs>97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слайдів</vt:lpstr>
      </vt:variant>
      <vt:variant>
        <vt:i4>10</vt:i4>
      </vt:variant>
    </vt:vector>
  </HeadingPairs>
  <TitlesOfParts>
    <vt:vector size="13" baseType="lpstr">
      <vt:lpstr>Тема Office</vt:lpstr>
      <vt:lpstr>Office Theme</vt:lpstr>
      <vt:lpstr>1_Office Theme</vt:lpstr>
      <vt:lpstr>Фасилітативна сесія</vt:lpstr>
      <vt:lpstr>Презентація PowerPoint</vt:lpstr>
      <vt:lpstr>Презентація PowerPoint</vt:lpstr>
      <vt:lpstr> </vt:lpstr>
      <vt:lpstr>Презентація PowerPoint</vt:lpstr>
      <vt:lpstr>Презентація PowerPoint</vt:lpstr>
      <vt:lpstr>Очікування від сесії: Що таке академічна доброчесність? Як її сформувати? 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RESENTATION</dc:title>
  <dc:creator>user</dc:creator>
  <cp:lastModifiedBy>RePack by Diakov</cp:lastModifiedBy>
  <cp:revision>23</cp:revision>
  <cp:lastPrinted>2022-12-19T11:37:33Z</cp:lastPrinted>
  <dcterms:created xsi:type="dcterms:W3CDTF">2021-09-20T10:31:49Z</dcterms:created>
  <dcterms:modified xsi:type="dcterms:W3CDTF">2022-12-19T11:38:15Z</dcterms:modified>
</cp:coreProperties>
</file>