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48795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1400" i="1" dirty="0" smtClean="0">
                <a:solidFill>
                  <a:schemeClr val="tx1"/>
                </a:solidFill>
              </a:rPr>
              <a:t>Підготувала</a:t>
            </a:r>
          </a:p>
          <a:p>
            <a:pPr algn="l">
              <a:lnSpc>
                <a:spcPct val="150000"/>
              </a:lnSpc>
            </a:pPr>
            <a:r>
              <a:rPr lang="uk-UA" sz="1400" i="1" dirty="0" smtClean="0">
                <a:solidFill>
                  <a:schemeClr val="tx1"/>
                </a:solidFill>
              </a:rPr>
              <a:t>практичний психолог ДНЗ № 1</a:t>
            </a:r>
          </a:p>
          <a:p>
            <a:pPr algn="l">
              <a:lnSpc>
                <a:spcPct val="150000"/>
              </a:lnSpc>
            </a:pPr>
            <a:r>
              <a:rPr lang="uk-UA" sz="1400" i="1" dirty="0" smtClean="0">
                <a:solidFill>
                  <a:schemeClr val="tx1"/>
                </a:solidFill>
              </a:rPr>
              <a:t>Людмила ГОВОРУШКО</a:t>
            </a:r>
          </a:p>
          <a:p>
            <a:pPr algn="l"/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640960" cy="1319808"/>
          </a:xfrm>
        </p:spPr>
        <p:txBody>
          <a:bodyPr>
            <a:normAutofit/>
          </a:bodyPr>
          <a:lstStyle/>
          <a:p>
            <a:r>
              <a:rPr lang="uk-UA" sz="4400" dirty="0"/>
              <a:t>Як жити в умовах сьогодення?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1. Регламентування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Навіть в умовах відносної тиші дотримуватися комендантської години, світломаскування, не створювати гучні звуки, щоб не травмувати інших.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8164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57" y="3717031"/>
            <a:ext cx="3297256" cy="18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2. Ритуали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0429"/>
          <a:stretch>
            <a:fillRect/>
          </a:stretch>
        </p:blipFill>
        <p:spPr bwMode="auto">
          <a:xfrm>
            <a:off x="683568" y="1844824"/>
            <a:ext cx="1657143" cy="247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t="10427"/>
          <a:stretch>
            <a:fillRect/>
          </a:stretch>
        </p:blipFill>
        <p:spPr bwMode="auto">
          <a:xfrm>
            <a:off x="7164288" y="4077072"/>
            <a:ext cx="1657350" cy="24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 descr="C:\Users\Admin\Downloads\170849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863872" cy="33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3.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Спланувати прості дії та справи.</a:t>
            </a:r>
          </a:p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736988" cy="24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022774" cy="33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4. Рух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Тіло теж страждає від емоційної напруги і про нього треба подбати (прогулянки на безпечну відстань, ранкові </a:t>
            </a:r>
            <a:r>
              <a:rPr lang="uk-UA" dirty="0" err="1"/>
              <a:t>руханки</a:t>
            </a:r>
            <a:r>
              <a:rPr lang="uk-UA" dirty="0"/>
              <a:t>, поїздки на велосипеді).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777380" cy="16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13040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b="16667"/>
          <a:stretch>
            <a:fillRect/>
          </a:stretch>
        </p:blipFill>
        <p:spPr bwMode="auto">
          <a:xfrm>
            <a:off x="539552" y="3717032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Раціоналізація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Не включатися в суперечки в </a:t>
            </a:r>
            <a:r>
              <a:rPr lang="uk-UA" dirty="0" err="1"/>
              <a:t>соцмережі</a:t>
            </a:r>
            <a:r>
              <a:rPr lang="uk-UA" dirty="0"/>
              <a:t>, не пересилати неперевірену інформацію, включити критичне мислення.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3908883" cy="195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36004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96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Як жити в умовах сьогодення?</vt:lpstr>
      <vt:lpstr>1. Регламентування </vt:lpstr>
      <vt:lpstr>2. Ритуали</vt:lpstr>
      <vt:lpstr>3. Робота</vt:lpstr>
      <vt:lpstr>4. Рух</vt:lpstr>
      <vt:lpstr>5. Раціоналізація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жити в умовах сьогодення?</dc:title>
  <dc:creator>Admin</dc:creator>
  <cp:lastModifiedBy>ЗНО</cp:lastModifiedBy>
  <cp:revision>8</cp:revision>
  <dcterms:created xsi:type="dcterms:W3CDTF">2022-04-23T12:22:22Z</dcterms:created>
  <dcterms:modified xsi:type="dcterms:W3CDTF">2023-02-03T07:31:28Z</dcterms:modified>
</cp:coreProperties>
</file>