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258" r:id="rId2"/>
    <p:sldId id="261" r:id="rId3"/>
    <p:sldId id="260" r:id="rId4"/>
    <p:sldId id="262" r:id="rId5"/>
    <p:sldId id="257" r:id="rId6"/>
    <p:sldId id="275" r:id="rId7"/>
    <p:sldId id="265" r:id="rId8"/>
    <p:sldId id="266" r:id="rId9"/>
    <p:sldId id="259" r:id="rId10"/>
    <p:sldId id="276" r:id="rId11"/>
    <p:sldId id="263" r:id="rId12"/>
    <p:sldId id="272" r:id="rId13"/>
    <p:sldId id="264" r:id="rId14"/>
    <p:sldId id="269" r:id="rId15"/>
    <p:sldId id="267" r:id="rId16"/>
    <p:sldId id="268" r:id="rId17"/>
    <p:sldId id="273" r:id="rId18"/>
    <p:sldId id="271" r:id="rId19"/>
    <p:sldId id="274" r:id="rId20"/>
  </p:sldIdLst>
  <p:sldSz cx="12192000" cy="6858000"/>
  <p:notesSz cx="6858000" cy="9144000"/>
  <p:photoAlbum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вік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EE6-4332-995F-A5021F760F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EE6-4332-995F-A5021F760F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EE6-4332-995F-A5021F760F8A}"/>
              </c:ext>
            </c:extLst>
          </c:dPt>
          <c:cat>
            <c:strRef>
              <c:f>Аркуш1!$A$2:$A$4</c:f>
              <c:strCache>
                <c:ptCount val="3"/>
                <c:pt idx="0">
                  <c:v>до 25</c:v>
                </c:pt>
                <c:pt idx="1">
                  <c:v>26-50</c:v>
                </c:pt>
                <c:pt idx="2">
                  <c:v>51…</c:v>
                </c:pt>
              </c:strCache>
            </c:strRef>
          </c:cat>
          <c:val>
            <c:numRef>
              <c:f>Аркуш1!$B$2:$B$4</c:f>
              <c:numCache>
                <c:formatCode>General</c:formatCode>
                <c:ptCount val="3"/>
                <c:pt idx="0">
                  <c:v>7</c:v>
                </c:pt>
                <c:pt idx="1">
                  <c:v>7</c:v>
                </c:pt>
                <c:pt idx="2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1E-4264-974E-A2F274AA57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Аркуш1!$A$2:$A$6</c:f>
              <c:strCache>
                <c:ptCount val="5"/>
                <c:pt idx="0">
                  <c:v>соц мережі</c:v>
                </c:pt>
                <c:pt idx="1">
                  <c:v>пошта</c:v>
                </c:pt>
                <c:pt idx="2">
                  <c:v>фото</c:v>
                </c:pt>
                <c:pt idx="3">
                  <c:v>час</c:v>
                </c:pt>
                <c:pt idx="4">
                  <c:v>кошти</c:v>
                </c:pt>
              </c:strCache>
            </c:strRef>
          </c:cat>
          <c:val>
            <c:numRef>
              <c:f>Аркуш1!$B$2:$B$6</c:f>
              <c:numCache>
                <c:formatCode>General</c:formatCode>
                <c:ptCount val="5"/>
                <c:pt idx="0">
                  <c:v>22</c:v>
                </c:pt>
                <c:pt idx="1">
                  <c:v>9</c:v>
                </c:pt>
                <c:pt idx="2">
                  <c:v>6</c:v>
                </c:pt>
                <c:pt idx="3">
                  <c:v>9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2E5-474A-B851-EC4A91E9E15D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Аркуш1!$A$2:$A$6</c:f>
              <c:strCache>
                <c:ptCount val="5"/>
                <c:pt idx="0">
                  <c:v>соц мережі</c:v>
                </c:pt>
                <c:pt idx="1">
                  <c:v>пошта</c:v>
                </c:pt>
                <c:pt idx="2">
                  <c:v>фото</c:v>
                </c:pt>
                <c:pt idx="3">
                  <c:v>час</c:v>
                </c:pt>
                <c:pt idx="4">
                  <c:v>кошти</c:v>
                </c:pt>
              </c:strCache>
            </c:strRef>
          </c:cat>
          <c:val>
            <c:numRef>
              <c:f>Аркуш1!$C$2:$C$6</c:f>
              <c:numCache>
                <c:formatCode>General</c:formatCode>
                <c:ptCount val="5"/>
                <c:pt idx="0">
                  <c:v>0</c:v>
                </c:pt>
                <c:pt idx="1">
                  <c:v>13</c:v>
                </c:pt>
                <c:pt idx="2">
                  <c:v>12</c:v>
                </c:pt>
                <c:pt idx="3">
                  <c:v>13</c:v>
                </c:pt>
                <c:pt idx="4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E5-474A-B851-EC4A91E9E15D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Аркуш1!$A$2:$A$6</c:f>
              <c:strCache>
                <c:ptCount val="5"/>
                <c:pt idx="0">
                  <c:v>соц мережі</c:v>
                </c:pt>
                <c:pt idx="1">
                  <c:v>пошта</c:v>
                </c:pt>
                <c:pt idx="2">
                  <c:v>фото</c:v>
                </c:pt>
                <c:pt idx="3">
                  <c:v>час</c:v>
                </c:pt>
                <c:pt idx="4">
                  <c:v>кошти</c:v>
                </c:pt>
              </c:strCache>
            </c:strRef>
          </c:cat>
          <c:val>
            <c:numRef>
              <c:f>Аркуш1!$D$2:$D$6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2E5-474A-B851-EC4A91E9E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8353408"/>
        <c:axId val="148354944"/>
      </c:barChart>
      <c:catAx>
        <c:axId val="148353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8354944"/>
        <c:crosses val="autoZero"/>
        <c:auto val="1"/>
        <c:lblAlgn val="ctr"/>
        <c:lblOffset val="100"/>
        <c:noMultiLvlLbl val="0"/>
      </c:catAx>
      <c:valAx>
        <c:axId val="148354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48353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Аркуш1!$B$1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FB7-47D6-B642-D3469A347547}"/>
            </c:ext>
          </c:extLst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Аркуш1!$C$2:$C$5</c:f>
              <c:numCache>
                <c:formatCode>General</c:formatCode>
                <c:ptCount val="4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B7-47D6-B642-D3469A347547}"/>
            </c:ext>
          </c:extLst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TikTok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Аркуш1!$D$2:$D$5</c:f>
              <c:numCache>
                <c:formatCode>General</c:formatCode>
                <c:ptCount val="4"/>
                <c:pt idx="0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FB7-47D6-B642-D3469A347547}"/>
            </c:ext>
          </c:extLst>
        </c:ser>
        <c:ser>
          <c:idx val="3"/>
          <c:order val="3"/>
          <c:tx>
            <c:strRef>
              <c:f>Аркуш1!$E$1</c:f>
              <c:strCache>
                <c:ptCount val="1"/>
                <c:pt idx="0">
                  <c:v>Viber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Аркуш1!$E$2:$E$5</c:f>
              <c:numCache>
                <c:formatCode>General</c:formatCode>
                <c:ptCount val="4"/>
                <c:pt idx="0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B7-47D6-B642-D3469A347547}"/>
            </c:ext>
          </c:extLst>
        </c:ser>
        <c:ser>
          <c:idx val="4"/>
          <c:order val="4"/>
          <c:tx>
            <c:strRef>
              <c:f>Аркуш1!$F$1</c:f>
              <c:strCache>
                <c:ptCount val="1"/>
                <c:pt idx="0">
                  <c:v>WhatsApp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Аркуш1!$F$2:$F$5</c:f>
              <c:numCache>
                <c:formatCode>General</c:formatCode>
                <c:ptCount val="4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FB7-47D6-B642-D3469A347547}"/>
            </c:ext>
          </c:extLst>
        </c:ser>
        <c:ser>
          <c:idx val="5"/>
          <c:order val="5"/>
          <c:tx>
            <c:strRef>
              <c:f>Аркуш1!$G$1</c:f>
              <c:strCache>
                <c:ptCount val="1"/>
                <c:pt idx="0">
                  <c:v>Інший варіант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Аркуш1!$A$2:$A$5</c:f>
              <c:strCache>
                <c:ptCount val="1"/>
                <c:pt idx="0">
                  <c:v>Категорія 1</c:v>
                </c:pt>
              </c:strCache>
            </c:strRef>
          </c:cat>
          <c:val>
            <c:numRef>
              <c:f>Аркуш1!$G$2:$G$5</c:f>
              <c:numCache>
                <c:formatCode>General</c:formatCode>
                <c:ptCount val="4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FB7-47D6-B642-D3469A347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818944"/>
        <c:axId val="124820480"/>
      </c:barChart>
      <c:catAx>
        <c:axId val="12481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4820480"/>
        <c:crosses val="autoZero"/>
        <c:auto val="1"/>
        <c:lblAlgn val="ctr"/>
        <c:lblOffset val="100"/>
        <c:noMultiLvlLbl val="0"/>
      </c:catAx>
      <c:valAx>
        <c:axId val="124820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24818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486099-3C6F-4F7A-878A-9D2E9CAA302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A75F4A9-D710-418D-B987-29E13C157860}">
      <dgm:prSet phldrT="[Текст]"/>
      <dgm:spPr/>
      <dgm:t>
        <a:bodyPr/>
        <a:lstStyle/>
        <a:p>
          <a:r>
            <a:rPr lang="ru-RU" dirty="0" smtClean="0"/>
            <a:t>Інтернет–залежність </a:t>
          </a:r>
          <a:endParaRPr lang="uk-UA" dirty="0" smtClean="0"/>
        </a:p>
        <a:p>
          <a:r>
            <a:rPr lang="ru-RU" dirty="0" smtClean="0"/>
            <a:t>психологічна: </a:t>
          </a:r>
          <a:endParaRPr lang="uk-UA" dirty="0"/>
        </a:p>
      </dgm:t>
    </dgm:pt>
    <dgm:pt modelId="{BBE4DBBC-14EF-4879-B3AB-D6EA6FB63A2E}" type="parTrans" cxnId="{AFF20930-1232-4CD2-B135-4DB36243D57C}">
      <dgm:prSet/>
      <dgm:spPr/>
      <dgm:t>
        <a:bodyPr/>
        <a:lstStyle/>
        <a:p>
          <a:endParaRPr lang="uk-UA"/>
        </a:p>
      </dgm:t>
    </dgm:pt>
    <dgm:pt modelId="{8C8BA563-769F-40B0-8A9D-66384255F419}" type="sibTrans" cxnId="{AFF20930-1232-4CD2-B135-4DB36243D57C}">
      <dgm:prSet/>
      <dgm:spPr/>
      <dgm:t>
        <a:bodyPr/>
        <a:lstStyle/>
        <a:p>
          <a:endParaRPr lang="uk-UA"/>
        </a:p>
      </dgm:t>
    </dgm:pt>
    <dgm:pt modelId="{F4F97C91-B360-4A53-8347-CC7936B868B7}">
      <dgm:prSet phldrT="[Текст]"/>
      <dgm:spPr/>
      <dgm:t>
        <a:bodyPr/>
        <a:lstStyle/>
        <a:p>
          <a:r>
            <a:rPr lang="ru-RU" dirty="0" smtClean="0"/>
            <a:t>Очікування сеансу</a:t>
          </a:r>
          <a:endParaRPr lang="uk-UA" dirty="0"/>
        </a:p>
      </dgm:t>
    </dgm:pt>
    <dgm:pt modelId="{463EEA48-CC1E-4CD0-BD20-4811DDC01DAD}" type="parTrans" cxnId="{E5DEF9C8-C1C0-49CF-B259-7F605BE1A359}">
      <dgm:prSet/>
      <dgm:spPr/>
      <dgm:t>
        <a:bodyPr/>
        <a:lstStyle/>
        <a:p>
          <a:endParaRPr lang="uk-UA"/>
        </a:p>
      </dgm:t>
    </dgm:pt>
    <dgm:pt modelId="{BD8C289C-C966-4373-919E-28321F653F4B}" type="sibTrans" cxnId="{E5DEF9C8-C1C0-49CF-B259-7F605BE1A359}">
      <dgm:prSet/>
      <dgm:spPr/>
      <dgm:t>
        <a:bodyPr/>
        <a:lstStyle/>
        <a:p>
          <a:endParaRPr lang="uk-UA"/>
        </a:p>
      </dgm:t>
    </dgm:pt>
    <dgm:pt modelId="{85BA5A97-9004-41EC-8BCA-649F63F6D693}">
      <dgm:prSet phldrT="[Текст]"/>
      <dgm:spPr/>
      <dgm:t>
        <a:bodyPr/>
        <a:lstStyle/>
        <a:p>
          <a:r>
            <a:rPr lang="ru-RU" dirty="0" smtClean="0"/>
            <a:t>Брехливість у відношенні з оточуючими</a:t>
          </a:r>
          <a:endParaRPr lang="uk-UA" dirty="0"/>
        </a:p>
      </dgm:t>
    </dgm:pt>
    <dgm:pt modelId="{4298D030-09B9-4539-8A3E-5786E54A9AAF}" type="parTrans" cxnId="{92ED3A5E-3F2F-4F97-940F-CD5FA645F97F}">
      <dgm:prSet/>
      <dgm:spPr/>
      <dgm:t>
        <a:bodyPr/>
        <a:lstStyle/>
        <a:p>
          <a:endParaRPr lang="uk-UA"/>
        </a:p>
      </dgm:t>
    </dgm:pt>
    <dgm:pt modelId="{8E6D53F8-6D42-4FD0-B24F-ADB1F9B5A983}" type="sibTrans" cxnId="{92ED3A5E-3F2F-4F97-940F-CD5FA645F97F}">
      <dgm:prSet/>
      <dgm:spPr/>
      <dgm:t>
        <a:bodyPr/>
        <a:lstStyle/>
        <a:p>
          <a:endParaRPr lang="uk-UA"/>
        </a:p>
      </dgm:t>
    </dgm:pt>
    <dgm:pt modelId="{8C18576F-1A42-4823-92CE-20A72AE970D8}">
      <dgm:prSet phldrT="[Текст]"/>
      <dgm:spPr/>
      <dgm:t>
        <a:bodyPr/>
        <a:lstStyle/>
        <a:p>
          <a:r>
            <a:rPr lang="ru-RU" dirty="0" smtClean="0"/>
            <a:t>Втомленість</a:t>
          </a:r>
          <a:endParaRPr lang="uk-UA" dirty="0"/>
        </a:p>
      </dgm:t>
    </dgm:pt>
    <dgm:pt modelId="{AEEE86EB-38C4-40D1-ABA5-BEAC3F4EB169}" type="parTrans" cxnId="{37FD2077-C0DD-4984-9199-2D926976F941}">
      <dgm:prSet/>
      <dgm:spPr/>
      <dgm:t>
        <a:bodyPr/>
        <a:lstStyle/>
        <a:p>
          <a:endParaRPr lang="uk-UA"/>
        </a:p>
      </dgm:t>
    </dgm:pt>
    <dgm:pt modelId="{209F4449-6412-4099-B9A1-599D70618036}" type="sibTrans" cxnId="{37FD2077-C0DD-4984-9199-2D926976F941}">
      <dgm:prSet/>
      <dgm:spPr/>
      <dgm:t>
        <a:bodyPr/>
        <a:lstStyle/>
        <a:p>
          <a:endParaRPr lang="uk-UA"/>
        </a:p>
      </dgm:t>
    </dgm:pt>
    <dgm:pt modelId="{73A03F8B-D075-463C-BB48-BFD95626B58F}">
      <dgm:prSet/>
      <dgm:spPr/>
      <dgm:t>
        <a:bodyPr/>
        <a:lstStyle/>
        <a:p>
          <a:r>
            <a:rPr lang="ru-RU" dirty="0" smtClean="0"/>
            <a:t>Збільшення часу перебування в мережі</a:t>
          </a:r>
          <a:endParaRPr lang="uk-UA" dirty="0"/>
        </a:p>
      </dgm:t>
    </dgm:pt>
    <dgm:pt modelId="{7F6823F9-3DAE-44B5-9FD7-A4EA41F85990}" type="parTrans" cxnId="{321F2365-6C2E-449A-9492-0DDC16265FA7}">
      <dgm:prSet/>
      <dgm:spPr/>
      <dgm:t>
        <a:bodyPr/>
        <a:lstStyle/>
        <a:p>
          <a:endParaRPr lang="uk-UA"/>
        </a:p>
      </dgm:t>
    </dgm:pt>
    <dgm:pt modelId="{9C3F5877-E755-4653-8381-0D568842344D}" type="sibTrans" cxnId="{321F2365-6C2E-449A-9492-0DDC16265FA7}">
      <dgm:prSet/>
      <dgm:spPr/>
      <dgm:t>
        <a:bodyPr/>
        <a:lstStyle/>
        <a:p>
          <a:endParaRPr lang="uk-UA"/>
        </a:p>
      </dgm:t>
    </dgm:pt>
    <dgm:pt modelId="{AF665CBA-EA51-4C8E-9945-E257136F4CBF}" type="pres">
      <dgm:prSet presAssocID="{42486099-3C6F-4F7A-878A-9D2E9CAA302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082D3CCF-0ECE-4F47-BAF2-D620237B7EE8}" type="pres">
      <dgm:prSet presAssocID="{FA75F4A9-D710-418D-B987-29E13C157860}" presName="hierRoot1" presStyleCnt="0"/>
      <dgm:spPr/>
    </dgm:pt>
    <dgm:pt modelId="{C56D5511-B2F3-4EE8-BDA0-C9C50ED42724}" type="pres">
      <dgm:prSet presAssocID="{FA75F4A9-D710-418D-B987-29E13C157860}" presName="composite" presStyleCnt="0"/>
      <dgm:spPr/>
    </dgm:pt>
    <dgm:pt modelId="{F0AE86B9-CB75-45FF-8846-997944F46B8B}" type="pres">
      <dgm:prSet presAssocID="{FA75F4A9-D710-418D-B987-29E13C157860}" presName="background" presStyleLbl="node0" presStyleIdx="0" presStyleCnt="1"/>
      <dgm:spPr/>
    </dgm:pt>
    <dgm:pt modelId="{80EFD634-42A8-43D5-922D-64D84499618A}" type="pres">
      <dgm:prSet presAssocID="{FA75F4A9-D710-418D-B987-29E13C157860}" presName="text" presStyleLbl="fgAcc0" presStyleIdx="0" presStyleCnt="1" custScaleX="303695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FB56882E-2437-4DE2-B2D9-95EF607B49EF}" type="pres">
      <dgm:prSet presAssocID="{FA75F4A9-D710-418D-B987-29E13C157860}" presName="hierChild2" presStyleCnt="0"/>
      <dgm:spPr/>
    </dgm:pt>
    <dgm:pt modelId="{68F7DD30-214D-4C91-9BB6-C1341F0C6DA4}" type="pres">
      <dgm:prSet presAssocID="{463EEA48-CC1E-4CD0-BD20-4811DDC01DAD}" presName="Name10" presStyleLbl="parChTrans1D2" presStyleIdx="0" presStyleCnt="3"/>
      <dgm:spPr/>
      <dgm:t>
        <a:bodyPr/>
        <a:lstStyle/>
        <a:p>
          <a:endParaRPr lang="uk-UA"/>
        </a:p>
      </dgm:t>
    </dgm:pt>
    <dgm:pt modelId="{02A3BC05-51CF-4410-B4F3-73F59DD07386}" type="pres">
      <dgm:prSet presAssocID="{F4F97C91-B360-4A53-8347-CC7936B868B7}" presName="hierRoot2" presStyleCnt="0"/>
      <dgm:spPr/>
    </dgm:pt>
    <dgm:pt modelId="{6F0F20D5-22C4-473F-A149-B0289D48A0E5}" type="pres">
      <dgm:prSet presAssocID="{F4F97C91-B360-4A53-8347-CC7936B868B7}" presName="composite2" presStyleCnt="0"/>
      <dgm:spPr/>
    </dgm:pt>
    <dgm:pt modelId="{30A2FBAE-FFA6-4ECB-B15C-B4EF1ABD2B20}" type="pres">
      <dgm:prSet presAssocID="{F4F97C91-B360-4A53-8347-CC7936B868B7}" presName="background2" presStyleLbl="node2" presStyleIdx="0" presStyleCnt="3"/>
      <dgm:spPr/>
    </dgm:pt>
    <dgm:pt modelId="{68C11AB5-359E-48ED-B002-8CFD654F73A3}" type="pres">
      <dgm:prSet presAssocID="{F4F97C91-B360-4A53-8347-CC7936B868B7}" presName="text2" presStyleLbl="fgAcc2" presStyleIdx="0" presStyleCnt="3" custLinFactNeighborX="-48684" custLinFactNeighborY="194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840CF8D-C688-4EA0-ACB0-F468DBF44688}" type="pres">
      <dgm:prSet presAssocID="{F4F97C91-B360-4A53-8347-CC7936B868B7}" presName="hierChild3" presStyleCnt="0"/>
      <dgm:spPr/>
    </dgm:pt>
    <dgm:pt modelId="{7EB2A964-19E1-4670-95B7-9E2F6CB8071E}" type="pres">
      <dgm:prSet presAssocID="{4298D030-09B9-4539-8A3E-5786E54A9AAF}" presName="Name17" presStyleLbl="parChTrans1D3" presStyleIdx="0" presStyleCnt="1"/>
      <dgm:spPr/>
      <dgm:t>
        <a:bodyPr/>
        <a:lstStyle/>
        <a:p>
          <a:endParaRPr lang="uk-UA"/>
        </a:p>
      </dgm:t>
    </dgm:pt>
    <dgm:pt modelId="{1611F07B-58C5-42CD-9C6D-1315B427292B}" type="pres">
      <dgm:prSet presAssocID="{85BA5A97-9004-41EC-8BCA-649F63F6D693}" presName="hierRoot3" presStyleCnt="0"/>
      <dgm:spPr/>
    </dgm:pt>
    <dgm:pt modelId="{4174E189-3091-4458-AF8E-E705F075D3A2}" type="pres">
      <dgm:prSet presAssocID="{85BA5A97-9004-41EC-8BCA-649F63F6D693}" presName="composite3" presStyleCnt="0"/>
      <dgm:spPr/>
    </dgm:pt>
    <dgm:pt modelId="{F5EB1274-17B3-416C-A69A-300ADDA85F60}" type="pres">
      <dgm:prSet presAssocID="{85BA5A97-9004-41EC-8BCA-649F63F6D693}" presName="background3" presStyleLbl="node3" presStyleIdx="0" presStyleCnt="1"/>
      <dgm:spPr/>
    </dgm:pt>
    <dgm:pt modelId="{A0B1C17E-F498-436A-9E2A-8FA1F0293FC6}" type="pres">
      <dgm:prSet presAssocID="{85BA5A97-9004-41EC-8BCA-649F63F6D693}" presName="text3" presStyleLbl="fgAcc3" presStyleIdx="0" presStyleCnt="1" custLinFactNeighborX="36360" custLinFactNeighborY="-17369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DBED0E5-8B59-49FD-9F89-BB766AA8DEEB}" type="pres">
      <dgm:prSet presAssocID="{85BA5A97-9004-41EC-8BCA-649F63F6D693}" presName="hierChild4" presStyleCnt="0"/>
      <dgm:spPr/>
    </dgm:pt>
    <dgm:pt modelId="{A82C1067-B054-4ED1-A273-D31A05C192DB}" type="pres">
      <dgm:prSet presAssocID="{AEEE86EB-38C4-40D1-ABA5-BEAC3F4EB169}" presName="Name10" presStyleLbl="parChTrans1D2" presStyleIdx="1" presStyleCnt="3"/>
      <dgm:spPr/>
      <dgm:t>
        <a:bodyPr/>
        <a:lstStyle/>
        <a:p>
          <a:endParaRPr lang="uk-UA"/>
        </a:p>
      </dgm:t>
    </dgm:pt>
    <dgm:pt modelId="{32BEC786-A481-4F89-8319-1FD201BD967F}" type="pres">
      <dgm:prSet presAssocID="{8C18576F-1A42-4823-92CE-20A72AE970D8}" presName="hierRoot2" presStyleCnt="0"/>
      <dgm:spPr/>
    </dgm:pt>
    <dgm:pt modelId="{BD1FA734-1139-4E83-96DE-0EEC7DEE9283}" type="pres">
      <dgm:prSet presAssocID="{8C18576F-1A42-4823-92CE-20A72AE970D8}" presName="composite2" presStyleCnt="0"/>
      <dgm:spPr/>
    </dgm:pt>
    <dgm:pt modelId="{6F783BEC-0AD4-4A2F-BFC5-05339BFE1E29}" type="pres">
      <dgm:prSet presAssocID="{8C18576F-1A42-4823-92CE-20A72AE970D8}" presName="background2" presStyleLbl="node2" presStyleIdx="1" presStyleCnt="3"/>
      <dgm:spPr/>
    </dgm:pt>
    <dgm:pt modelId="{5A73D9B8-DD9B-4576-AC60-170102F37C0D}" type="pres">
      <dgm:prSet presAssocID="{8C18576F-1A42-4823-92CE-20A72AE970D8}" presName="text2" presStyleLbl="fgAcc2" presStyleIdx="1" presStyleCnt="3" custLinFactX="33796" custLinFactNeighborX="100000" custLinFactNeighborY="-8947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93EDF0A6-D448-4757-80FD-E512538AA588}" type="pres">
      <dgm:prSet presAssocID="{8C18576F-1A42-4823-92CE-20A72AE970D8}" presName="hierChild3" presStyleCnt="0"/>
      <dgm:spPr/>
    </dgm:pt>
    <dgm:pt modelId="{46E9DB3F-B2DD-4156-A2D4-3371B40695F9}" type="pres">
      <dgm:prSet presAssocID="{7F6823F9-3DAE-44B5-9FD7-A4EA41F85990}" presName="Name10" presStyleLbl="parChTrans1D2" presStyleIdx="2" presStyleCnt="3"/>
      <dgm:spPr/>
      <dgm:t>
        <a:bodyPr/>
        <a:lstStyle/>
        <a:p>
          <a:endParaRPr lang="uk-UA"/>
        </a:p>
      </dgm:t>
    </dgm:pt>
    <dgm:pt modelId="{D019F607-650B-480B-9AB4-00EF056AF112}" type="pres">
      <dgm:prSet presAssocID="{73A03F8B-D075-463C-BB48-BFD95626B58F}" presName="hierRoot2" presStyleCnt="0"/>
      <dgm:spPr/>
    </dgm:pt>
    <dgm:pt modelId="{575D7D47-618C-49E0-876B-49DBA8453371}" type="pres">
      <dgm:prSet presAssocID="{73A03F8B-D075-463C-BB48-BFD95626B58F}" presName="composite2" presStyleCnt="0"/>
      <dgm:spPr/>
    </dgm:pt>
    <dgm:pt modelId="{55B46EC3-CD63-4C44-BA22-767DBB5AFE14}" type="pres">
      <dgm:prSet presAssocID="{73A03F8B-D075-463C-BB48-BFD95626B58F}" presName="background2" presStyleLbl="node2" presStyleIdx="2" presStyleCnt="3"/>
      <dgm:spPr/>
    </dgm:pt>
    <dgm:pt modelId="{2D7D9385-48D5-468D-AA5B-9EFF39EC1AA9}" type="pres">
      <dgm:prSet presAssocID="{73A03F8B-D075-463C-BB48-BFD95626B58F}" presName="text2" presStyleLbl="fgAcc2" presStyleIdx="2" presStyleCnt="3" custLinFactY="20667" custLinFactNeighborX="-66667" custLinFactNeighborY="10000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E3E8836E-A4AF-41EE-B220-FD1219EE8E19}" type="pres">
      <dgm:prSet presAssocID="{73A03F8B-D075-463C-BB48-BFD95626B58F}" presName="hierChild3" presStyleCnt="0"/>
      <dgm:spPr/>
    </dgm:pt>
  </dgm:ptLst>
  <dgm:cxnLst>
    <dgm:cxn modelId="{0B23492A-CAA3-4202-A48C-3756417E110A}" type="presOf" srcId="{73A03F8B-D075-463C-BB48-BFD95626B58F}" destId="{2D7D9385-48D5-468D-AA5B-9EFF39EC1AA9}" srcOrd="0" destOrd="0" presId="urn:microsoft.com/office/officeart/2005/8/layout/hierarchy1"/>
    <dgm:cxn modelId="{B89692AD-88BD-497C-A0A4-3779424D69E5}" type="presOf" srcId="{7F6823F9-3DAE-44B5-9FD7-A4EA41F85990}" destId="{46E9DB3F-B2DD-4156-A2D4-3371B40695F9}" srcOrd="0" destOrd="0" presId="urn:microsoft.com/office/officeart/2005/8/layout/hierarchy1"/>
    <dgm:cxn modelId="{204471EA-7BEC-4796-8EB9-3C3903042D5A}" type="presOf" srcId="{8C18576F-1A42-4823-92CE-20A72AE970D8}" destId="{5A73D9B8-DD9B-4576-AC60-170102F37C0D}" srcOrd="0" destOrd="0" presId="urn:microsoft.com/office/officeart/2005/8/layout/hierarchy1"/>
    <dgm:cxn modelId="{8224DDCC-984C-4FA8-AA86-CC77A776E5B3}" type="presOf" srcId="{4298D030-09B9-4539-8A3E-5786E54A9AAF}" destId="{7EB2A964-19E1-4670-95B7-9E2F6CB8071E}" srcOrd="0" destOrd="0" presId="urn:microsoft.com/office/officeart/2005/8/layout/hierarchy1"/>
    <dgm:cxn modelId="{92ED3A5E-3F2F-4F97-940F-CD5FA645F97F}" srcId="{F4F97C91-B360-4A53-8347-CC7936B868B7}" destId="{85BA5A97-9004-41EC-8BCA-649F63F6D693}" srcOrd="0" destOrd="0" parTransId="{4298D030-09B9-4539-8A3E-5786E54A9AAF}" sibTransId="{8E6D53F8-6D42-4FD0-B24F-ADB1F9B5A983}"/>
    <dgm:cxn modelId="{E5DEF9C8-C1C0-49CF-B259-7F605BE1A359}" srcId="{FA75F4A9-D710-418D-B987-29E13C157860}" destId="{F4F97C91-B360-4A53-8347-CC7936B868B7}" srcOrd="0" destOrd="0" parTransId="{463EEA48-CC1E-4CD0-BD20-4811DDC01DAD}" sibTransId="{BD8C289C-C966-4373-919E-28321F653F4B}"/>
    <dgm:cxn modelId="{691F8119-B5C2-40A0-BD81-2B7CB40D4C35}" type="presOf" srcId="{42486099-3C6F-4F7A-878A-9D2E9CAA3029}" destId="{AF665CBA-EA51-4C8E-9945-E257136F4CBF}" srcOrd="0" destOrd="0" presId="urn:microsoft.com/office/officeart/2005/8/layout/hierarchy1"/>
    <dgm:cxn modelId="{90DC45F2-6E38-487F-89BA-9018C15B53D5}" type="presOf" srcId="{F4F97C91-B360-4A53-8347-CC7936B868B7}" destId="{68C11AB5-359E-48ED-B002-8CFD654F73A3}" srcOrd="0" destOrd="0" presId="urn:microsoft.com/office/officeart/2005/8/layout/hierarchy1"/>
    <dgm:cxn modelId="{321F2365-6C2E-449A-9492-0DDC16265FA7}" srcId="{FA75F4A9-D710-418D-B987-29E13C157860}" destId="{73A03F8B-D075-463C-BB48-BFD95626B58F}" srcOrd="2" destOrd="0" parTransId="{7F6823F9-3DAE-44B5-9FD7-A4EA41F85990}" sibTransId="{9C3F5877-E755-4653-8381-0D568842344D}"/>
    <dgm:cxn modelId="{37FD2077-C0DD-4984-9199-2D926976F941}" srcId="{FA75F4A9-D710-418D-B987-29E13C157860}" destId="{8C18576F-1A42-4823-92CE-20A72AE970D8}" srcOrd="1" destOrd="0" parTransId="{AEEE86EB-38C4-40D1-ABA5-BEAC3F4EB169}" sibTransId="{209F4449-6412-4099-B9A1-599D70618036}"/>
    <dgm:cxn modelId="{AFF20930-1232-4CD2-B135-4DB36243D57C}" srcId="{42486099-3C6F-4F7A-878A-9D2E9CAA3029}" destId="{FA75F4A9-D710-418D-B987-29E13C157860}" srcOrd="0" destOrd="0" parTransId="{BBE4DBBC-14EF-4879-B3AB-D6EA6FB63A2E}" sibTransId="{8C8BA563-769F-40B0-8A9D-66384255F419}"/>
    <dgm:cxn modelId="{B03A2E3C-9BAC-47E7-A30F-E14918EE52C8}" type="presOf" srcId="{85BA5A97-9004-41EC-8BCA-649F63F6D693}" destId="{A0B1C17E-F498-436A-9E2A-8FA1F0293FC6}" srcOrd="0" destOrd="0" presId="urn:microsoft.com/office/officeart/2005/8/layout/hierarchy1"/>
    <dgm:cxn modelId="{0D9ED190-F1AE-4A4F-A906-532FAD68A89A}" type="presOf" srcId="{463EEA48-CC1E-4CD0-BD20-4811DDC01DAD}" destId="{68F7DD30-214D-4C91-9BB6-C1341F0C6DA4}" srcOrd="0" destOrd="0" presId="urn:microsoft.com/office/officeart/2005/8/layout/hierarchy1"/>
    <dgm:cxn modelId="{0332F283-9FD0-4B4E-8D5C-E67D68F8D1C9}" type="presOf" srcId="{AEEE86EB-38C4-40D1-ABA5-BEAC3F4EB169}" destId="{A82C1067-B054-4ED1-A273-D31A05C192DB}" srcOrd="0" destOrd="0" presId="urn:microsoft.com/office/officeart/2005/8/layout/hierarchy1"/>
    <dgm:cxn modelId="{2A58457B-3279-4C60-81C5-5AEB73A6DDA4}" type="presOf" srcId="{FA75F4A9-D710-418D-B987-29E13C157860}" destId="{80EFD634-42A8-43D5-922D-64D84499618A}" srcOrd="0" destOrd="0" presId="urn:microsoft.com/office/officeart/2005/8/layout/hierarchy1"/>
    <dgm:cxn modelId="{C7B57D18-52E5-4DD1-8F3F-444DB377F995}" type="presParOf" srcId="{AF665CBA-EA51-4C8E-9945-E257136F4CBF}" destId="{082D3CCF-0ECE-4F47-BAF2-D620237B7EE8}" srcOrd="0" destOrd="0" presId="urn:microsoft.com/office/officeart/2005/8/layout/hierarchy1"/>
    <dgm:cxn modelId="{B58BE1E7-1EA1-481D-B0A3-1A495414215B}" type="presParOf" srcId="{082D3CCF-0ECE-4F47-BAF2-D620237B7EE8}" destId="{C56D5511-B2F3-4EE8-BDA0-C9C50ED42724}" srcOrd="0" destOrd="0" presId="urn:microsoft.com/office/officeart/2005/8/layout/hierarchy1"/>
    <dgm:cxn modelId="{8D2C15C8-82CB-4414-8CEF-E1A3852EF593}" type="presParOf" srcId="{C56D5511-B2F3-4EE8-BDA0-C9C50ED42724}" destId="{F0AE86B9-CB75-45FF-8846-997944F46B8B}" srcOrd="0" destOrd="0" presId="urn:microsoft.com/office/officeart/2005/8/layout/hierarchy1"/>
    <dgm:cxn modelId="{1CA45E4C-1B5B-4575-9F15-50A2E4C580B3}" type="presParOf" srcId="{C56D5511-B2F3-4EE8-BDA0-C9C50ED42724}" destId="{80EFD634-42A8-43D5-922D-64D84499618A}" srcOrd="1" destOrd="0" presId="urn:microsoft.com/office/officeart/2005/8/layout/hierarchy1"/>
    <dgm:cxn modelId="{D8711470-E19C-4F11-9181-7EEEA86E3608}" type="presParOf" srcId="{082D3CCF-0ECE-4F47-BAF2-D620237B7EE8}" destId="{FB56882E-2437-4DE2-B2D9-95EF607B49EF}" srcOrd="1" destOrd="0" presId="urn:microsoft.com/office/officeart/2005/8/layout/hierarchy1"/>
    <dgm:cxn modelId="{4D2043FB-80A5-4556-8D4B-39E84F533C54}" type="presParOf" srcId="{FB56882E-2437-4DE2-B2D9-95EF607B49EF}" destId="{68F7DD30-214D-4C91-9BB6-C1341F0C6DA4}" srcOrd="0" destOrd="0" presId="urn:microsoft.com/office/officeart/2005/8/layout/hierarchy1"/>
    <dgm:cxn modelId="{A7E3C8A8-8E76-4ED3-854B-62ADB7292F3A}" type="presParOf" srcId="{FB56882E-2437-4DE2-B2D9-95EF607B49EF}" destId="{02A3BC05-51CF-4410-B4F3-73F59DD07386}" srcOrd="1" destOrd="0" presId="urn:microsoft.com/office/officeart/2005/8/layout/hierarchy1"/>
    <dgm:cxn modelId="{0D7C2422-7B6F-4C11-81CC-123E18B8ECC2}" type="presParOf" srcId="{02A3BC05-51CF-4410-B4F3-73F59DD07386}" destId="{6F0F20D5-22C4-473F-A149-B0289D48A0E5}" srcOrd="0" destOrd="0" presId="urn:microsoft.com/office/officeart/2005/8/layout/hierarchy1"/>
    <dgm:cxn modelId="{4DC71141-D014-45BB-9346-4E5433D86793}" type="presParOf" srcId="{6F0F20D5-22C4-473F-A149-B0289D48A0E5}" destId="{30A2FBAE-FFA6-4ECB-B15C-B4EF1ABD2B20}" srcOrd="0" destOrd="0" presId="urn:microsoft.com/office/officeart/2005/8/layout/hierarchy1"/>
    <dgm:cxn modelId="{54F8AE7C-7BFD-42EC-A9F1-D94417CCA73A}" type="presParOf" srcId="{6F0F20D5-22C4-473F-A149-B0289D48A0E5}" destId="{68C11AB5-359E-48ED-B002-8CFD654F73A3}" srcOrd="1" destOrd="0" presId="urn:microsoft.com/office/officeart/2005/8/layout/hierarchy1"/>
    <dgm:cxn modelId="{FD38116A-E7F2-4CF3-B6FB-DBA69AAF3A5D}" type="presParOf" srcId="{02A3BC05-51CF-4410-B4F3-73F59DD07386}" destId="{C840CF8D-C688-4EA0-ACB0-F468DBF44688}" srcOrd="1" destOrd="0" presId="urn:microsoft.com/office/officeart/2005/8/layout/hierarchy1"/>
    <dgm:cxn modelId="{C0623073-3540-4191-AA45-059C47CABC96}" type="presParOf" srcId="{C840CF8D-C688-4EA0-ACB0-F468DBF44688}" destId="{7EB2A964-19E1-4670-95B7-9E2F6CB8071E}" srcOrd="0" destOrd="0" presId="urn:microsoft.com/office/officeart/2005/8/layout/hierarchy1"/>
    <dgm:cxn modelId="{173B3919-2ACD-4451-89D0-080CE534C6A2}" type="presParOf" srcId="{C840CF8D-C688-4EA0-ACB0-F468DBF44688}" destId="{1611F07B-58C5-42CD-9C6D-1315B427292B}" srcOrd="1" destOrd="0" presId="urn:microsoft.com/office/officeart/2005/8/layout/hierarchy1"/>
    <dgm:cxn modelId="{045144A8-1CCE-4E72-9C25-250EE0838006}" type="presParOf" srcId="{1611F07B-58C5-42CD-9C6D-1315B427292B}" destId="{4174E189-3091-4458-AF8E-E705F075D3A2}" srcOrd="0" destOrd="0" presId="urn:microsoft.com/office/officeart/2005/8/layout/hierarchy1"/>
    <dgm:cxn modelId="{B8F64BEE-FA17-48A4-AB2A-B8BAAFFD6A28}" type="presParOf" srcId="{4174E189-3091-4458-AF8E-E705F075D3A2}" destId="{F5EB1274-17B3-416C-A69A-300ADDA85F60}" srcOrd="0" destOrd="0" presId="urn:microsoft.com/office/officeart/2005/8/layout/hierarchy1"/>
    <dgm:cxn modelId="{6545CCE3-5EFA-4F82-B221-5F5957197A44}" type="presParOf" srcId="{4174E189-3091-4458-AF8E-E705F075D3A2}" destId="{A0B1C17E-F498-436A-9E2A-8FA1F0293FC6}" srcOrd="1" destOrd="0" presId="urn:microsoft.com/office/officeart/2005/8/layout/hierarchy1"/>
    <dgm:cxn modelId="{1E336DC2-B9B2-4EB2-AB38-7CAE8543AF8A}" type="presParOf" srcId="{1611F07B-58C5-42CD-9C6D-1315B427292B}" destId="{6DBED0E5-8B59-49FD-9F89-BB766AA8DEEB}" srcOrd="1" destOrd="0" presId="urn:microsoft.com/office/officeart/2005/8/layout/hierarchy1"/>
    <dgm:cxn modelId="{2E8940C2-8639-4C00-A276-200DADC124A8}" type="presParOf" srcId="{FB56882E-2437-4DE2-B2D9-95EF607B49EF}" destId="{A82C1067-B054-4ED1-A273-D31A05C192DB}" srcOrd="2" destOrd="0" presId="urn:microsoft.com/office/officeart/2005/8/layout/hierarchy1"/>
    <dgm:cxn modelId="{5D648991-BE02-4958-A78A-C677F2DA09D2}" type="presParOf" srcId="{FB56882E-2437-4DE2-B2D9-95EF607B49EF}" destId="{32BEC786-A481-4F89-8319-1FD201BD967F}" srcOrd="3" destOrd="0" presId="urn:microsoft.com/office/officeart/2005/8/layout/hierarchy1"/>
    <dgm:cxn modelId="{584B8E8C-0FA2-40E0-8936-697CFDE2F4E2}" type="presParOf" srcId="{32BEC786-A481-4F89-8319-1FD201BD967F}" destId="{BD1FA734-1139-4E83-96DE-0EEC7DEE9283}" srcOrd="0" destOrd="0" presId="urn:microsoft.com/office/officeart/2005/8/layout/hierarchy1"/>
    <dgm:cxn modelId="{35DCA954-BBCF-4075-9E14-F361D7BA8DDB}" type="presParOf" srcId="{BD1FA734-1139-4E83-96DE-0EEC7DEE9283}" destId="{6F783BEC-0AD4-4A2F-BFC5-05339BFE1E29}" srcOrd="0" destOrd="0" presId="urn:microsoft.com/office/officeart/2005/8/layout/hierarchy1"/>
    <dgm:cxn modelId="{F581F571-4321-4CE7-A581-94C9268F9A0B}" type="presParOf" srcId="{BD1FA734-1139-4E83-96DE-0EEC7DEE9283}" destId="{5A73D9B8-DD9B-4576-AC60-170102F37C0D}" srcOrd="1" destOrd="0" presId="urn:microsoft.com/office/officeart/2005/8/layout/hierarchy1"/>
    <dgm:cxn modelId="{23717461-2D89-4E8F-BB27-6C1A7CF329B2}" type="presParOf" srcId="{32BEC786-A481-4F89-8319-1FD201BD967F}" destId="{93EDF0A6-D448-4757-80FD-E512538AA588}" srcOrd="1" destOrd="0" presId="urn:microsoft.com/office/officeart/2005/8/layout/hierarchy1"/>
    <dgm:cxn modelId="{1A9AE6C3-E55B-4228-B675-AC421040D501}" type="presParOf" srcId="{FB56882E-2437-4DE2-B2D9-95EF607B49EF}" destId="{46E9DB3F-B2DD-4156-A2D4-3371B40695F9}" srcOrd="4" destOrd="0" presId="urn:microsoft.com/office/officeart/2005/8/layout/hierarchy1"/>
    <dgm:cxn modelId="{21779E18-2596-4950-B240-771D24D5517C}" type="presParOf" srcId="{FB56882E-2437-4DE2-B2D9-95EF607B49EF}" destId="{D019F607-650B-480B-9AB4-00EF056AF112}" srcOrd="5" destOrd="0" presId="urn:microsoft.com/office/officeart/2005/8/layout/hierarchy1"/>
    <dgm:cxn modelId="{63FA9E46-DAD2-4841-B467-ABB0667BF873}" type="presParOf" srcId="{D019F607-650B-480B-9AB4-00EF056AF112}" destId="{575D7D47-618C-49E0-876B-49DBA8453371}" srcOrd="0" destOrd="0" presId="urn:microsoft.com/office/officeart/2005/8/layout/hierarchy1"/>
    <dgm:cxn modelId="{905CF82D-C95E-4015-88CA-65F98C4BD2BE}" type="presParOf" srcId="{575D7D47-618C-49E0-876B-49DBA8453371}" destId="{55B46EC3-CD63-4C44-BA22-767DBB5AFE14}" srcOrd="0" destOrd="0" presId="urn:microsoft.com/office/officeart/2005/8/layout/hierarchy1"/>
    <dgm:cxn modelId="{71995BCD-64BC-48C1-BC37-110FD05D7B16}" type="presParOf" srcId="{575D7D47-618C-49E0-876B-49DBA8453371}" destId="{2D7D9385-48D5-468D-AA5B-9EFF39EC1AA9}" srcOrd="1" destOrd="0" presId="urn:microsoft.com/office/officeart/2005/8/layout/hierarchy1"/>
    <dgm:cxn modelId="{AD363893-2890-43F4-8F53-46BAC1DD556D}" type="presParOf" srcId="{D019F607-650B-480B-9AB4-00EF056AF112}" destId="{E3E8836E-A4AF-41EE-B220-FD1219EE8E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2D2772-C7BC-40BA-91FF-A38C8BF089B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541169B7-B199-42D6-BAAF-5341B9F817B0}">
      <dgm:prSet phldrT="[Текст]"/>
      <dgm:spPr/>
      <dgm:t>
        <a:bodyPr/>
        <a:lstStyle/>
        <a:p>
          <a:r>
            <a:rPr lang="ru-RU" dirty="0" smtClean="0"/>
            <a:t>Головні болі</a:t>
          </a:r>
          <a:endParaRPr lang="uk-UA" dirty="0"/>
        </a:p>
      </dgm:t>
    </dgm:pt>
    <dgm:pt modelId="{9C69CECA-6846-423B-84FB-24DB1CDBCCF7}" type="parTrans" cxnId="{8C9A2DAD-1D0C-4339-BECE-9A1241309167}">
      <dgm:prSet/>
      <dgm:spPr/>
      <dgm:t>
        <a:bodyPr/>
        <a:lstStyle/>
        <a:p>
          <a:endParaRPr lang="uk-UA"/>
        </a:p>
      </dgm:t>
    </dgm:pt>
    <dgm:pt modelId="{790E80A7-AEAC-4545-8E23-5A06ED7ED236}" type="sibTrans" cxnId="{8C9A2DAD-1D0C-4339-BECE-9A1241309167}">
      <dgm:prSet/>
      <dgm:spPr/>
      <dgm:t>
        <a:bodyPr/>
        <a:lstStyle/>
        <a:p>
          <a:r>
            <a:rPr lang="ru-RU" dirty="0" smtClean="0"/>
            <a:t>Порушення сну</a:t>
          </a:r>
          <a:endParaRPr lang="uk-UA" dirty="0"/>
        </a:p>
      </dgm:t>
    </dgm:pt>
    <dgm:pt modelId="{CC42F048-E75D-411F-BB49-303AFB91BCB3}">
      <dgm:prSet phldrT="[Текст]"/>
      <dgm:spPr/>
      <dgm:t>
        <a:bodyPr/>
        <a:lstStyle/>
        <a:p>
          <a:endParaRPr lang="uk-UA" dirty="0"/>
        </a:p>
      </dgm:t>
    </dgm:pt>
    <dgm:pt modelId="{258FCFD7-917F-4F13-A524-67A4FBA00727}" type="parTrans" cxnId="{E824BC68-0930-4376-BC38-1A1BA3995EDE}">
      <dgm:prSet/>
      <dgm:spPr/>
      <dgm:t>
        <a:bodyPr/>
        <a:lstStyle/>
        <a:p>
          <a:endParaRPr lang="uk-UA"/>
        </a:p>
      </dgm:t>
    </dgm:pt>
    <dgm:pt modelId="{62098B7A-A2AE-4730-865E-1ED06680446F}" type="sibTrans" cxnId="{E824BC68-0930-4376-BC38-1A1BA3995EDE}">
      <dgm:prSet/>
      <dgm:spPr/>
      <dgm:t>
        <a:bodyPr/>
        <a:lstStyle/>
        <a:p>
          <a:endParaRPr lang="uk-UA"/>
        </a:p>
      </dgm:t>
    </dgm:pt>
    <dgm:pt modelId="{5EFB4B73-AA69-4800-B1DF-EAF580AC3175}">
      <dgm:prSet phldrT="[Текст]" custT="1"/>
      <dgm:spPr/>
      <dgm:t>
        <a:bodyPr/>
        <a:lstStyle/>
        <a:p>
          <a:r>
            <a:rPr lang="ru-RU" sz="3200" dirty="0" smtClean="0"/>
            <a:t>Інтернет-залежність фізіологічна</a:t>
          </a:r>
          <a:endParaRPr lang="uk-UA" sz="3200" dirty="0"/>
        </a:p>
      </dgm:t>
    </dgm:pt>
    <dgm:pt modelId="{2D50ED02-10AB-44D5-9368-9943089F2080}" type="parTrans" cxnId="{56363B94-7469-4D65-AD08-39BAEFE40725}">
      <dgm:prSet/>
      <dgm:spPr/>
      <dgm:t>
        <a:bodyPr/>
        <a:lstStyle/>
        <a:p>
          <a:endParaRPr lang="uk-UA"/>
        </a:p>
      </dgm:t>
    </dgm:pt>
    <dgm:pt modelId="{C569FFF3-7605-43A9-810C-9CE0BBF481D8}" type="sibTrans" cxnId="{56363B94-7469-4D65-AD08-39BAEFE40725}">
      <dgm:prSet/>
      <dgm:spPr/>
      <dgm:t>
        <a:bodyPr/>
        <a:lstStyle/>
        <a:p>
          <a:r>
            <a:rPr lang="ru-RU" dirty="0" smtClean="0"/>
            <a:t>Болі в спині </a:t>
          </a:r>
          <a:endParaRPr lang="uk-UA" dirty="0"/>
        </a:p>
      </dgm:t>
    </dgm:pt>
    <dgm:pt modelId="{64DF5D6F-150A-4049-885F-9A7C48A524BE}">
      <dgm:prSet phldrT="[Текст]"/>
      <dgm:spPr/>
      <dgm:t>
        <a:bodyPr/>
        <a:lstStyle/>
        <a:p>
          <a:endParaRPr lang="uk-UA" dirty="0"/>
        </a:p>
      </dgm:t>
    </dgm:pt>
    <dgm:pt modelId="{B997B116-CD57-43FE-8C57-1CA49AAED6ED}" type="parTrans" cxnId="{95D18AB9-462A-4D09-8E83-F7A45D418864}">
      <dgm:prSet/>
      <dgm:spPr/>
      <dgm:t>
        <a:bodyPr/>
        <a:lstStyle/>
        <a:p>
          <a:endParaRPr lang="uk-UA"/>
        </a:p>
      </dgm:t>
    </dgm:pt>
    <dgm:pt modelId="{99573003-1E97-461D-93C2-F039D665546F}" type="sibTrans" cxnId="{95D18AB9-462A-4D09-8E83-F7A45D418864}">
      <dgm:prSet/>
      <dgm:spPr/>
      <dgm:t>
        <a:bodyPr/>
        <a:lstStyle/>
        <a:p>
          <a:endParaRPr lang="uk-UA"/>
        </a:p>
      </dgm:t>
    </dgm:pt>
    <dgm:pt modelId="{A7A7229C-43C1-46E5-9F8D-B353041119C4}">
      <dgm:prSet phldrT="[Текст]" phldr="1"/>
      <dgm:spPr/>
      <dgm:t>
        <a:bodyPr/>
        <a:lstStyle/>
        <a:p>
          <a:endParaRPr lang="uk-UA" dirty="0"/>
        </a:p>
      </dgm:t>
    </dgm:pt>
    <dgm:pt modelId="{32906BB5-0EA1-4BA9-A3D5-164565948E19}" type="parTrans" cxnId="{970B5F10-4657-4027-A886-B62C5F87A1F8}">
      <dgm:prSet/>
      <dgm:spPr/>
      <dgm:t>
        <a:bodyPr/>
        <a:lstStyle/>
        <a:p>
          <a:endParaRPr lang="uk-UA"/>
        </a:p>
      </dgm:t>
    </dgm:pt>
    <dgm:pt modelId="{A78235A0-021B-4666-BB01-FBA40D68C917}" type="sibTrans" cxnId="{970B5F10-4657-4027-A886-B62C5F87A1F8}">
      <dgm:prSet/>
      <dgm:spPr/>
      <dgm:t>
        <a:bodyPr/>
        <a:lstStyle/>
        <a:p>
          <a:r>
            <a:rPr lang="ru-RU" dirty="0" smtClean="0"/>
            <a:t>Порушення режиму харчування</a:t>
          </a:r>
          <a:endParaRPr lang="uk-UA" dirty="0"/>
        </a:p>
      </dgm:t>
    </dgm:pt>
    <dgm:pt modelId="{C3329E57-26DA-4DE1-93A9-919EBB0A048C}">
      <dgm:prSet phldrT="[Текст]"/>
      <dgm:spPr/>
      <dgm:t>
        <a:bodyPr/>
        <a:lstStyle/>
        <a:p>
          <a:r>
            <a:rPr lang="ru-RU" dirty="0" smtClean="0"/>
            <a:t>Недотримання правил  особистої гігієни</a:t>
          </a:r>
          <a:endParaRPr lang="uk-UA" dirty="0"/>
        </a:p>
      </dgm:t>
    </dgm:pt>
    <dgm:pt modelId="{CA315CCB-C057-4C6C-B43A-08DC9426EEAB}" type="parTrans" cxnId="{37D2B866-9850-4000-A80D-42C5934DAB16}">
      <dgm:prSet/>
      <dgm:spPr/>
      <dgm:t>
        <a:bodyPr/>
        <a:lstStyle/>
        <a:p>
          <a:endParaRPr lang="uk-UA"/>
        </a:p>
      </dgm:t>
    </dgm:pt>
    <dgm:pt modelId="{88F58F12-0C47-49D5-A7A3-ED91466072EB}" type="sibTrans" cxnId="{37D2B866-9850-4000-A80D-42C5934DAB16}">
      <dgm:prSet/>
      <dgm:spPr/>
      <dgm:t>
        <a:bodyPr/>
        <a:lstStyle/>
        <a:p>
          <a:endParaRPr lang="uk-UA"/>
        </a:p>
      </dgm:t>
    </dgm:pt>
    <dgm:pt modelId="{6D36AD0A-D4C3-4461-8AD6-E299C0A73430}" type="pres">
      <dgm:prSet presAssocID="{942D2772-C7BC-40BA-91FF-A38C8BF089B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uk-UA"/>
        </a:p>
      </dgm:t>
    </dgm:pt>
    <dgm:pt modelId="{5630BB66-333B-41F6-AD26-C3D1D40963B1}" type="pres">
      <dgm:prSet presAssocID="{541169B7-B199-42D6-BAAF-5341B9F817B0}" presName="composite" presStyleCnt="0"/>
      <dgm:spPr/>
    </dgm:pt>
    <dgm:pt modelId="{B3ACC39C-1B5D-4CB0-9138-FFBDE2D7E91F}" type="pres">
      <dgm:prSet presAssocID="{541169B7-B199-42D6-BAAF-5341B9F817B0}" presName="Parent1" presStyleLbl="node1" presStyleIdx="0" presStyleCnt="6" custScaleX="170581" custLinFactX="100000" custLinFactNeighborX="103127" custLinFactNeighborY="309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5031B88-E178-4D4F-A028-30EBC9B18C88}" type="pres">
      <dgm:prSet presAssocID="{541169B7-B199-42D6-BAAF-5341B9F817B0}" presName="Childtext1" presStyleLbl="revTx" presStyleIdx="0" presStyleCnt="3" custScaleX="217411" custLinFactX="-74073" custLinFactNeighborX="-100000" custLinFactNeighborY="53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5020EF3-7AAA-40E2-A848-FEF36D079BED}" type="pres">
      <dgm:prSet presAssocID="{541169B7-B199-42D6-BAAF-5341B9F817B0}" presName="BalanceSpacing" presStyleCnt="0"/>
      <dgm:spPr/>
    </dgm:pt>
    <dgm:pt modelId="{2C9A0606-B41F-46EF-9701-23C7E4BE4EFF}" type="pres">
      <dgm:prSet presAssocID="{541169B7-B199-42D6-BAAF-5341B9F817B0}" presName="BalanceSpacing1" presStyleCnt="0"/>
      <dgm:spPr/>
    </dgm:pt>
    <dgm:pt modelId="{80867C70-9B4C-4D8C-8BF1-A9C02BAFE6BB}" type="pres">
      <dgm:prSet presAssocID="{790E80A7-AEAC-4545-8E23-5A06ED7ED236}" presName="Accent1Text" presStyleLbl="node1" presStyleIdx="1" presStyleCnt="6" custScaleX="224662" custScaleY="72619" custLinFactNeighborX="91913" custLinFactNeighborY="-19192"/>
      <dgm:spPr/>
      <dgm:t>
        <a:bodyPr/>
        <a:lstStyle/>
        <a:p>
          <a:endParaRPr lang="uk-UA"/>
        </a:p>
      </dgm:t>
    </dgm:pt>
    <dgm:pt modelId="{81E1F9A3-3D64-48ED-8252-A4487FCDD911}" type="pres">
      <dgm:prSet presAssocID="{790E80A7-AEAC-4545-8E23-5A06ED7ED236}" presName="spaceBetweenRectangles" presStyleCnt="0"/>
      <dgm:spPr/>
    </dgm:pt>
    <dgm:pt modelId="{0B45B544-8E25-4D2A-90D1-368595C29C25}" type="pres">
      <dgm:prSet presAssocID="{5EFB4B73-AA69-4800-B1DF-EAF580AC3175}" presName="composite" presStyleCnt="0"/>
      <dgm:spPr/>
    </dgm:pt>
    <dgm:pt modelId="{3B48508E-2766-4C94-A4AE-08B0557AA9FF}" type="pres">
      <dgm:prSet presAssocID="{5EFB4B73-AA69-4800-B1DF-EAF580AC3175}" presName="Parent1" presStyleLbl="node1" presStyleIdx="2" presStyleCnt="6" custScaleX="288805" custScaleY="142778" custLinFactNeighborX="4596" custLinFactNeighborY="15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3614BE9-BD78-4F91-93E4-A44147716E87}" type="pres">
      <dgm:prSet presAssocID="{5EFB4B73-AA69-4800-B1DF-EAF580AC317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37260EF-7EB7-431A-9A1B-13DD7C97FD30}" type="pres">
      <dgm:prSet presAssocID="{5EFB4B73-AA69-4800-B1DF-EAF580AC3175}" presName="BalanceSpacing" presStyleCnt="0"/>
      <dgm:spPr/>
    </dgm:pt>
    <dgm:pt modelId="{172F18BC-DD46-464A-A7E2-DBACC134AB02}" type="pres">
      <dgm:prSet presAssocID="{5EFB4B73-AA69-4800-B1DF-EAF580AC3175}" presName="BalanceSpacing1" presStyleCnt="0"/>
      <dgm:spPr/>
    </dgm:pt>
    <dgm:pt modelId="{9B96AF04-AE9B-4805-A6D9-994344C356B3}" type="pres">
      <dgm:prSet presAssocID="{C569FFF3-7605-43A9-810C-9CE0BBF481D8}" presName="Accent1Text" presStyleLbl="node1" presStyleIdx="3" presStyleCnt="6" custAng="10800000" custFlipVert="1" custScaleX="169737" custScaleY="115863" custLinFactX="-128159" custLinFactNeighborX="-200000" custLinFactNeighborY="-99113"/>
      <dgm:spPr/>
      <dgm:t>
        <a:bodyPr/>
        <a:lstStyle/>
        <a:p>
          <a:endParaRPr lang="uk-UA"/>
        </a:p>
      </dgm:t>
    </dgm:pt>
    <dgm:pt modelId="{96A0AB24-C27F-4FC7-917E-86B2044AC9D7}" type="pres">
      <dgm:prSet presAssocID="{C569FFF3-7605-43A9-810C-9CE0BBF481D8}" presName="spaceBetweenRectangles" presStyleCnt="0"/>
      <dgm:spPr/>
    </dgm:pt>
    <dgm:pt modelId="{F7C8DA32-A415-4E36-9138-8FBE4D12BE17}" type="pres">
      <dgm:prSet presAssocID="{A7A7229C-43C1-46E5-9F8D-B353041119C4}" presName="composite" presStyleCnt="0"/>
      <dgm:spPr/>
    </dgm:pt>
    <dgm:pt modelId="{550C470E-7C6A-440A-A21F-491B79882566}" type="pres">
      <dgm:prSet presAssocID="{A7A7229C-43C1-46E5-9F8D-B353041119C4}" presName="Parent1" presStyleLbl="node1" presStyleIdx="4" presStyleCnt="6" custScaleX="244058" custLinFactX="15771" custLinFactNeighborX="100000" custLinFactNeighborY="85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E345C7C-6A84-4830-BD48-B4755F5D0B83}" type="pres">
      <dgm:prSet presAssocID="{A7A7229C-43C1-46E5-9F8D-B353041119C4}" presName="Childtext1" presStyleLbl="revTx" presStyleIdx="2" presStyleCnt="3" custScaleX="18575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C37DA41-B667-45B8-A5C5-A63F52FEED63}" type="pres">
      <dgm:prSet presAssocID="{A7A7229C-43C1-46E5-9F8D-B353041119C4}" presName="BalanceSpacing" presStyleCnt="0"/>
      <dgm:spPr/>
    </dgm:pt>
    <dgm:pt modelId="{BE0D5E6D-3D89-489E-81F6-E2939312EAEE}" type="pres">
      <dgm:prSet presAssocID="{A7A7229C-43C1-46E5-9F8D-B353041119C4}" presName="BalanceSpacing1" presStyleCnt="0"/>
      <dgm:spPr/>
    </dgm:pt>
    <dgm:pt modelId="{7AB60639-FD12-49B5-895D-2E56EBF6298A}" type="pres">
      <dgm:prSet presAssocID="{A78235A0-021B-4666-BB01-FBA40D68C917}" presName="Accent1Text" presStyleLbl="node1" presStyleIdx="5" presStyleCnt="6" custAng="0" custScaleX="226599" custLinFactNeighborX="-97523" custLinFactNeighborY="-1590"/>
      <dgm:spPr/>
      <dgm:t>
        <a:bodyPr/>
        <a:lstStyle/>
        <a:p>
          <a:endParaRPr lang="uk-UA"/>
        </a:p>
      </dgm:t>
    </dgm:pt>
  </dgm:ptLst>
  <dgm:cxnLst>
    <dgm:cxn modelId="{68A14E24-C930-4280-AEFC-8B0B279A0127}" type="presOf" srcId="{C3329E57-26DA-4DE1-93A9-919EBB0A048C}" destId="{CE345C7C-6A84-4830-BD48-B4755F5D0B83}" srcOrd="0" destOrd="0" presId="urn:microsoft.com/office/officeart/2008/layout/AlternatingHexagons"/>
    <dgm:cxn modelId="{95D18AB9-462A-4D09-8E83-F7A45D418864}" srcId="{5EFB4B73-AA69-4800-B1DF-EAF580AC3175}" destId="{64DF5D6F-150A-4049-885F-9A7C48A524BE}" srcOrd="0" destOrd="0" parTransId="{B997B116-CD57-43FE-8C57-1CA49AAED6ED}" sibTransId="{99573003-1E97-461D-93C2-F039D665546F}"/>
    <dgm:cxn modelId="{970B5F10-4657-4027-A886-B62C5F87A1F8}" srcId="{942D2772-C7BC-40BA-91FF-A38C8BF089B6}" destId="{A7A7229C-43C1-46E5-9F8D-B353041119C4}" srcOrd="2" destOrd="0" parTransId="{32906BB5-0EA1-4BA9-A3D5-164565948E19}" sibTransId="{A78235A0-021B-4666-BB01-FBA40D68C917}"/>
    <dgm:cxn modelId="{37D2B866-9850-4000-A80D-42C5934DAB16}" srcId="{A7A7229C-43C1-46E5-9F8D-B353041119C4}" destId="{C3329E57-26DA-4DE1-93A9-919EBB0A048C}" srcOrd="0" destOrd="0" parTransId="{CA315CCB-C057-4C6C-B43A-08DC9426EEAB}" sibTransId="{88F58F12-0C47-49D5-A7A3-ED91466072EB}"/>
    <dgm:cxn modelId="{388E5A8D-EA26-4AC5-9560-57BCF540E23F}" type="presOf" srcId="{64DF5D6F-150A-4049-885F-9A7C48A524BE}" destId="{53614BE9-BD78-4F91-93E4-A44147716E87}" srcOrd="0" destOrd="0" presId="urn:microsoft.com/office/officeart/2008/layout/AlternatingHexagons"/>
    <dgm:cxn modelId="{6DCAC995-D3F6-42AE-8D1D-E4C8B72CCC34}" type="presOf" srcId="{A78235A0-021B-4666-BB01-FBA40D68C917}" destId="{7AB60639-FD12-49B5-895D-2E56EBF6298A}" srcOrd="0" destOrd="0" presId="urn:microsoft.com/office/officeart/2008/layout/AlternatingHexagons"/>
    <dgm:cxn modelId="{A268778E-41F6-4089-8799-EB87382ED28E}" type="presOf" srcId="{A7A7229C-43C1-46E5-9F8D-B353041119C4}" destId="{550C470E-7C6A-440A-A21F-491B79882566}" srcOrd="0" destOrd="0" presId="urn:microsoft.com/office/officeart/2008/layout/AlternatingHexagons"/>
    <dgm:cxn modelId="{CDFE6599-F13B-4F58-8177-A4E4A71A64A7}" type="presOf" srcId="{942D2772-C7BC-40BA-91FF-A38C8BF089B6}" destId="{6D36AD0A-D4C3-4461-8AD6-E299C0A73430}" srcOrd="0" destOrd="0" presId="urn:microsoft.com/office/officeart/2008/layout/AlternatingHexagons"/>
    <dgm:cxn modelId="{8C9A2DAD-1D0C-4339-BECE-9A1241309167}" srcId="{942D2772-C7BC-40BA-91FF-A38C8BF089B6}" destId="{541169B7-B199-42D6-BAAF-5341B9F817B0}" srcOrd="0" destOrd="0" parTransId="{9C69CECA-6846-423B-84FB-24DB1CDBCCF7}" sibTransId="{790E80A7-AEAC-4545-8E23-5A06ED7ED236}"/>
    <dgm:cxn modelId="{7FD725CD-9121-455C-BA1C-47B6C0B62307}" type="presOf" srcId="{541169B7-B199-42D6-BAAF-5341B9F817B0}" destId="{B3ACC39C-1B5D-4CB0-9138-FFBDE2D7E91F}" srcOrd="0" destOrd="0" presId="urn:microsoft.com/office/officeart/2008/layout/AlternatingHexagons"/>
    <dgm:cxn modelId="{9BFF358C-A34F-4172-98C9-B31D2DB2F5EE}" type="presOf" srcId="{5EFB4B73-AA69-4800-B1DF-EAF580AC3175}" destId="{3B48508E-2766-4C94-A4AE-08B0557AA9FF}" srcOrd="0" destOrd="0" presId="urn:microsoft.com/office/officeart/2008/layout/AlternatingHexagons"/>
    <dgm:cxn modelId="{56363B94-7469-4D65-AD08-39BAEFE40725}" srcId="{942D2772-C7BC-40BA-91FF-A38C8BF089B6}" destId="{5EFB4B73-AA69-4800-B1DF-EAF580AC3175}" srcOrd="1" destOrd="0" parTransId="{2D50ED02-10AB-44D5-9368-9943089F2080}" sibTransId="{C569FFF3-7605-43A9-810C-9CE0BBF481D8}"/>
    <dgm:cxn modelId="{B22E1040-4E38-4D6F-B91F-CB59E671EBBA}" type="presOf" srcId="{CC42F048-E75D-411F-BB49-303AFB91BCB3}" destId="{45031B88-E178-4D4F-A028-30EBC9B18C88}" srcOrd="0" destOrd="0" presId="urn:microsoft.com/office/officeart/2008/layout/AlternatingHexagons"/>
    <dgm:cxn modelId="{7779F7B9-0410-4244-B20E-B4E330644DF4}" type="presOf" srcId="{790E80A7-AEAC-4545-8E23-5A06ED7ED236}" destId="{80867C70-9B4C-4D8C-8BF1-A9C02BAFE6BB}" srcOrd="0" destOrd="0" presId="urn:microsoft.com/office/officeart/2008/layout/AlternatingHexagons"/>
    <dgm:cxn modelId="{76288A70-6CE5-4AC9-B334-31DA5262D7EA}" type="presOf" srcId="{C569FFF3-7605-43A9-810C-9CE0BBF481D8}" destId="{9B96AF04-AE9B-4805-A6D9-994344C356B3}" srcOrd="0" destOrd="0" presId="urn:microsoft.com/office/officeart/2008/layout/AlternatingHexagons"/>
    <dgm:cxn modelId="{E824BC68-0930-4376-BC38-1A1BA3995EDE}" srcId="{541169B7-B199-42D6-BAAF-5341B9F817B0}" destId="{CC42F048-E75D-411F-BB49-303AFB91BCB3}" srcOrd="0" destOrd="0" parTransId="{258FCFD7-917F-4F13-A524-67A4FBA00727}" sibTransId="{62098B7A-A2AE-4730-865E-1ED06680446F}"/>
    <dgm:cxn modelId="{28955084-0015-4990-8D6E-44F0D4D8CE89}" type="presParOf" srcId="{6D36AD0A-D4C3-4461-8AD6-E299C0A73430}" destId="{5630BB66-333B-41F6-AD26-C3D1D40963B1}" srcOrd="0" destOrd="0" presId="urn:microsoft.com/office/officeart/2008/layout/AlternatingHexagons"/>
    <dgm:cxn modelId="{E912710C-2A10-4364-8684-4AC7597AC14A}" type="presParOf" srcId="{5630BB66-333B-41F6-AD26-C3D1D40963B1}" destId="{B3ACC39C-1B5D-4CB0-9138-FFBDE2D7E91F}" srcOrd="0" destOrd="0" presId="urn:microsoft.com/office/officeart/2008/layout/AlternatingHexagons"/>
    <dgm:cxn modelId="{EDF7E49B-858C-4F3B-8B96-6B69761CDB5F}" type="presParOf" srcId="{5630BB66-333B-41F6-AD26-C3D1D40963B1}" destId="{45031B88-E178-4D4F-A028-30EBC9B18C88}" srcOrd="1" destOrd="0" presId="urn:microsoft.com/office/officeart/2008/layout/AlternatingHexagons"/>
    <dgm:cxn modelId="{3FA5DF62-5A4D-4A34-BE64-F704F5A5D267}" type="presParOf" srcId="{5630BB66-333B-41F6-AD26-C3D1D40963B1}" destId="{95020EF3-7AAA-40E2-A848-FEF36D079BED}" srcOrd="2" destOrd="0" presId="urn:microsoft.com/office/officeart/2008/layout/AlternatingHexagons"/>
    <dgm:cxn modelId="{486638DA-B6F5-4E09-825E-CD2B8BEFFC0D}" type="presParOf" srcId="{5630BB66-333B-41F6-AD26-C3D1D40963B1}" destId="{2C9A0606-B41F-46EF-9701-23C7E4BE4EFF}" srcOrd="3" destOrd="0" presId="urn:microsoft.com/office/officeart/2008/layout/AlternatingHexagons"/>
    <dgm:cxn modelId="{76E5F5C6-B9AB-43C3-82B7-ACC2B92FD6E7}" type="presParOf" srcId="{5630BB66-333B-41F6-AD26-C3D1D40963B1}" destId="{80867C70-9B4C-4D8C-8BF1-A9C02BAFE6BB}" srcOrd="4" destOrd="0" presId="urn:microsoft.com/office/officeart/2008/layout/AlternatingHexagons"/>
    <dgm:cxn modelId="{522318F1-13E1-44EB-901B-0DA8C38548DA}" type="presParOf" srcId="{6D36AD0A-D4C3-4461-8AD6-E299C0A73430}" destId="{81E1F9A3-3D64-48ED-8252-A4487FCDD911}" srcOrd="1" destOrd="0" presId="urn:microsoft.com/office/officeart/2008/layout/AlternatingHexagons"/>
    <dgm:cxn modelId="{E6A024D9-E521-464F-93D8-658BEC1D7BEE}" type="presParOf" srcId="{6D36AD0A-D4C3-4461-8AD6-E299C0A73430}" destId="{0B45B544-8E25-4D2A-90D1-368595C29C25}" srcOrd="2" destOrd="0" presId="urn:microsoft.com/office/officeart/2008/layout/AlternatingHexagons"/>
    <dgm:cxn modelId="{30DACDB2-F32C-4679-9AD4-49FB9A661BBE}" type="presParOf" srcId="{0B45B544-8E25-4D2A-90D1-368595C29C25}" destId="{3B48508E-2766-4C94-A4AE-08B0557AA9FF}" srcOrd="0" destOrd="0" presId="urn:microsoft.com/office/officeart/2008/layout/AlternatingHexagons"/>
    <dgm:cxn modelId="{4A10C40D-74C3-4E87-9BC4-135526CC3B2A}" type="presParOf" srcId="{0B45B544-8E25-4D2A-90D1-368595C29C25}" destId="{53614BE9-BD78-4F91-93E4-A44147716E87}" srcOrd="1" destOrd="0" presId="urn:microsoft.com/office/officeart/2008/layout/AlternatingHexagons"/>
    <dgm:cxn modelId="{DEECF38E-0F87-4F21-889A-0E3987A27C22}" type="presParOf" srcId="{0B45B544-8E25-4D2A-90D1-368595C29C25}" destId="{237260EF-7EB7-431A-9A1B-13DD7C97FD30}" srcOrd="2" destOrd="0" presId="urn:microsoft.com/office/officeart/2008/layout/AlternatingHexagons"/>
    <dgm:cxn modelId="{B2DFCD69-652D-495F-AB8F-64F20EB107F8}" type="presParOf" srcId="{0B45B544-8E25-4D2A-90D1-368595C29C25}" destId="{172F18BC-DD46-464A-A7E2-DBACC134AB02}" srcOrd="3" destOrd="0" presId="urn:microsoft.com/office/officeart/2008/layout/AlternatingHexagons"/>
    <dgm:cxn modelId="{04260130-0E08-45BC-922B-1F98E1FA8FDE}" type="presParOf" srcId="{0B45B544-8E25-4D2A-90D1-368595C29C25}" destId="{9B96AF04-AE9B-4805-A6D9-994344C356B3}" srcOrd="4" destOrd="0" presId="urn:microsoft.com/office/officeart/2008/layout/AlternatingHexagons"/>
    <dgm:cxn modelId="{51F21613-A4CA-4E80-9F93-4DDA1ABE73A7}" type="presParOf" srcId="{6D36AD0A-D4C3-4461-8AD6-E299C0A73430}" destId="{96A0AB24-C27F-4FC7-917E-86B2044AC9D7}" srcOrd="3" destOrd="0" presId="urn:microsoft.com/office/officeart/2008/layout/AlternatingHexagons"/>
    <dgm:cxn modelId="{DB1465CA-C61F-4F4C-AA73-A1FC130D622F}" type="presParOf" srcId="{6D36AD0A-D4C3-4461-8AD6-E299C0A73430}" destId="{F7C8DA32-A415-4E36-9138-8FBE4D12BE17}" srcOrd="4" destOrd="0" presId="urn:microsoft.com/office/officeart/2008/layout/AlternatingHexagons"/>
    <dgm:cxn modelId="{1FCD5013-3A9E-4CE6-96EA-BEC2D3FB3D53}" type="presParOf" srcId="{F7C8DA32-A415-4E36-9138-8FBE4D12BE17}" destId="{550C470E-7C6A-440A-A21F-491B79882566}" srcOrd="0" destOrd="0" presId="urn:microsoft.com/office/officeart/2008/layout/AlternatingHexagons"/>
    <dgm:cxn modelId="{BF907CED-3C7F-4EC6-B175-190E93175636}" type="presParOf" srcId="{F7C8DA32-A415-4E36-9138-8FBE4D12BE17}" destId="{CE345C7C-6A84-4830-BD48-B4755F5D0B83}" srcOrd="1" destOrd="0" presId="urn:microsoft.com/office/officeart/2008/layout/AlternatingHexagons"/>
    <dgm:cxn modelId="{F86BCAAF-6A90-4AA1-B78C-51AF3B1C2085}" type="presParOf" srcId="{F7C8DA32-A415-4E36-9138-8FBE4D12BE17}" destId="{7C37DA41-B667-45B8-A5C5-A63F52FEED63}" srcOrd="2" destOrd="0" presId="urn:microsoft.com/office/officeart/2008/layout/AlternatingHexagons"/>
    <dgm:cxn modelId="{20FA8854-AB4C-4B9D-A49A-B18DBCB69797}" type="presParOf" srcId="{F7C8DA32-A415-4E36-9138-8FBE4D12BE17}" destId="{BE0D5E6D-3D89-489E-81F6-E2939312EAEE}" srcOrd="3" destOrd="0" presId="urn:microsoft.com/office/officeart/2008/layout/AlternatingHexagons"/>
    <dgm:cxn modelId="{3432D038-B8B5-45DD-A9C5-D036DCB0D3BC}" type="presParOf" srcId="{F7C8DA32-A415-4E36-9138-8FBE4D12BE17}" destId="{7AB60639-FD12-49B5-895D-2E56EBF6298A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E9DB3F-B2DD-4156-A2D4-3371B40695F9}">
      <dsp:nvSpPr>
        <dsp:cNvPr id="0" name=""/>
        <dsp:cNvSpPr/>
      </dsp:nvSpPr>
      <dsp:spPr>
        <a:xfrm>
          <a:off x="5132901" y="1429008"/>
          <a:ext cx="1248976" cy="23764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203"/>
              </a:lnTo>
              <a:lnTo>
                <a:pt x="1248976" y="2168203"/>
              </a:lnTo>
              <a:lnTo>
                <a:pt x="1248976" y="237647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2C1067-B054-4ED1-A273-D31A05C192DB}">
      <dsp:nvSpPr>
        <dsp:cNvPr id="0" name=""/>
        <dsp:cNvSpPr/>
      </dsp:nvSpPr>
      <dsp:spPr>
        <a:xfrm>
          <a:off x="5132901" y="1429008"/>
          <a:ext cx="3007963" cy="526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848"/>
              </a:lnTo>
              <a:lnTo>
                <a:pt x="3007963" y="317848"/>
              </a:lnTo>
              <a:lnTo>
                <a:pt x="3007963" y="52611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B2A964-19E1-4670-95B7-9E2F6CB8071E}">
      <dsp:nvSpPr>
        <dsp:cNvPr id="0" name=""/>
        <dsp:cNvSpPr/>
      </dsp:nvSpPr>
      <dsp:spPr>
        <a:xfrm>
          <a:off x="1290636" y="3538150"/>
          <a:ext cx="1911935" cy="3781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907"/>
              </a:lnTo>
              <a:lnTo>
                <a:pt x="1911935" y="169907"/>
              </a:lnTo>
              <a:lnTo>
                <a:pt x="1911935" y="378175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F7DD30-214D-4C91-9BB6-C1341F0C6DA4}">
      <dsp:nvSpPr>
        <dsp:cNvPr id="0" name=""/>
        <dsp:cNvSpPr/>
      </dsp:nvSpPr>
      <dsp:spPr>
        <a:xfrm>
          <a:off x="1290636" y="1429008"/>
          <a:ext cx="3842265" cy="681552"/>
        </a:xfrm>
        <a:custGeom>
          <a:avLst/>
          <a:gdLst/>
          <a:ahLst/>
          <a:cxnLst/>
          <a:rect l="0" t="0" r="0" b="0"/>
          <a:pathLst>
            <a:path>
              <a:moveTo>
                <a:pt x="3842265" y="0"/>
              </a:moveTo>
              <a:lnTo>
                <a:pt x="3842265" y="473284"/>
              </a:lnTo>
              <a:lnTo>
                <a:pt x="0" y="473284"/>
              </a:lnTo>
              <a:lnTo>
                <a:pt x="0" y="681552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AE86B9-CB75-45FF-8846-997944F46B8B}">
      <dsp:nvSpPr>
        <dsp:cNvPr id="0" name=""/>
        <dsp:cNvSpPr/>
      </dsp:nvSpPr>
      <dsp:spPr>
        <a:xfrm>
          <a:off x="1719109" y="1419"/>
          <a:ext cx="6827584" cy="1427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EFD634-42A8-43D5-922D-64D84499618A}">
      <dsp:nvSpPr>
        <dsp:cNvPr id="0" name=""/>
        <dsp:cNvSpPr/>
      </dsp:nvSpPr>
      <dsp:spPr>
        <a:xfrm>
          <a:off x="1968906" y="238726"/>
          <a:ext cx="6827584" cy="1427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Інтернет–залежність </a:t>
          </a:r>
          <a:endParaRPr lang="uk-UA" sz="2100" kern="1200" dirty="0" smtClean="0"/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психологічна: </a:t>
          </a:r>
          <a:endParaRPr lang="uk-UA" sz="2100" kern="1200" dirty="0"/>
        </a:p>
      </dsp:txBody>
      <dsp:txXfrm>
        <a:off x="2010719" y="280539"/>
        <a:ext cx="6743958" cy="1343962"/>
      </dsp:txXfrm>
    </dsp:sp>
    <dsp:sp modelId="{30A2FBAE-FFA6-4ECB-B15C-B4EF1ABD2B20}">
      <dsp:nvSpPr>
        <dsp:cNvPr id="0" name=""/>
        <dsp:cNvSpPr/>
      </dsp:nvSpPr>
      <dsp:spPr>
        <a:xfrm>
          <a:off x="166550" y="2110561"/>
          <a:ext cx="2248171" cy="1427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11AB5-359E-48ED-B002-8CFD654F73A3}">
      <dsp:nvSpPr>
        <dsp:cNvPr id="0" name=""/>
        <dsp:cNvSpPr/>
      </dsp:nvSpPr>
      <dsp:spPr>
        <a:xfrm>
          <a:off x="416347" y="2347868"/>
          <a:ext cx="2248171" cy="1427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Очікування сеансу</a:t>
          </a:r>
          <a:endParaRPr lang="uk-UA" sz="2100" kern="1200" dirty="0"/>
        </a:p>
      </dsp:txBody>
      <dsp:txXfrm>
        <a:off x="458160" y="2389681"/>
        <a:ext cx="2164545" cy="1343962"/>
      </dsp:txXfrm>
    </dsp:sp>
    <dsp:sp modelId="{F5EB1274-17B3-416C-A69A-300ADDA85F60}">
      <dsp:nvSpPr>
        <dsp:cNvPr id="0" name=""/>
        <dsp:cNvSpPr/>
      </dsp:nvSpPr>
      <dsp:spPr>
        <a:xfrm>
          <a:off x="2078485" y="3916326"/>
          <a:ext cx="2248171" cy="1427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1C17E-F498-436A-9E2A-8FA1F0293FC6}">
      <dsp:nvSpPr>
        <dsp:cNvPr id="0" name=""/>
        <dsp:cNvSpPr/>
      </dsp:nvSpPr>
      <dsp:spPr>
        <a:xfrm>
          <a:off x="2328282" y="4153633"/>
          <a:ext cx="2248171" cy="1427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Брехливість у відношенні з оточуючими</a:t>
          </a:r>
          <a:endParaRPr lang="uk-UA" sz="2100" kern="1200" dirty="0"/>
        </a:p>
      </dsp:txBody>
      <dsp:txXfrm>
        <a:off x="2370095" y="4195446"/>
        <a:ext cx="2164545" cy="1343962"/>
      </dsp:txXfrm>
    </dsp:sp>
    <dsp:sp modelId="{6F783BEC-0AD4-4A2F-BFC5-05339BFE1E29}">
      <dsp:nvSpPr>
        <dsp:cNvPr id="0" name=""/>
        <dsp:cNvSpPr/>
      </dsp:nvSpPr>
      <dsp:spPr>
        <a:xfrm>
          <a:off x="7016779" y="1955125"/>
          <a:ext cx="2248171" cy="1427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73D9B8-DD9B-4576-AC60-170102F37C0D}">
      <dsp:nvSpPr>
        <dsp:cNvPr id="0" name=""/>
        <dsp:cNvSpPr/>
      </dsp:nvSpPr>
      <dsp:spPr>
        <a:xfrm>
          <a:off x="7266576" y="2192432"/>
          <a:ext cx="2248171" cy="1427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Втомленість</a:t>
          </a:r>
          <a:endParaRPr lang="uk-UA" sz="2100" kern="1200" dirty="0"/>
        </a:p>
      </dsp:txBody>
      <dsp:txXfrm>
        <a:off x="7308389" y="2234245"/>
        <a:ext cx="2164545" cy="1343962"/>
      </dsp:txXfrm>
    </dsp:sp>
    <dsp:sp modelId="{55B46EC3-CD63-4C44-BA22-767DBB5AFE14}">
      <dsp:nvSpPr>
        <dsp:cNvPr id="0" name=""/>
        <dsp:cNvSpPr/>
      </dsp:nvSpPr>
      <dsp:spPr>
        <a:xfrm>
          <a:off x="5257792" y="3805480"/>
          <a:ext cx="2248171" cy="1427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7D9385-48D5-468D-AA5B-9EFF39EC1AA9}">
      <dsp:nvSpPr>
        <dsp:cNvPr id="0" name=""/>
        <dsp:cNvSpPr/>
      </dsp:nvSpPr>
      <dsp:spPr>
        <a:xfrm>
          <a:off x="5507589" y="4042787"/>
          <a:ext cx="2248171" cy="14275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Збільшення часу перебування в мережі</a:t>
          </a:r>
          <a:endParaRPr lang="uk-UA" sz="2100" kern="1200" dirty="0"/>
        </a:p>
      </dsp:txBody>
      <dsp:txXfrm>
        <a:off x="5549402" y="4084600"/>
        <a:ext cx="2164545" cy="13439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ACC39C-1B5D-4CB0-9138-FFBDE2D7E91F}">
      <dsp:nvSpPr>
        <dsp:cNvPr id="0" name=""/>
        <dsp:cNvSpPr/>
      </dsp:nvSpPr>
      <dsp:spPr>
        <a:xfrm rot="5400000">
          <a:off x="7868123" y="-402874"/>
          <a:ext cx="1918146" cy="2846634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Головні болі</a:t>
          </a:r>
          <a:endParaRPr lang="uk-UA" sz="3400" kern="1200" dirty="0"/>
        </a:p>
      </dsp:txBody>
      <dsp:txXfrm rot="-5400000">
        <a:off x="7878318" y="381061"/>
        <a:ext cx="1897756" cy="1278764"/>
      </dsp:txXfrm>
    </dsp:sp>
    <dsp:sp modelId="{45031B88-E178-4D4F-A028-30EBC9B18C88}">
      <dsp:nvSpPr>
        <dsp:cNvPr id="0" name=""/>
        <dsp:cNvSpPr/>
      </dsp:nvSpPr>
      <dsp:spPr>
        <a:xfrm>
          <a:off x="1339495" y="447012"/>
          <a:ext cx="4654011" cy="1150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 dirty="0"/>
        </a:p>
      </dsp:txBody>
      <dsp:txXfrm>
        <a:off x="1339495" y="447012"/>
        <a:ext cx="4654011" cy="1150887"/>
      </dsp:txXfrm>
    </dsp:sp>
    <dsp:sp modelId="{80867C70-9B4C-4D8C-8BF1-A9C02BAFE6BB}">
      <dsp:nvSpPr>
        <dsp:cNvPr id="0" name=""/>
        <dsp:cNvSpPr/>
      </dsp:nvSpPr>
      <dsp:spPr>
        <a:xfrm rot="5400000">
          <a:off x="4472511" y="-1178096"/>
          <a:ext cx="1392938" cy="3749130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Порушення сну</a:t>
          </a:r>
          <a:endParaRPr lang="uk-UA" sz="3200" kern="1200" dirty="0"/>
        </a:p>
      </dsp:txBody>
      <dsp:txXfrm rot="-5400000">
        <a:off x="3919270" y="232156"/>
        <a:ext cx="2499420" cy="928626"/>
      </dsp:txXfrm>
    </dsp:sp>
    <dsp:sp modelId="{3B48508E-2766-4C94-A4AE-08B0557AA9FF}">
      <dsp:nvSpPr>
        <dsp:cNvPr id="0" name=""/>
        <dsp:cNvSpPr/>
      </dsp:nvSpPr>
      <dsp:spPr>
        <a:xfrm rot="5400000">
          <a:off x="3868533" y="620409"/>
          <a:ext cx="2738690" cy="4819541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Інтернет-залежність фізіологічна</a:t>
          </a:r>
          <a:endParaRPr lang="uk-UA" sz="3200" kern="1200" dirty="0"/>
        </a:p>
      </dsp:txBody>
      <dsp:txXfrm rot="-5400000">
        <a:off x="3631365" y="2117282"/>
        <a:ext cx="3213027" cy="1825794"/>
      </dsp:txXfrm>
    </dsp:sp>
    <dsp:sp modelId="{53614BE9-BD78-4F91-93E4-A44147716E87}">
      <dsp:nvSpPr>
        <dsp:cNvPr id="0" name=""/>
        <dsp:cNvSpPr/>
      </dsp:nvSpPr>
      <dsp:spPr>
        <a:xfrm>
          <a:off x="2186136" y="2424065"/>
          <a:ext cx="2071598" cy="1150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600" kern="1200" dirty="0"/>
        </a:p>
      </dsp:txBody>
      <dsp:txXfrm>
        <a:off x="2186136" y="2424065"/>
        <a:ext cx="2071598" cy="1150887"/>
      </dsp:txXfrm>
    </dsp:sp>
    <dsp:sp modelId="{9B96AF04-AE9B-4805-A6D9-994344C356B3}">
      <dsp:nvSpPr>
        <dsp:cNvPr id="0" name=""/>
        <dsp:cNvSpPr/>
      </dsp:nvSpPr>
      <dsp:spPr>
        <a:xfrm rot="5400000" flipV="1">
          <a:off x="375984" y="-305063"/>
          <a:ext cx="2222421" cy="2832549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Болі в спині </a:t>
          </a:r>
          <a:endParaRPr lang="uk-UA" sz="3400" kern="1200" dirty="0"/>
        </a:p>
      </dsp:txBody>
      <dsp:txXfrm rot="-5400000">
        <a:off x="543012" y="370405"/>
        <a:ext cx="1888366" cy="1481614"/>
      </dsp:txXfrm>
    </dsp:sp>
    <dsp:sp modelId="{550C470E-7C6A-440A-A21F-491B79882566}">
      <dsp:nvSpPr>
        <dsp:cNvPr id="0" name=""/>
        <dsp:cNvSpPr/>
      </dsp:nvSpPr>
      <dsp:spPr>
        <a:xfrm rot="5400000">
          <a:off x="6579737" y="3003540"/>
          <a:ext cx="1918146" cy="407280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400" kern="1200" dirty="0"/>
        </a:p>
      </dsp:txBody>
      <dsp:txXfrm rot="-5400000">
        <a:off x="6181207" y="4400562"/>
        <a:ext cx="2715206" cy="1278764"/>
      </dsp:txXfrm>
    </dsp:sp>
    <dsp:sp modelId="{CE345C7C-6A84-4830-BD48-B4755F5D0B83}">
      <dsp:nvSpPr>
        <dsp:cNvPr id="0" name=""/>
        <dsp:cNvSpPr/>
      </dsp:nvSpPr>
      <dsp:spPr>
        <a:xfrm>
          <a:off x="5573992" y="4462460"/>
          <a:ext cx="3976409" cy="11508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Недотримання правил  особистої гігієни</a:t>
          </a:r>
          <a:endParaRPr lang="uk-UA" sz="2600" kern="1200" dirty="0"/>
        </a:p>
      </dsp:txBody>
      <dsp:txXfrm>
        <a:off x="5573992" y="4462460"/>
        <a:ext cx="3976409" cy="1150887"/>
      </dsp:txXfrm>
    </dsp:sp>
    <dsp:sp modelId="{7AB60639-FD12-49B5-895D-2E56EBF6298A}">
      <dsp:nvSpPr>
        <dsp:cNvPr id="0" name=""/>
        <dsp:cNvSpPr/>
      </dsp:nvSpPr>
      <dsp:spPr>
        <a:xfrm rot="5400000">
          <a:off x="1218024" y="3116677"/>
          <a:ext cx="1918146" cy="37814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/>
            <a:t>Порушення режиму харчування</a:t>
          </a:r>
          <a:endParaRPr lang="uk-UA" sz="3000" kern="1200" dirty="0"/>
        </a:p>
      </dsp:txBody>
      <dsp:txXfrm rot="-5400000">
        <a:off x="916612" y="4368023"/>
        <a:ext cx="2520970" cy="1278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136C4-7A16-47AF-A15C-4F66D47853B6}" type="datetimeFigureOut">
              <a:rPr lang="uk-UA" smtClean="0"/>
              <a:t>03.02.2023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16250-840B-4BAB-A480-C03C79CDC88E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997566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32527-E227-4003-AAB0-2CC066135A68}" type="datetimeFigureOut">
              <a:rPr lang="uk-UA" smtClean="0"/>
              <a:t>03.02.2023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6E8AD9-B8B7-4A77-B9B1-CF7BE17CAEA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057289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D89FD-D578-405A-96B4-956B9E37E7E8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907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44C5E-D7C5-4271-86DC-A0D12F6B3476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49854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8D3CD-29D8-449B-8110-35BE7806CA0A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33525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0B96C-F0F4-41C9-91EB-6B629C5623F4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980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8F643-9441-4546-80FB-76AA933E4373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80783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37C33-29C8-47B8-B0F7-341243EA0C45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2584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uk-UA" smtClean="0"/>
              <a:t>Редагувати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D9F3-96A8-4B9F-AE96-C1C958EB55EE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8579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849F6-8B37-48D7-A8C2-CA9CA9FBBD09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1257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9883-39D1-40E0-8E94-21F0CC0D6242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120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62CF0-31AE-43BC-BB83-B633EA218F08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11432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25208-7927-41E5-AB24-000C7378FF68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2562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810D8-B61A-499D-84FA-682C7CAF4012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71297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4D448-8950-426D-82A5-3C9CF3A6EA85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6661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99B9D-9129-4E13-B124-0D32215BE844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1702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CAB5A-EBD5-4A47-9AC5-9BBD55E54BF7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3337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63051-26A6-4B20-BBE8-49FE21F9F66E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99626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dirty="0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DFA97-D526-4821-B1E3-AC8ECA43DFE7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60860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AF7FE25-C89F-49C1-AA46-9B535650E933}" type="datetime1">
              <a:rPr lang="uk-UA" smtClean="0"/>
              <a:t>03.02.2023</a:t>
            </a:fld>
            <a:endParaRPr lang="uk-U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 dirty="0" smtClean="0"/>
              <a:t>ludyha@gmail.com</a:t>
            </a:r>
            <a:endParaRPr lang="uk-U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44044F6-A333-4722-AB7B-F794C77B2BFF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57925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6863401_3-kartinkin-com-p-informatika-fon-dlya-slaida-krasivo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121275"/>
          </a:xfrm>
        </p:spPr>
        <p:txBody>
          <a:bodyPr>
            <a:normAutofit/>
          </a:bodyPr>
          <a:lstStyle/>
          <a:p>
            <a:pPr algn="ctr"/>
            <a:r>
              <a:rPr lang="uk-UA" sz="7200" b="1" i="1" dirty="0" smtClean="0"/>
              <a:t>ІНТЕРНЕТ, телефон </a:t>
            </a:r>
            <a:br>
              <a:rPr lang="uk-UA" sz="7200" b="1" i="1" dirty="0" smtClean="0"/>
            </a:br>
            <a:r>
              <a:rPr lang="uk-UA" sz="7200" b="1" i="1" dirty="0" smtClean="0"/>
              <a:t>ТА   МИ</a:t>
            </a:r>
            <a:endParaRPr lang="uk-UA" sz="7200" b="1" i="1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 rot="20178717">
            <a:off x="521736" y="3146083"/>
            <a:ext cx="11400626" cy="2616489"/>
          </a:xfrm>
        </p:spPr>
        <p:txBody>
          <a:bodyPr/>
          <a:lstStyle/>
          <a:p>
            <a:pPr algn="ctr"/>
            <a:r>
              <a:rPr lang="en-US" sz="8800" dirty="0" smtClean="0">
                <a:latin typeface="Monotype Corsiva" panose="03010101010201010101" pitchFamily="66" charset="0"/>
              </a:rPr>
              <a:t>ludyha@gmail.com</a:t>
            </a:r>
            <a:endParaRPr lang="uk-UA" sz="8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50"/>
    </mc:Choice>
    <mc:Fallback xmlns="">
      <p:transition spd="slow" advTm="835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484909" y="3557796"/>
            <a:ext cx="1158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Вправа </a:t>
            </a:r>
          </a:p>
          <a:p>
            <a:r>
              <a:rPr lang="ru-RU" sz="48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«</a:t>
            </a:r>
            <a:r>
              <a:rPr lang="uk-UA" sz="48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Копія</a:t>
            </a:r>
            <a:r>
              <a:rPr lang="ru-RU" sz="48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чи оригінал»</a:t>
            </a:r>
            <a:r>
              <a:rPr lang="uk-UA" sz="4800" dirty="0"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uk-UA" sz="4800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uk-UA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131" y="447847"/>
            <a:ext cx="4259393" cy="3121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909" y="113059"/>
            <a:ext cx="6015463" cy="2813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684211" y="6172200"/>
            <a:ext cx="11216843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1761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"/>
    </mc:Choice>
    <mc:Fallback xmlns="">
      <p:transition spd="slow" advTm="448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2416224"/>
            <a:ext cx="9665134" cy="16570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        Релаксаційна </a:t>
            </a:r>
            <a:r>
              <a:rPr lang="ru-RU" sz="4400" b="1" dirty="0" smtClean="0">
                <a:solidFill>
                  <a:srgbClr val="002060"/>
                </a:solidFill>
                <a:latin typeface="Constantia" panose="02030602050306030303" pitchFamily="18" charset="0"/>
              </a:rPr>
              <a:t>вправа</a:t>
            </a:r>
            <a:r>
              <a:rPr lang="uk-UA" sz="4400" dirty="0">
                <a:solidFill>
                  <a:srgbClr val="002060"/>
                </a:solidFill>
                <a:latin typeface="Constantia" panose="02030602050306030303" pitchFamily="18" charset="0"/>
              </a:rPr>
              <a:t/>
            </a:r>
            <a:br>
              <a:rPr lang="uk-UA" sz="4400" dirty="0">
                <a:solidFill>
                  <a:srgbClr val="002060"/>
                </a:solidFill>
                <a:latin typeface="Constantia" panose="02030602050306030303" pitchFamily="18" charset="0"/>
              </a:rPr>
            </a:br>
            <a:endParaRPr lang="uk-UA" sz="4400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388903" y="3395563"/>
            <a:ext cx="8063345" cy="1744472"/>
          </a:xfrm>
        </p:spPr>
        <p:txBody>
          <a:bodyPr>
            <a:normAutofit/>
          </a:bodyPr>
          <a:lstStyle/>
          <a:p>
            <a:pPr algn="ctr"/>
            <a:r>
              <a:rPr lang="ru-RU" sz="7200" b="1" i="1" dirty="0">
                <a:solidFill>
                  <a:srgbClr val="002060"/>
                </a:solidFill>
                <a:latin typeface="Constantia" panose="02030602050306030303" pitchFamily="18" charset="0"/>
              </a:rPr>
              <a:t>«Перетворення»</a:t>
            </a:r>
            <a:endParaRPr lang="uk-UA" sz="7200" i="1" dirty="0">
              <a:solidFill>
                <a:srgbClr val="00206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57917">
            <a:off x="1900191" y="4850668"/>
            <a:ext cx="1402033" cy="1717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060080">
            <a:off x="9890942" y="5122308"/>
            <a:ext cx="2051151" cy="153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27780">
            <a:off x="7576023" y="4687653"/>
            <a:ext cx="1804953" cy="1703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2490" y="2566366"/>
            <a:ext cx="1650856" cy="1945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76266">
            <a:off x="101649" y="3844927"/>
            <a:ext cx="1851660" cy="24122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4686" y="138357"/>
            <a:ext cx="1943100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1921" y="396924"/>
            <a:ext cx="226695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9041" y="144512"/>
            <a:ext cx="1895475" cy="240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Місце для нижнього колонтитула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75331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2"/>
    </mc:Choice>
    <mc:Fallback xmlns="">
      <p:transition spd="slow" advTm="718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1510145"/>
            <a:ext cx="10427134" cy="27780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700" b="1" i="1" dirty="0">
                <a:latin typeface="Bahnschrift Light" panose="020B0502040204020203" pitchFamily="34" charset="0"/>
              </a:rPr>
              <a:t>Вправа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8900" b="1" dirty="0" smtClean="0">
                <a:solidFill>
                  <a:schemeClr val="bg1"/>
                </a:solidFill>
              </a:rPr>
              <a:t>«моя таємниця»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54458">
            <a:off x="6817616" y="3604902"/>
            <a:ext cx="4560741" cy="2832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1028" name="Picture 4" descr="Без згоди немає інформації? Або правило, яке краще забу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9126">
            <a:off x="653812" y="3455793"/>
            <a:ext cx="4398658" cy="29481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Таємниця — Київський університет імені Бориса Грінченк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>
          <a:xfrm>
            <a:off x="684211" y="6172200"/>
            <a:ext cx="11216843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1571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6"/>
    </mc:Choice>
    <mc:Fallback xmlns="">
      <p:transition spd="slow" advTm="587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6863382_7-kartinkin-com-p-informatika-fon-dlya-slaida-krasivo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55964" y="0"/>
            <a:ext cx="10737272" cy="4350327"/>
          </a:xfrm>
        </p:spPr>
        <p:txBody>
          <a:bodyPr>
            <a:noAutofit/>
          </a:bodyPr>
          <a:lstStyle/>
          <a:p>
            <a:pPr algn="ctr"/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</a:t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ru-RU" sz="72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7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що таке </a:t>
            </a:r>
            <a:br>
              <a:rPr lang="ru-RU" sz="7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en-US" sz="7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    </a:t>
            </a:r>
            <a:r>
              <a:rPr lang="ru-RU" sz="7200" b="1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«Номофобія»</a:t>
            </a:r>
            <a:r>
              <a:rPr lang="uk-UA" sz="72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/>
            </a:r>
            <a:br>
              <a:rPr lang="uk-UA" sz="7200" i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uk-UA" sz="7200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>
          <a:xfrm>
            <a:off x="955964" y="4211782"/>
            <a:ext cx="10931236" cy="1925782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Інформаційне повідомлення </a:t>
            </a:r>
            <a:endParaRPr lang="uk-UA" sz="60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2054" name="Picture 6" descr="Інна Серьогіна: Знак вопроса - ВІРШ, Вірші, поезія. Клуб поезії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7" y="1231321"/>
            <a:ext cx="2424545" cy="27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1009024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27182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74"/>
    </mc:Choice>
    <mc:Fallback xmlns="">
      <p:transition spd="slow" advTm="607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Як ваш телефон змінює вас_ [AsapScience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584" y="-52199"/>
            <a:ext cx="12555730" cy="7062599"/>
          </a:xfrm>
        </p:spPr>
      </p:pic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0644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91"/>
    </mc:Choice>
    <mc:Fallback xmlns="">
      <p:transition spd="slow" advTm="19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  <p14:pauseEvt time="190489" objId="4"/>
        <p14:stopEvt time="190491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221673"/>
            <a:ext cx="10058400" cy="1205345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002060"/>
                </a:solidFill>
              </a:rPr>
              <a:t>Ознаки </a:t>
            </a:r>
            <a:r>
              <a:rPr lang="uk-UA" b="1" i="1" dirty="0" smtClean="0">
                <a:solidFill>
                  <a:srgbClr val="002060"/>
                </a:solidFill>
              </a:rPr>
              <a:t>номофобії</a:t>
            </a:r>
            <a:endParaRPr lang="uk-UA" dirty="0">
              <a:solidFill>
                <a:srgbClr val="00206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4212" y="1177637"/>
            <a:ext cx="11092152" cy="544483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ні на хвилину не можете розлучитися зі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своїм 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гаджетом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рідко випускаєте телефон з рук. </a:t>
            </a:r>
            <a:endParaRPr lang="uk-UA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сну кладете телефон під подушку або поруч на тумбочку.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віддаєте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спілкуванню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телефону, ніж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тет-а-тет.</a:t>
            </a:r>
            <a:endParaRPr lang="uk-UA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спілкуванні віч-на-віч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відчуваєте себе досить скуто, та не можете підібрати потрібних слів.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Спілкуватися за допомогою мобільного друга набагато простіше, ніж тет-а-тет.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дуже багато приділяєте увагу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селфі,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часто </a:t>
            </a:r>
            <a:r>
              <a:rPr lang="uk-UA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завантажуєте 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в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Instagram,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також інші соцмережі.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018" y="159628"/>
            <a:ext cx="3643747" cy="2534780"/>
          </a:xfrm>
          <a:prstGeom prst="rect">
            <a:avLst/>
          </a:prstGeom>
        </p:spPr>
      </p:pic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0939752" cy="685800"/>
          </a:xfrm>
        </p:spPr>
        <p:txBody>
          <a:bodyPr/>
          <a:lstStyle/>
          <a:p>
            <a:pPr algn="r"/>
            <a:endParaRPr lang="en-US" dirty="0" smtClean="0"/>
          </a:p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6005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9"/>
    </mc:Choice>
    <mc:Fallback xmlns="">
      <p:transition spd="slow" advTm="12389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82434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Причини появи залежності від телефону</a:t>
            </a:r>
            <a:endParaRPr lang="uk-UA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46207" y="1634836"/>
            <a:ext cx="11291454" cy="4876800"/>
          </a:xfrm>
        </p:spPr>
        <p:txBody>
          <a:bodyPr>
            <a:norm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Страх залишитися одному. 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Ілюзія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безкарності. 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Постійна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реклама. </a:t>
            </a:r>
            <a:endParaRPr lang="uk-UA" sz="32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зв'язку із зовнішнім світом. 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 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великої </a:t>
            </a: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кількості часу на роботу. 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</a:t>
            </a:r>
            <a:r>
              <a:rPr lang="uk-UA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мобільного телефону стає </a:t>
            </a:r>
            <a:r>
              <a:rPr lang="uk-UA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ніким. </a:t>
            </a:r>
            <a:endParaRPr lang="uk-UA" sz="32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Давайте знову вчитися жити без телефонів | Порог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4849">
            <a:off x="7365211" y="1828594"/>
            <a:ext cx="4486987" cy="27473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684211" y="6172200"/>
            <a:ext cx="11341533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95410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50"/>
    </mc:Choice>
    <mc:Fallback xmlns="">
      <p:transition spd="slow" advTm="1635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263237" y="180109"/>
            <a:ext cx="11707090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ts val="1000"/>
              <a:tabLst>
                <a:tab pos="457200" algn="l"/>
              </a:tabLst>
            </a:pPr>
            <a:endParaRPr lang="uk-UA" sz="3600" b="1" dirty="0" smtClean="0"/>
          </a:p>
          <a:p>
            <a:pPr>
              <a:buSzPts val="1000"/>
              <a:tabLst>
                <a:tab pos="457200" algn="l"/>
              </a:tabLst>
            </a:pPr>
            <a:r>
              <a:rPr lang="uk-UA" sz="3600" b="1" dirty="0" smtClean="0"/>
              <a:t>Залежність </a:t>
            </a:r>
            <a:r>
              <a:rPr lang="uk-UA" sz="3600" b="1" dirty="0"/>
              <a:t>від телефону </a:t>
            </a:r>
            <a:r>
              <a:rPr lang="uk-UA" sz="3600" b="1" dirty="0" smtClean="0"/>
              <a:t>—</a:t>
            </a:r>
          </a:p>
          <a:p>
            <a:pPr>
              <a:buSzPts val="1000"/>
              <a:tabLst>
                <a:tab pos="457200" algn="l"/>
              </a:tabLst>
            </a:pPr>
            <a:r>
              <a:rPr lang="uk-UA" sz="3600" b="1" dirty="0" smtClean="0"/>
              <a:t>       </a:t>
            </a:r>
            <a:r>
              <a:rPr lang="uk-UA" sz="3600" b="1" dirty="0"/>
              <a:t>як позбавитися?</a:t>
            </a:r>
          </a:p>
          <a:p>
            <a:pPr lvl="0" algn="ctr">
              <a:spcAft>
                <a:spcPts val="0"/>
              </a:spcAft>
              <a:buSzPts val="1000"/>
              <a:tabLst>
                <a:tab pos="457200" algn="l"/>
              </a:tabLst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відмовитися від використання гаджетів.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перестати носити з собою телефон по квартирі.</a:t>
            </a:r>
            <a:endParaRPr lang="uk-UA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залишите його де-небудь у важкодоступному місці.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перестати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виходити за допомогою телефону в мережу інтернету.</a:t>
            </a:r>
            <a:endParaRPr lang="uk-UA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залишати мобільний телефон вдома, ідучи на прогулянку.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частіше бувати в місцях, де немає зони покриття. </a:t>
            </a:r>
            <a:endParaRPr lang="uk-UA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 час відпочинку та у відпустці 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намагатися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користуватися гаджетами.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вести до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мінімуму контакт з телефоном. </a:t>
            </a:r>
          </a:p>
          <a:p>
            <a:pPr marL="342900" lvl="0" indent="-342900" algn="just"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зловживати часом, який проводите разом з телефоном</a:t>
            </a:r>
            <a:endParaRPr lang="uk-UA" sz="2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212" y="180110"/>
            <a:ext cx="4765098" cy="2410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1383098" cy="365125"/>
          </a:xfrm>
        </p:spPr>
        <p:txBody>
          <a:bodyPr/>
          <a:lstStyle/>
          <a:p>
            <a:pPr algn="r"/>
            <a:r>
              <a:rPr lang="en-US" sz="1400" dirty="0" smtClean="0"/>
              <a:t>ludyha@gmail.com</a:t>
            </a:r>
            <a:endParaRPr lang="uk-UA" sz="1400" dirty="0"/>
          </a:p>
        </p:txBody>
      </p:sp>
    </p:spTree>
    <p:extLst>
      <p:ext uri="{BB962C8B-B14F-4D97-AF65-F5344CB8AC3E}">
        <p14:creationId xmlns:p14="http://schemas.microsoft.com/office/powerpoint/2010/main" val="16635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"/>
    </mc:Choice>
    <mc:Fallback xmlns="">
      <p:transition spd="slow" advTm="8208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Рисунок 3" descr="1626863401_3-kartinkin-com-p-informatika-fon-dlya-slaida-krasivo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346362" y="362089"/>
            <a:ext cx="110559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uk-UA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кутник 5"/>
          <p:cNvSpPr/>
          <p:nvPr/>
        </p:nvSpPr>
        <p:spPr>
          <a:xfrm>
            <a:off x="1163783" y="885309"/>
            <a:ext cx="97397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Життя  </a:t>
            </a:r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без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телефону та інтернету </a:t>
            </a:r>
            <a:r>
              <a:rPr lang="ru-RU" sz="5400" b="1" u="sng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не закінчується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і без його допомоги </a:t>
            </a:r>
            <a:endParaRPr lang="ru-RU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можна </a:t>
            </a:r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легко обійтися</a:t>
            </a:r>
          </a:p>
        </p:txBody>
      </p:sp>
      <p:sp>
        <p:nvSpPr>
          <p:cNvPr id="7" name="Місце для нижнього колонтитула 6"/>
          <p:cNvSpPr>
            <a:spLocks noGrp="1"/>
          </p:cNvSpPr>
          <p:nvPr>
            <p:ph type="ftr" sz="quarter" idx="11"/>
          </p:nvPr>
        </p:nvSpPr>
        <p:spPr>
          <a:xfrm>
            <a:off x="684211" y="6172200"/>
            <a:ext cx="11022879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412078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9"/>
    </mc:Choice>
    <mc:Fallback xmlns="">
      <p:transition spd="slow" advTm="740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" name="Рисунок 5" descr="1626863415_16-kartinkin-com-p-informatika-fon-dlya-slaida-krasivo-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684212" y="1634836"/>
            <a:ext cx="10995170" cy="59093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Практичний психолог ЗДО №1 «Золота рибка»</a:t>
            </a:r>
          </a:p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 Чортків</a:t>
            </a:r>
            <a:endParaRPr lang="uk-U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Говорушко Л.М.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2022</a:t>
            </a:r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р.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uk-UA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uk-U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6237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"/>
    </mc:Choice>
    <mc:Fallback xmlns="">
      <p:transition spd="slow" advTm="349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6863401_3-kartinkin-com-p-informatika-fon-dlya-slaida-krasivo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526473"/>
            <a:ext cx="10515600" cy="2291917"/>
          </a:xfrm>
        </p:spPr>
        <p:txBody>
          <a:bodyPr>
            <a:normAutofit/>
          </a:bodyPr>
          <a:lstStyle/>
          <a:p>
            <a:pPr algn="ctr"/>
            <a:r>
              <a:rPr lang="uk-UA" sz="7200" b="1" i="1" dirty="0" smtClean="0"/>
              <a:t>Вправа</a:t>
            </a:r>
            <a:br>
              <a:rPr lang="uk-UA" sz="7200" b="1" i="1" dirty="0" smtClean="0"/>
            </a:br>
            <a:r>
              <a:rPr lang="uk-UA" sz="7200" b="1" i="1" dirty="0" smtClean="0"/>
              <a:t>«Асоціації»</a:t>
            </a:r>
            <a:endParaRPr lang="uk-UA" sz="7200" b="1" i="1" dirty="0"/>
          </a:p>
        </p:txBody>
      </p:sp>
      <p:sp>
        <p:nvSpPr>
          <p:cNvPr id="5" name="AutoShape 2" descr="Як стати членом асоціації Асоціація ТІМ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6" name="AutoShape 4" descr="Асоціація. Асоціативні зв&amp;#39;язки і ланцюжка. - ПСИХОЛОГІС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7" name="Рисунок 6" descr="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39" y="2984404"/>
            <a:ext cx="5472352" cy="3873596"/>
          </a:xfrm>
          <a:prstGeom prst="rect">
            <a:avLst/>
          </a:prstGeom>
        </p:spPr>
      </p:pic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ижнього колонтитула 4"/>
          <p:cNvSpPr>
            <a:spLocks noGrp="1"/>
          </p:cNvSpPr>
          <p:nvPr>
            <p:ph idx="1"/>
          </p:nvPr>
        </p:nvSpPr>
        <p:spPr>
          <a:xfrm rot="20178717">
            <a:off x="792264" y="4367246"/>
            <a:ext cx="11606022" cy="1590675"/>
          </a:xfrm>
        </p:spPr>
        <p:txBody>
          <a:bodyPr/>
          <a:lstStyle/>
          <a:p>
            <a:pPr algn="ctr"/>
            <a:r>
              <a:rPr lang="en-US" sz="8800" dirty="0" smtClean="0">
                <a:latin typeface="Monotype Corsiva" panose="03010101010201010101" pitchFamily="66" charset="0"/>
              </a:rPr>
              <a:t>ludyha@gmail.com</a:t>
            </a:r>
            <a:endParaRPr lang="uk-UA" sz="8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4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5"/>
    </mc:Choice>
    <mc:Fallback xmlns="">
      <p:transition spd="slow" advTm="12385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6863382_7-kartinkin-com-p-informatika-fon-dlya-slaida-krasivo-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24000" y="651164"/>
            <a:ext cx="9144000" cy="3657600"/>
          </a:xfrm>
        </p:spPr>
        <p:txBody>
          <a:bodyPr>
            <a:noAutofit/>
          </a:bodyPr>
          <a:lstStyle/>
          <a:p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 smtClean="0"/>
              <a:t>  </a:t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>
                <a:solidFill>
                  <a:srgbClr val="002060"/>
                </a:solidFill>
              </a:rPr>
              <a:t>Вправа </a:t>
            </a:r>
            <a:r>
              <a:rPr lang="ru-RU" sz="5400" b="1" dirty="0" smtClean="0">
                <a:solidFill>
                  <a:srgbClr val="002060"/>
                </a:solidFill>
              </a:rPr>
              <a:t/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5400" b="1" dirty="0">
                <a:solidFill>
                  <a:schemeClr val="tx1">
                    <a:lumMod val="95000"/>
                  </a:schemeClr>
                </a:solidFill>
              </a:rPr>
              <a:t>Коло думок</a:t>
            </a:r>
            <a:r>
              <a:rPr lang="ru-RU" sz="5400" b="1" dirty="0" smtClean="0">
                <a:solidFill>
                  <a:schemeClr val="tx1">
                    <a:lumMod val="95000"/>
                  </a:schemeClr>
                </a:solidFill>
              </a:rPr>
              <a:t>»</a:t>
            </a:r>
            <a:r>
              <a:rPr lang="uk-UA" sz="5400" dirty="0" smtClean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uk-UA" sz="5400" dirty="0" smtClean="0">
                <a:solidFill>
                  <a:schemeClr val="tx1">
                    <a:lumMod val="95000"/>
                  </a:schemeClr>
                </a:solidFill>
              </a:rPr>
            </a:br>
            <a:endParaRPr lang="uk-UA" sz="5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Підзаголовок 3"/>
          <p:cNvSpPr>
            <a:spLocks noGrp="1"/>
          </p:cNvSpPr>
          <p:nvPr>
            <p:ph type="subTitle" idx="1"/>
          </p:nvPr>
        </p:nvSpPr>
        <p:spPr>
          <a:xfrm>
            <a:off x="955964" y="4211782"/>
            <a:ext cx="10931236" cy="1925782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Чим приваблює </a:t>
            </a:r>
            <a:endParaRPr lang="ru-RU" sz="4400" b="1" i="1" dirty="0" smtClean="0">
              <a:solidFill>
                <a:schemeClr val="bg1"/>
              </a:solidFill>
              <a:latin typeface="Constantia" panose="02030602050306030303" pitchFamily="18" charset="0"/>
            </a:endParaRPr>
          </a:p>
          <a:p>
            <a:pPr algn="ctr"/>
            <a:r>
              <a:rPr lang="ru-RU" sz="4400" b="1" i="1" dirty="0" smtClean="0">
                <a:solidFill>
                  <a:schemeClr val="bg1"/>
                </a:solidFill>
                <a:latin typeface="Constantia" panose="02030602050306030303" pitchFamily="18" charset="0"/>
              </a:rPr>
              <a:t> ВАС Інтернет ? </a:t>
            </a:r>
            <a:endParaRPr lang="uk-UA" sz="44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z="3600" dirty="0" smtClean="0"/>
              <a:t>ludyha@gmail.com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57885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8"/>
    </mc:Choice>
    <mc:Fallback xmlns="">
      <p:transition spd="slow" advTm="809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490" y="3144982"/>
            <a:ext cx="11457709" cy="581890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6700" b="1" dirty="0" smtClean="0"/>
              <a:t>                          </a:t>
            </a:r>
            <a:br>
              <a:rPr lang="ru-RU" sz="6700" b="1" dirty="0" smtClean="0"/>
            </a:br>
            <a:r>
              <a:rPr lang="ru-RU" sz="6700" b="1" dirty="0"/>
              <a:t/>
            </a:r>
            <a:br>
              <a:rPr lang="ru-RU" sz="6700" b="1" dirty="0"/>
            </a:br>
            <a:r>
              <a:rPr lang="ru-RU" sz="6700" b="1" dirty="0" smtClean="0"/>
              <a:t/>
            </a:r>
            <a:br>
              <a:rPr lang="ru-RU" sz="6700" b="1" dirty="0" smtClean="0"/>
            </a:br>
            <a:r>
              <a:rPr lang="ru-RU" sz="6700" b="1" dirty="0" smtClean="0"/>
              <a:t> </a:t>
            </a:r>
            <a:r>
              <a:rPr lang="ru-RU" sz="4400" b="1" dirty="0" smtClean="0">
                <a:solidFill>
                  <a:srgbClr val="002060"/>
                </a:solidFill>
              </a:rPr>
              <a:t>ПРИЧИНИ:</a:t>
            </a:r>
            <a:r>
              <a:rPr lang="ru-RU" sz="6700" b="1" dirty="0"/>
              <a:t/>
            </a:r>
            <a:br>
              <a:rPr lang="ru-RU" sz="6700" b="1" dirty="0"/>
            </a:br>
            <a:r>
              <a:rPr lang="ru-RU" b="1" dirty="0" smtClean="0">
                <a:solidFill>
                  <a:srgbClr val="002060"/>
                </a:solidFill>
              </a:rPr>
              <a:t>-  Різноманітне </a:t>
            </a:r>
            <a:r>
              <a:rPr lang="ru-RU" b="1" dirty="0">
                <a:solidFill>
                  <a:srgbClr val="002060"/>
                </a:solidFill>
              </a:rPr>
              <a:t>спілкування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  Утамування </a:t>
            </a:r>
            <a:r>
              <a:rPr lang="ru-RU" b="1" dirty="0">
                <a:solidFill>
                  <a:srgbClr val="002060"/>
                </a:solidFill>
              </a:rPr>
              <a:t>інформаційного голоду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- Пошук </a:t>
            </a:r>
            <a:r>
              <a:rPr lang="ru-RU" b="1" dirty="0">
                <a:solidFill>
                  <a:srgbClr val="002060"/>
                </a:solidFill>
              </a:rPr>
              <a:t>нових форм самовираження.</a:t>
            </a:r>
            <a:r>
              <a:rPr lang="uk-UA" b="1" dirty="0">
                <a:solidFill>
                  <a:srgbClr val="002060"/>
                </a:solidFill>
              </a:rPr>
              <a:t/>
            </a:r>
            <a:br>
              <a:rPr lang="uk-UA" b="1" dirty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- </a:t>
            </a:r>
            <a:r>
              <a:rPr lang="ru-RU" b="1" dirty="0" smtClean="0">
                <a:solidFill>
                  <a:srgbClr val="002060"/>
                </a:solidFill>
              </a:rPr>
              <a:t>Анонімність </a:t>
            </a:r>
            <a:r>
              <a:rPr lang="ru-RU" b="1" dirty="0">
                <a:solidFill>
                  <a:srgbClr val="002060"/>
                </a:solidFill>
              </a:rPr>
              <a:t>і віртуальна свобода (моделювання множинності «я»).</a:t>
            </a:r>
            <a:r>
              <a:rPr lang="uk-UA" b="1" dirty="0">
                <a:solidFill>
                  <a:srgbClr val="002060"/>
                </a:solidFill>
              </a:rPr>
              <a:t/>
            </a:r>
            <a:br>
              <a:rPr lang="uk-UA" b="1" dirty="0">
                <a:solidFill>
                  <a:srgbClr val="002060"/>
                </a:solidFill>
              </a:rPr>
            </a:br>
            <a:r>
              <a:rPr lang="uk-UA" b="1" dirty="0" smtClean="0">
                <a:solidFill>
                  <a:srgbClr val="002060"/>
                </a:solidFill>
              </a:rPr>
              <a:t>- </a:t>
            </a:r>
            <a:r>
              <a:rPr lang="ru-RU" b="1" dirty="0" smtClean="0">
                <a:solidFill>
                  <a:srgbClr val="002060"/>
                </a:solidFill>
              </a:rPr>
              <a:t>Відчуття </a:t>
            </a:r>
            <a:r>
              <a:rPr lang="ru-RU" b="1" dirty="0">
                <a:solidFill>
                  <a:srgbClr val="002060"/>
                </a:solidFill>
              </a:rPr>
              <a:t>спільності та приналежності до групи.</a:t>
            </a:r>
            <a:r>
              <a:rPr lang="uk-UA" b="1" dirty="0">
                <a:solidFill>
                  <a:srgbClr val="002060"/>
                </a:solidFill>
              </a:rPr>
              <a:t/>
            </a:r>
            <a:br>
              <a:rPr lang="uk-UA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>
          <a:xfrm>
            <a:off x="684211" y="6172200"/>
            <a:ext cx="11022879" cy="365125"/>
          </a:xfrm>
        </p:spPr>
        <p:txBody>
          <a:bodyPr/>
          <a:lstStyle/>
          <a:p>
            <a:pPr algn="r"/>
            <a:r>
              <a:rPr lang="en-US" sz="1800" dirty="0" smtClean="0"/>
              <a:t>ludyha@gmail.com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52875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70"/>
    </mc:Choice>
    <mc:Fallback xmlns="">
      <p:transition spd="slow" advTm="1007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4225636" y="584352"/>
            <a:ext cx="74250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РЕЗУЛЬТАТИ ОПИТУВАННЯ</a:t>
            </a:r>
            <a:endParaRPr lang="uk-UA" sz="40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graphicFrame>
        <p:nvGraphicFramePr>
          <p:cNvPr id="8" name="Діаграма 7"/>
          <p:cNvGraphicFramePr/>
          <p:nvPr>
            <p:extLst>
              <p:ext uri="{D42A27DB-BD31-4B8C-83A1-F6EECF244321}">
                <p14:modId xmlns:p14="http://schemas.microsoft.com/office/powerpoint/2010/main" val="553270839"/>
              </p:ext>
            </p:extLst>
          </p:nvPr>
        </p:nvGraphicFramePr>
        <p:xfrm>
          <a:off x="-254000" y="207049"/>
          <a:ext cx="3140364" cy="2760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іаграма 10"/>
          <p:cNvGraphicFramePr/>
          <p:nvPr>
            <p:extLst>
              <p:ext uri="{D42A27DB-BD31-4B8C-83A1-F6EECF244321}">
                <p14:modId xmlns:p14="http://schemas.microsoft.com/office/powerpoint/2010/main" val="3400182165"/>
              </p:ext>
            </p:extLst>
          </p:nvPr>
        </p:nvGraphicFramePr>
        <p:xfrm>
          <a:off x="2189018" y="719666"/>
          <a:ext cx="7970981" cy="6041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1355388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51606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80"/>
    </mc:Choice>
    <mc:Fallback xmlns="">
      <p:transition spd="slow" advTm="1398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9" y="685799"/>
            <a:ext cx="4476723" cy="2132351"/>
          </a:xfrm>
        </p:spPr>
        <p:txBody>
          <a:bodyPr>
            <a:normAutofit/>
          </a:bodyPr>
          <a:lstStyle/>
          <a:p>
            <a:pPr algn="r"/>
            <a:r>
              <a:rPr lang="uk-UA" sz="4000" b="1" dirty="0" smtClean="0">
                <a:solidFill>
                  <a:schemeClr val="bg1"/>
                </a:solidFill>
              </a:rPr>
              <a:t>Актуальність соцмереж та програм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11" name="Місце для вмісту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34710"/>
              </p:ext>
            </p:extLst>
          </p:nvPr>
        </p:nvGraphicFramePr>
        <p:xfrm>
          <a:off x="684212" y="284813"/>
          <a:ext cx="11277939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ludyha@gmail.com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6170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9"/>
    </mc:Choice>
    <mc:Fallback xmlns="">
      <p:transition spd="slow" advTm="987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6863401_3-kartinkin-com-p-informatika-fon-dlya-slaida-krasivo-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Місце для вмісту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1888316"/>
              </p:ext>
            </p:extLst>
          </p:nvPr>
        </p:nvGraphicFramePr>
        <p:xfrm>
          <a:off x="838200" y="346364"/>
          <a:ext cx="10515600" cy="583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>
          <a:xfrm>
            <a:off x="684211" y="6172200"/>
            <a:ext cx="10967461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94064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2"/>
    </mc:Choice>
    <mc:Fallback xmlns="">
      <p:transition spd="slow" advTm="858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40250431"/>
              </p:ext>
            </p:extLst>
          </p:nvPr>
        </p:nvGraphicFramePr>
        <p:xfrm>
          <a:off x="706582" y="318656"/>
          <a:ext cx="11277599" cy="59990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Місце для нижнього колонтитула 1"/>
          <p:cNvSpPr>
            <a:spLocks noGrp="1"/>
          </p:cNvSpPr>
          <p:nvPr>
            <p:ph type="ftr" sz="quarter" idx="11"/>
          </p:nvPr>
        </p:nvSpPr>
        <p:spPr>
          <a:xfrm>
            <a:off x="684212" y="6172200"/>
            <a:ext cx="11507788" cy="365125"/>
          </a:xfrm>
        </p:spPr>
        <p:txBody>
          <a:bodyPr/>
          <a:lstStyle/>
          <a:p>
            <a:pPr algn="r"/>
            <a:r>
              <a:rPr lang="en-US" sz="2000" dirty="0" smtClean="0"/>
              <a:t>ludyha@gmail.com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40118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53"/>
    </mc:Choice>
    <mc:Fallback xmlns="">
      <p:transition spd="slow" advTm="955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26863392_21-kartinkin-com-p-informatika-fon-dlya-slaida-krasivo-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6473" y="1510144"/>
            <a:ext cx="4433455" cy="1200222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chemeClr val="tx2"/>
                </a:solidFill>
              </a:rPr>
              <a:t>Секстинг</a:t>
            </a:r>
            <a:r>
              <a:rPr lang="ru-RU" sz="8000" dirty="0">
                <a:solidFill>
                  <a:schemeClr val="tx2"/>
                </a:solidFill>
              </a:rPr>
              <a:t> </a:t>
            </a:r>
            <a:r>
              <a:rPr lang="ru-RU" sz="8000" b="1" dirty="0">
                <a:solidFill>
                  <a:schemeClr val="tx2"/>
                </a:solidFill>
              </a:rPr>
              <a:t> </a:t>
            </a:r>
            <a:endParaRPr lang="uk-UA" sz="8000" b="1" dirty="0">
              <a:solidFill>
                <a:schemeClr val="tx2"/>
              </a:solidFill>
            </a:endParaRP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idx="1"/>
          </p:nvPr>
        </p:nvSpPr>
        <p:spPr>
          <a:xfrm>
            <a:off x="5209309" y="405391"/>
            <a:ext cx="6553199" cy="1478828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</a:rPr>
              <a:t>Кібероніома</a:t>
            </a:r>
            <a:r>
              <a:rPr lang="ru-RU" sz="7200" b="1" dirty="0" smtClean="0">
                <a:solidFill>
                  <a:srgbClr val="FF0000"/>
                </a:solidFill>
              </a:rPr>
              <a:t>нія</a:t>
            </a:r>
            <a:r>
              <a:rPr lang="ru-RU" sz="6000" b="1" dirty="0"/>
              <a:t> </a:t>
            </a:r>
            <a:endParaRPr lang="uk-UA" sz="6000" dirty="0"/>
          </a:p>
        </p:txBody>
      </p:sp>
      <p:sp>
        <p:nvSpPr>
          <p:cNvPr id="5" name="Місце для тексту 3"/>
          <p:cNvSpPr txBox="1">
            <a:spLocks/>
          </p:cNvSpPr>
          <p:nvPr/>
        </p:nvSpPr>
        <p:spPr>
          <a:xfrm>
            <a:off x="4862944" y="2992582"/>
            <a:ext cx="7114311" cy="1549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6600" b="1" dirty="0" smtClean="0"/>
              <a:t>Адиктивний 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6600" b="1" dirty="0" smtClean="0"/>
              <a:t>фанатизм </a:t>
            </a:r>
            <a:r>
              <a:rPr lang="ru-RU" sz="6000" b="1" dirty="0" smtClean="0"/>
              <a:t> </a:t>
            </a:r>
            <a:endParaRPr lang="uk-UA" sz="6000" dirty="0"/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460665" y="1352623"/>
            <a:ext cx="4045525" cy="11134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 smtClean="0"/>
              <a:t>Геймінг. </a:t>
            </a:r>
            <a:endParaRPr lang="uk-UA" sz="8000" b="1" dirty="0"/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429490" y="5043054"/>
            <a:ext cx="4779820" cy="1200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9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Фішинг</a:t>
            </a:r>
            <a:endParaRPr lang="uk-UA" sz="9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" name="Місце для тексту 3"/>
          <p:cNvSpPr txBox="1">
            <a:spLocks/>
          </p:cNvSpPr>
          <p:nvPr/>
        </p:nvSpPr>
        <p:spPr>
          <a:xfrm>
            <a:off x="6012873" y="5375563"/>
            <a:ext cx="6179126" cy="1260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6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Кібер</a:t>
            </a:r>
            <a:r>
              <a:rPr lang="ru-RU" sz="6600" b="1" dirty="0" smtClean="0">
                <a:solidFill>
                  <a:schemeClr val="bg1"/>
                </a:solidFill>
              </a:rPr>
              <a:t>грумінг</a:t>
            </a:r>
            <a:r>
              <a:rPr lang="ru-RU" sz="6600" b="1" dirty="0" smtClean="0"/>
              <a:t> </a:t>
            </a:r>
            <a:endParaRPr lang="uk-UA" sz="6600" dirty="0"/>
          </a:p>
        </p:txBody>
      </p:sp>
      <p:sp>
        <p:nvSpPr>
          <p:cNvPr id="9" name="Місце для тексту 3"/>
          <p:cNvSpPr txBox="1">
            <a:spLocks/>
          </p:cNvSpPr>
          <p:nvPr/>
        </p:nvSpPr>
        <p:spPr>
          <a:xfrm>
            <a:off x="4350328" y="1702596"/>
            <a:ext cx="7654636" cy="14788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 smtClean="0"/>
              <a:t>Гаджет-адикція .</a:t>
            </a:r>
            <a:r>
              <a:rPr lang="ru-RU" sz="6000" b="1" dirty="0" smtClean="0"/>
              <a:t> </a:t>
            </a:r>
            <a:endParaRPr lang="uk-UA" sz="6000" dirty="0"/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124691" y="3818728"/>
            <a:ext cx="5472545" cy="12243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600" b="1" i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sz="6600" b="1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ru-RU" sz="6600" b="1" i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ru-RU" sz="6600" b="1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Вебсерфінг</a:t>
            </a:r>
            <a:endParaRPr lang="uk-UA" sz="6600" b="1" dirty="0">
              <a:solidFill>
                <a:schemeClr val="tx2"/>
              </a:solidFill>
            </a:endParaRPr>
          </a:p>
        </p:txBody>
      </p:sp>
      <p:sp>
        <p:nvSpPr>
          <p:cNvPr id="10" name="Місце для нижнього колонтитула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chemeClr val="bg1"/>
                </a:solidFill>
              </a:rPr>
              <a:t>ludyha@gmail.com</a:t>
            </a:r>
            <a:endParaRPr lang="uk-UA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79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5"/>
    </mc:Choice>
    <mc:Fallback xmlns="">
      <p:transition spd="slow" advTm="11765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593</TotalTime>
  <Words>309</Words>
  <Application>Microsoft Office PowerPoint</Application>
  <PresentationFormat>Произвольный</PresentationFormat>
  <Paragraphs>99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Сектор</vt:lpstr>
      <vt:lpstr>ІНТЕРНЕТ, телефон  ТА   МИ</vt:lpstr>
      <vt:lpstr>Вправа «Асоціації»</vt:lpstr>
      <vt:lpstr>         Вправа  «Коло думок» </vt:lpstr>
      <vt:lpstr>                                       ПРИЧИНИ: -  Різноманітне спілкування. -  Утамування інформаційного голоду. - Пошук нових форм самовираження. - Анонімність і віртуальна свобода (моделювання множинності «я»). - Відчуття спільності та приналежності до групи.    </vt:lpstr>
      <vt:lpstr>Презентация PowerPoint</vt:lpstr>
      <vt:lpstr>Актуальність соцмереж та програм</vt:lpstr>
      <vt:lpstr>Презентация PowerPoint</vt:lpstr>
      <vt:lpstr>Презентация PowerPoint</vt:lpstr>
      <vt:lpstr>Секстинг  </vt:lpstr>
      <vt:lpstr>Презентация PowerPoint</vt:lpstr>
      <vt:lpstr>         Релаксаційна вправа </vt:lpstr>
      <vt:lpstr>Вправа  «моя таємниця»  </vt:lpstr>
      <vt:lpstr>            що таке       «Номофобія» </vt:lpstr>
      <vt:lpstr>Презентация PowerPoint</vt:lpstr>
      <vt:lpstr>Ознаки номофобії</vt:lpstr>
      <vt:lpstr>Причини появи залежності від телефону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БЕЗПЕЧНИЙ ІНТЕРНЕТ  ТА   МИ</dc:title>
  <dc:creator>Користувач Windows</dc:creator>
  <cp:lastModifiedBy>ЗНО</cp:lastModifiedBy>
  <cp:revision>27</cp:revision>
  <dcterms:created xsi:type="dcterms:W3CDTF">2022-01-27T14:05:32Z</dcterms:created>
  <dcterms:modified xsi:type="dcterms:W3CDTF">2023-02-03T08:34:43Z</dcterms:modified>
</cp:coreProperties>
</file>