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80" r:id="rId4"/>
    <p:sldId id="281" r:id="rId5"/>
    <p:sldId id="283" r:id="rId6"/>
    <p:sldId id="279" r:id="rId7"/>
    <p:sldId id="282" r:id="rId8"/>
    <p:sldId id="284" r:id="rId9"/>
    <p:sldId id="286" r:id="rId10"/>
    <p:sldId id="289" r:id="rId11"/>
    <p:sldId id="288" r:id="rId12"/>
    <p:sldId id="291" r:id="rId1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096713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610" autoAdjust="0"/>
    <p:restoredTop sz="95596" autoAdjust="0"/>
  </p:normalViewPr>
  <p:slideViewPr>
    <p:cSldViewPr>
      <p:cViewPr>
        <p:scale>
          <a:sx n="82" d="100"/>
          <a:sy n="82" d="100"/>
        </p:scale>
        <p:origin x="-168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08FCBA-8B2E-4FCB-AB9A-04EB41DF5F87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1D7BEFB-BA42-4EB0-9A8F-9E2ED3556834}">
      <dgm:prSet phldrT="[Текст]" custT="1"/>
      <dgm:spPr/>
      <dgm:t>
        <a:bodyPr/>
        <a:lstStyle/>
        <a:p>
          <a:r>
            <a:rPr lang="uk-UA" sz="2800" b="1" i="1" dirty="0" smtClean="0">
              <a:solidFill>
                <a:srgbClr val="FFFF00"/>
              </a:solidFill>
            </a:rPr>
            <a:t>Люди, які мають навички критичного мислення</a:t>
          </a:r>
          <a:endParaRPr lang="uk-UA" sz="2800" b="1" i="1" dirty="0">
            <a:solidFill>
              <a:srgbClr val="FFFF00"/>
            </a:solidFill>
          </a:endParaRPr>
        </a:p>
      </dgm:t>
    </dgm:pt>
    <dgm:pt modelId="{F4B68EE1-D178-42FE-A3EC-899948052272}" type="parTrans" cxnId="{41C791A4-277B-4E82-A21F-C9EDEBCBE244}">
      <dgm:prSet/>
      <dgm:spPr/>
      <dgm:t>
        <a:bodyPr/>
        <a:lstStyle/>
        <a:p>
          <a:endParaRPr lang="uk-UA"/>
        </a:p>
      </dgm:t>
    </dgm:pt>
    <dgm:pt modelId="{D38BAC11-8E3F-414A-80BB-18230E578A26}" type="sibTrans" cxnId="{41C791A4-277B-4E82-A21F-C9EDEBCBE244}">
      <dgm:prSet/>
      <dgm:spPr/>
      <dgm:t>
        <a:bodyPr/>
        <a:lstStyle/>
        <a:p>
          <a:endParaRPr lang="uk-UA"/>
        </a:p>
      </dgm:t>
    </dgm:pt>
    <dgm:pt modelId="{BB1C97DE-1EE8-44EF-BDB5-C642854DD29E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uk-UA" sz="2400" b="1" dirty="0" smtClean="0">
              <a:solidFill>
                <a:srgbClr val="C00000"/>
              </a:solidFill>
            </a:rPr>
            <a:t>  Перемагають сумніви</a:t>
          </a:r>
          <a:endParaRPr lang="uk-UA" sz="2400" b="1" dirty="0">
            <a:solidFill>
              <a:srgbClr val="C00000"/>
            </a:solidFill>
          </a:endParaRPr>
        </a:p>
      </dgm:t>
    </dgm:pt>
    <dgm:pt modelId="{BF817180-73AF-466C-9C1B-C17D7D3A9162}" type="parTrans" cxnId="{5128025F-2661-425F-AE80-99563C41D704}">
      <dgm:prSet/>
      <dgm:spPr/>
      <dgm:t>
        <a:bodyPr/>
        <a:lstStyle/>
        <a:p>
          <a:endParaRPr lang="uk-UA"/>
        </a:p>
      </dgm:t>
    </dgm:pt>
    <dgm:pt modelId="{0AF4A34D-EE5B-488D-9DEC-AF56826877C5}" type="sibTrans" cxnId="{5128025F-2661-425F-AE80-99563C41D704}">
      <dgm:prSet/>
      <dgm:spPr/>
      <dgm:t>
        <a:bodyPr/>
        <a:lstStyle/>
        <a:p>
          <a:endParaRPr lang="uk-UA"/>
        </a:p>
      </dgm:t>
    </dgm:pt>
    <dgm:pt modelId="{AC7E8F7C-9F79-428D-ACCA-A3147047B230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C00000"/>
              </a:solidFill>
            </a:rPr>
            <a:t>Ґрунтують судження на доказах</a:t>
          </a:r>
          <a:endParaRPr lang="uk-UA" sz="2400" b="1" dirty="0">
            <a:solidFill>
              <a:srgbClr val="C00000"/>
            </a:solidFill>
          </a:endParaRPr>
        </a:p>
      </dgm:t>
    </dgm:pt>
    <dgm:pt modelId="{31030053-2F45-4516-B1B6-93AEC77A1658}" type="parTrans" cxnId="{448CF6FA-7634-4B6C-A246-13F53BCD2936}">
      <dgm:prSet/>
      <dgm:spPr/>
      <dgm:t>
        <a:bodyPr/>
        <a:lstStyle/>
        <a:p>
          <a:endParaRPr lang="uk-UA"/>
        </a:p>
      </dgm:t>
    </dgm:pt>
    <dgm:pt modelId="{B62A9CBE-61BA-4296-AFB3-BAFB01B7A4E7}" type="sibTrans" cxnId="{448CF6FA-7634-4B6C-A246-13F53BCD2936}">
      <dgm:prSet/>
      <dgm:spPr/>
      <dgm:t>
        <a:bodyPr/>
        <a:lstStyle/>
        <a:p>
          <a:endParaRPr lang="uk-UA"/>
        </a:p>
      </dgm:t>
    </dgm:pt>
    <dgm:pt modelId="{DD0AD34F-A650-4B63-82B2-322AA7345C46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C00000"/>
              </a:solidFill>
            </a:rPr>
            <a:t>Можуть відокремити головне від риторики</a:t>
          </a:r>
          <a:endParaRPr lang="uk-UA" sz="2400" b="1" dirty="0">
            <a:solidFill>
              <a:srgbClr val="C00000"/>
            </a:solidFill>
          </a:endParaRPr>
        </a:p>
      </dgm:t>
    </dgm:pt>
    <dgm:pt modelId="{48B12722-D68D-43C7-834C-3F48EBE252E6}" type="parTrans" cxnId="{E1A549AC-2F9F-49E4-8031-562BD200ED8E}">
      <dgm:prSet/>
      <dgm:spPr/>
      <dgm:t>
        <a:bodyPr/>
        <a:lstStyle/>
        <a:p>
          <a:endParaRPr lang="uk-UA"/>
        </a:p>
      </dgm:t>
    </dgm:pt>
    <dgm:pt modelId="{BE480FC6-3469-4AE6-8695-0CBD57432853}" type="sibTrans" cxnId="{E1A549AC-2F9F-49E4-8031-562BD200ED8E}">
      <dgm:prSet/>
      <dgm:spPr/>
      <dgm:t>
        <a:bodyPr/>
        <a:lstStyle/>
        <a:p>
          <a:endParaRPr lang="uk-UA"/>
        </a:p>
      </dgm:t>
    </dgm:pt>
    <dgm:pt modelId="{8010E987-6FF3-4A98-BFDE-66E656B886C9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C00000"/>
              </a:solidFill>
            </a:rPr>
            <a:t>Чесні самі з собою</a:t>
          </a:r>
          <a:endParaRPr lang="uk-UA" sz="2400" b="1" dirty="0">
            <a:solidFill>
              <a:srgbClr val="C00000"/>
            </a:solidFill>
          </a:endParaRPr>
        </a:p>
      </dgm:t>
    </dgm:pt>
    <dgm:pt modelId="{E1F99EF1-C4B3-43E1-8757-AFCBC1C2C89C}" type="parTrans" cxnId="{6CBA0C9C-1CE8-4F46-A61D-E4A433821359}">
      <dgm:prSet/>
      <dgm:spPr/>
      <dgm:t>
        <a:bodyPr/>
        <a:lstStyle/>
        <a:p>
          <a:endParaRPr lang="uk-UA"/>
        </a:p>
      </dgm:t>
    </dgm:pt>
    <dgm:pt modelId="{857A4E6A-BE86-4DE4-AEEC-E3E76FAD98A5}" type="sibTrans" cxnId="{6CBA0C9C-1CE8-4F46-A61D-E4A433821359}">
      <dgm:prSet/>
      <dgm:spPr/>
      <dgm:t>
        <a:bodyPr/>
        <a:lstStyle/>
        <a:p>
          <a:endParaRPr lang="uk-UA"/>
        </a:p>
      </dgm:t>
    </dgm:pt>
    <dgm:pt modelId="{E4A90268-30E0-487E-B88B-177CAF9E77EF}">
      <dgm:prSet custT="1"/>
      <dgm:spPr/>
      <dgm:t>
        <a:bodyPr/>
        <a:lstStyle/>
        <a:p>
          <a:r>
            <a:rPr lang="uk-UA" sz="2400" b="1" dirty="0" smtClean="0">
              <a:solidFill>
                <a:srgbClr val="C00000"/>
              </a:solidFill>
            </a:rPr>
            <a:t>Ставлять запитання</a:t>
          </a:r>
          <a:endParaRPr lang="uk-UA" sz="2400" b="1" dirty="0">
            <a:solidFill>
              <a:srgbClr val="C00000"/>
            </a:solidFill>
          </a:endParaRPr>
        </a:p>
      </dgm:t>
    </dgm:pt>
    <dgm:pt modelId="{FED4D53E-A70C-41CF-9D7D-362DD677D494}" type="parTrans" cxnId="{4ECBDB84-38F0-4641-BB92-33FC55ECBC4C}">
      <dgm:prSet/>
      <dgm:spPr/>
      <dgm:t>
        <a:bodyPr/>
        <a:lstStyle/>
        <a:p>
          <a:endParaRPr lang="uk-UA"/>
        </a:p>
      </dgm:t>
    </dgm:pt>
    <dgm:pt modelId="{0C1055F7-A464-4FA1-B8CC-4126B4DC8FBC}" type="sibTrans" cxnId="{4ECBDB84-38F0-4641-BB92-33FC55ECBC4C}">
      <dgm:prSet/>
      <dgm:spPr/>
      <dgm:t>
        <a:bodyPr/>
        <a:lstStyle/>
        <a:p>
          <a:endParaRPr lang="uk-UA"/>
        </a:p>
      </dgm:t>
    </dgm:pt>
    <dgm:pt modelId="{DE5B1E14-1BEC-41CF-9098-A5CA74026177}">
      <dgm:prSet custT="1"/>
      <dgm:spPr/>
      <dgm:t>
        <a:bodyPr/>
        <a:lstStyle/>
        <a:p>
          <a:r>
            <a:rPr lang="uk-UA" sz="2400" b="1" dirty="0" smtClean="0">
              <a:solidFill>
                <a:srgbClr val="C00000"/>
              </a:solidFill>
            </a:rPr>
            <a:t>Враховують альтернативні точки зору</a:t>
          </a:r>
          <a:endParaRPr lang="uk-UA" sz="2400" b="1" dirty="0">
            <a:solidFill>
              <a:srgbClr val="C00000"/>
            </a:solidFill>
          </a:endParaRPr>
        </a:p>
      </dgm:t>
    </dgm:pt>
    <dgm:pt modelId="{84792185-F166-4C59-9809-24E50B920212}" type="parTrans" cxnId="{1F5A39F8-F4D3-495D-9406-7EBC7637CB18}">
      <dgm:prSet/>
      <dgm:spPr/>
      <dgm:t>
        <a:bodyPr/>
        <a:lstStyle/>
        <a:p>
          <a:endParaRPr lang="uk-UA"/>
        </a:p>
      </dgm:t>
    </dgm:pt>
    <dgm:pt modelId="{243BB32C-D6C7-4715-A62B-8F9A45473E69}" type="sibTrans" cxnId="{1F5A39F8-F4D3-495D-9406-7EBC7637CB18}">
      <dgm:prSet/>
      <dgm:spPr/>
      <dgm:t>
        <a:bodyPr/>
        <a:lstStyle/>
        <a:p>
          <a:endParaRPr lang="uk-UA"/>
        </a:p>
      </dgm:t>
    </dgm:pt>
    <dgm:pt modelId="{809964D3-4B94-49F0-867F-3A8770301B2D}" type="pres">
      <dgm:prSet presAssocID="{C808FCBA-8B2E-4FCB-AB9A-04EB41DF5F8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359464B-A4DC-48A2-B69E-08814FBC228C}" type="pres">
      <dgm:prSet presAssocID="{A1D7BEFB-BA42-4EB0-9A8F-9E2ED3556834}" presName="centerShape" presStyleLbl="node0" presStyleIdx="0" presStyleCnt="1" custScaleX="196401" custScaleY="156826"/>
      <dgm:spPr/>
      <dgm:t>
        <a:bodyPr/>
        <a:lstStyle/>
        <a:p>
          <a:endParaRPr lang="uk-UA"/>
        </a:p>
      </dgm:t>
    </dgm:pt>
    <dgm:pt modelId="{74F17C1A-B0D1-4413-9822-C803501D4D31}" type="pres">
      <dgm:prSet presAssocID="{BF817180-73AF-466C-9C1B-C17D7D3A9162}" presName="Name9" presStyleLbl="parChTrans1D2" presStyleIdx="0" presStyleCnt="6"/>
      <dgm:spPr/>
      <dgm:t>
        <a:bodyPr/>
        <a:lstStyle/>
        <a:p>
          <a:endParaRPr lang="uk-UA"/>
        </a:p>
      </dgm:t>
    </dgm:pt>
    <dgm:pt modelId="{1A25108C-055B-4EA2-AF68-9B0173D5B982}" type="pres">
      <dgm:prSet presAssocID="{BF817180-73AF-466C-9C1B-C17D7D3A9162}" presName="connTx" presStyleLbl="parChTrans1D2" presStyleIdx="0" presStyleCnt="6"/>
      <dgm:spPr/>
      <dgm:t>
        <a:bodyPr/>
        <a:lstStyle/>
        <a:p>
          <a:endParaRPr lang="uk-UA"/>
        </a:p>
      </dgm:t>
    </dgm:pt>
    <dgm:pt modelId="{0FEE97A6-D482-4CB2-A156-A6F81CC7DF1A}" type="pres">
      <dgm:prSet presAssocID="{BB1C97DE-1EE8-44EF-BDB5-C642854DD29E}" presName="node" presStyleLbl="node1" presStyleIdx="0" presStyleCnt="6" custScaleX="185770" custScaleY="10062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DD5EE6B-E6E7-4185-9C33-24837726D13E}" type="pres">
      <dgm:prSet presAssocID="{31030053-2F45-4516-B1B6-93AEC77A1658}" presName="Name9" presStyleLbl="parChTrans1D2" presStyleIdx="1" presStyleCnt="6"/>
      <dgm:spPr/>
      <dgm:t>
        <a:bodyPr/>
        <a:lstStyle/>
        <a:p>
          <a:endParaRPr lang="uk-UA"/>
        </a:p>
      </dgm:t>
    </dgm:pt>
    <dgm:pt modelId="{C9271842-8C06-4A92-84F7-48D5A16CFF4B}" type="pres">
      <dgm:prSet presAssocID="{31030053-2F45-4516-B1B6-93AEC77A1658}" presName="connTx" presStyleLbl="parChTrans1D2" presStyleIdx="1" presStyleCnt="6"/>
      <dgm:spPr/>
      <dgm:t>
        <a:bodyPr/>
        <a:lstStyle/>
        <a:p>
          <a:endParaRPr lang="uk-UA"/>
        </a:p>
      </dgm:t>
    </dgm:pt>
    <dgm:pt modelId="{0F4CDDAB-CBFA-4986-9952-4891EEF2F2FC}" type="pres">
      <dgm:prSet presAssocID="{AC7E8F7C-9F79-428D-ACCA-A3147047B230}" presName="node" presStyleLbl="node1" presStyleIdx="1" presStyleCnt="6" custScaleX="162723" custScaleY="123424" custRadScaleRad="107734" custRadScaleInc="-770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0DE2AF-609D-406B-A34D-82BFD02E2767}" type="pres">
      <dgm:prSet presAssocID="{48B12722-D68D-43C7-834C-3F48EBE252E6}" presName="Name9" presStyleLbl="parChTrans1D2" presStyleIdx="2" presStyleCnt="6"/>
      <dgm:spPr/>
      <dgm:t>
        <a:bodyPr/>
        <a:lstStyle/>
        <a:p>
          <a:endParaRPr lang="uk-UA"/>
        </a:p>
      </dgm:t>
    </dgm:pt>
    <dgm:pt modelId="{1E461841-CD20-4674-90FA-3802FCC83D07}" type="pres">
      <dgm:prSet presAssocID="{48B12722-D68D-43C7-834C-3F48EBE252E6}" presName="connTx" presStyleLbl="parChTrans1D2" presStyleIdx="2" presStyleCnt="6"/>
      <dgm:spPr/>
      <dgm:t>
        <a:bodyPr/>
        <a:lstStyle/>
        <a:p>
          <a:endParaRPr lang="uk-UA"/>
        </a:p>
      </dgm:t>
    </dgm:pt>
    <dgm:pt modelId="{607123BC-F69C-411C-99B7-7E0E5BF8E70B}" type="pres">
      <dgm:prSet presAssocID="{DD0AD34F-A650-4B63-82B2-322AA7345C46}" presName="node" presStyleLbl="node1" presStyleIdx="2" presStyleCnt="6" custScaleX="156687" custScaleY="120269" custRadScaleRad="103759" custRadScaleInc="-138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43F222-72D3-4B96-AEEA-FE87518D2445}" type="pres">
      <dgm:prSet presAssocID="{E1F99EF1-C4B3-43E1-8757-AFCBC1C2C89C}" presName="Name9" presStyleLbl="parChTrans1D2" presStyleIdx="3" presStyleCnt="6"/>
      <dgm:spPr/>
      <dgm:t>
        <a:bodyPr/>
        <a:lstStyle/>
        <a:p>
          <a:endParaRPr lang="uk-UA"/>
        </a:p>
      </dgm:t>
    </dgm:pt>
    <dgm:pt modelId="{DE1B847C-F930-4EA1-AE8F-58B458E959FD}" type="pres">
      <dgm:prSet presAssocID="{E1F99EF1-C4B3-43E1-8757-AFCBC1C2C89C}" presName="connTx" presStyleLbl="parChTrans1D2" presStyleIdx="3" presStyleCnt="6"/>
      <dgm:spPr/>
      <dgm:t>
        <a:bodyPr/>
        <a:lstStyle/>
        <a:p>
          <a:endParaRPr lang="uk-UA"/>
        </a:p>
      </dgm:t>
    </dgm:pt>
    <dgm:pt modelId="{0F6B9221-AF74-4208-AFB4-4A3809626ADC}" type="pres">
      <dgm:prSet presAssocID="{8010E987-6FF3-4A98-BFDE-66E656B886C9}" presName="node" presStyleLbl="node1" presStyleIdx="3" presStyleCnt="6" custScaleX="188745" custScaleY="95488" custRadScaleRad="105845" custRadScaleInc="-1578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CFAB29C-7D49-4186-AAE5-9FCC21E4BE35}" type="pres">
      <dgm:prSet presAssocID="{FED4D53E-A70C-41CF-9D7D-362DD677D494}" presName="Name9" presStyleLbl="parChTrans1D2" presStyleIdx="4" presStyleCnt="6"/>
      <dgm:spPr/>
      <dgm:t>
        <a:bodyPr/>
        <a:lstStyle/>
        <a:p>
          <a:endParaRPr lang="uk-UA"/>
        </a:p>
      </dgm:t>
    </dgm:pt>
    <dgm:pt modelId="{518531ED-75CB-448C-AE1A-3438ACCB4291}" type="pres">
      <dgm:prSet presAssocID="{FED4D53E-A70C-41CF-9D7D-362DD677D494}" presName="connTx" presStyleLbl="parChTrans1D2" presStyleIdx="4" presStyleCnt="6"/>
      <dgm:spPr/>
      <dgm:t>
        <a:bodyPr/>
        <a:lstStyle/>
        <a:p>
          <a:endParaRPr lang="uk-UA"/>
        </a:p>
      </dgm:t>
    </dgm:pt>
    <dgm:pt modelId="{705CD082-AE95-4CAC-A661-03B2D022A264}" type="pres">
      <dgm:prSet presAssocID="{E4A90268-30E0-487E-B88B-177CAF9E77EF}" presName="node" presStyleLbl="node1" presStyleIdx="4" presStyleCnt="6" custScaleX="160505" custScaleY="131094" custRadScaleRad="115898" custRadScaleInc="520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C2BFFE-568E-4B64-932C-FD4435140722}" type="pres">
      <dgm:prSet presAssocID="{84792185-F166-4C59-9809-24E50B920212}" presName="Name9" presStyleLbl="parChTrans1D2" presStyleIdx="5" presStyleCnt="6"/>
      <dgm:spPr/>
      <dgm:t>
        <a:bodyPr/>
        <a:lstStyle/>
        <a:p>
          <a:endParaRPr lang="uk-UA"/>
        </a:p>
      </dgm:t>
    </dgm:pt>
    <dgm:pt modelId="{52AD72D5-26EC-4E52-A2AF-8DE8186C809C}" type="pres">
      <dgm:prSet presAssocID="{84792185-F166-4C59-9809-24E50B920212}" presName="connTx" presStyleLbl="parChTrans1D2" presStyleIdx="5" presStyleCnt="6"/>
      <dgm:spPr/>
      <dgm:t>
        <a:bodyPr/>
        <a:lstStyle/>
        <a:p>
          <a:endParaRPr lang="uk-UA"/>
        </a:p>
      </dgm:t>
    </dgm:pt>
    <dgm:pt modelId="{A29E1C58-FB33-48AD-ACF5-BE7AA3F9CD7F}" type="pres">
      <dgm:prSet presAssocID="{DE5B1E14-1BEC-41CF-9098-A5CA74026177}" presName="node" presStyleLbl="node1" presStyleIdx="5" presStyleCnt="6" custScaleX="156106" custScaleY="126637" custRadScaleRad="107048" custRadScaleInc="-12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ECBDB84-38F0-4641-BB92-33FC55ECBC4C}" srcId="{A1D7BEFB-BA42-4EB0-9A8F-9E2ED3556834}" destId="{E4A90268-30E0-487E-B88B-177CAF9E77EF}" srcOrd="4" destOrd="0" parTransId="{FED4D53E-A70C-41CF-9D7D-362DD677D494}" sibTransId="{0C1055F7-A464-4FA1-B8CC-4126B4DC8FBC}"/>
    <dgm:cxn modelId="{1F5A39F8-F4D3-495D-9406-7EBC7637CB18}" srcId="{A1D7BEFB-BA42-4EB0-9A8F-9E2ED3556834}" destId="{DE5B1E14-1BEC-41CF-9098-A5CA74026177}" srcOrd="5" destOrd="0" parTransId="{84792185-F166-4C59-9809-24E50B920212}" sibTransId="{243BB32C-D6C7-4715-A62B-8F9A45473E69}"/>
    <dgm:cxn modelId="{448CF6FA-7634-4B6C-A246-13F53BCD2936}" srcId="{A1D7BEFB-BA42-4EB0-9A8F-9E2ED3556834}" destId="{AC7E8F7C-9F79-428D-ACCA-A3147047B230}" srcOrd="1" destOrd="0" parTransId="{31030053-2F45-4516-B1B6-93AEC77A1658}" sibTransId="{B62A9CBE-61BA-4296-AFB3-BAFB01B7A4E7}"/>
    <dgm:cxn modelId="{34A445ED-0BF1-4D8A-BC10-7037A5F025F2}" type="presOf" srcId="{8010E987-6FF3-4A98-BFDE-66E656B886C9}" destId="{0F6B9221-AF74-4208-AFB4-4A3809626ADC}" srcOrd="0" destOrd="0" presId="urn:microsoft.com/office/officeart/2005/8/layout/radial1"/>
    <dgm:cxn modelId="{F237CE33-45F1-4856-80A4-EE78B7755828}" type="presOf" srcId="{E1F99EF1-C4B3-43E1-8757-AFCBC1C2C89C}" destId="{DE1B847C-F930-4EA1-AE8F-58B458E959FD}" srcOrd="1" destOrd="0" presId="urn:microsoft.com/office/officeart/2005/8/layout/radial1"/>
    <dgm:cxn modelId="{7952B2C0-EAE5-4AAB-A458-3C0C95961AFC}" type="presOf" srcId="{A1D7BEFB-BA42-4EB0-9A8F-9E2ED3556834}" destId="{2359464B-A4DC-48A2-B69E-08814FBC228C}" srcOrd="0" destOrd="0" presId="urn:microsoft.com/office/officeart/2005/8/layout/radial1"/>
    <dgm:cxn modelId="{6B63BBC0-5190-4C2E-A3E5-B3594367BF7E}" type="presOf" srcId="{84792185-F166-4C59-9809-24E50B920212}" destId="{52AD72D5-26EC-4E52-A2AF-8DE8186C809C}" srcOrd="1" destOrd="0" presId="urn:microsoft.com/office/officeart/2005/8/layout/radial1"/>
    <dgm:cxn modelId="{037A63AF-CA8A-4F5D-A8AC-AAEED59DF4B8}" type="presOf" srcId="{FED4D53E-A70C-41CF-9D7D-362DD677D494}" destId="{8CFAB29C-7D49-4186-AAE5-9FCC21E4BE35}" srcOrd="0" destOrd="0" presId="urn:microsoft.com/office/officeart/2005/8/layout/radial1"/>
    <dgm:cxn modelId="{A5650192-08F2-4B54-ABDA-4B01FCAB49C9}" type="presOf" srcId="{84792185-F166-4C59-9809-24E50B920212}" destId="{F9C2BFFE-568E-4B64-932C-FD4435140722}" srcOrd="0" destOrd="0" presId="urn:microsoft.com/office/officeart/2005/8/layout/radial1"/>
    <dgm:cxn modelId="{20A9ADB5-54E3-46B3-A21B-50562C568DA1}" type="presOf" srcId="{C808FCBA-8B2E-4FCB-AB9A-04EB41DF5F87}" destId="{809964D3-4B94-49F0-867F-3A8770301B2D}" srcOrd="0" destOrd="0" presId="urn:microsoft.com/office/officeart/2005/8/layout/radial1"/>
    <dgm:cxn modelId="{CFD1748E-6100-4B3B-82E3-8B7A7F53C740}" type="presOf" srcId="{E1F99EF1-C4B3-43E1-8757-AFCBC1C2C89C}" destId="{3E43F222-72D3-4B96-AEEA-FE87518D2445}" srcOrd="0" destOrd="0" presId="urn:microsoft.com/office/officeart/2005/8/layout/radial1"/>
    <dgm:cxn modelId="{A9E1553B-187A-4BD8-8518-C2A2D3B6D71F}" type="presOf" srcId="{BF817180-73AF-466C-9C1B-C17D7D3A9162}" destId="{74F17C1A-B0D1-4413-9822-C803501D4D31}" srcOrd="0" destOrd="0" presId="urn:microsoft.com/office/officeart/2005/8/layout/radial1"/>
    <dgm:cxn modelId="{5128025F-2661-425F-AE80-99563C41D704}" srcId="{A1D7BEFB-BA42-4EB0-9A8F-9E2ED3556834}" destId="{BB1C97DE-1EE8-44EF-BDB5-C642854DD29E}" srcOrd="0" destOrd="0" parTransId="{BF817180-73AF-466C-9C1B-C17D7D3A9162}" sibTransId="{0AF4A34D-EE5B-488D-9DEC-AF56826877C5}"/>
    <dgm:cxn modelId="{56DDEAE7-0ACE-4347-9704-3D33AA9D110D}" type="presOf" srcId="{31030053-2F45-4516-B1B6-93AEC77A1658}" destId="{1DD5EE6B-E6E7-4185-9C33-24837726D13E}" srcOrd="0" destOrd="0" presId="urn:microsoft.com/office/officeart/2005/8/layout/radial1"/>
    <dgm:cxn modelId="{4C393154-69F1-4AF1-8876-77859372C9DC}" type="presOf" srcId="{31030053-2F45-4516-B1B6-93AEC77A1658}" destId="{C9271842-8C06-4A92-84F7-48D5A16CFF4B}" srcOrd="1" destOrd="0" presId="urn:microsoft.com/office/officeart/2005/8/layout/radial1"/>
    <dgm:cxn modelId="{41C791A4-277B-4E82-A21F-C9EDEBCBE244}" srcId="{C808FCBA-8B2E-4FCB-AB9A-04EB41DF5F87}" destId="{A1D7BEFB-BA42-4EB0-9A8F-9E2ED3556834}" srcOrd="0" destOrd="0" parTransId="{F4B68EE1-D178-42FE-A3EC-899948052272}" sibTransId="{D38BAC11-8E3F-414A-80BB-18230E578A26}"/>
    <dgm:cxn modelId="{CD326AB9-239A-47B6-ADBC-B0BCBD297B3F}" type="presOf" srcId="{AC7E8F7C-9F79-428D-ACCA-A3147047B230}" destId="{0F4CDDAB-CBFA-4986-9952-4891EEF2F2FC}" srcOrd="0" destOrd="0" presId="urn:microsoft.com/office/officeart/2005/8/layout/radial1"/>
    <dgm:cxn modelId="{0B0BE627-D017-4732-B8F1-388DFA06C674}" type="presOf" srcId="{DD0AD34F-A650-4B63-82B2-322AA7345C46}" destId="{607123BC-F69C-411C-99B7-7E0E5BF8E70B}" srcOrd="0" destOrd="0" presId="urn:microsoft.com/office/officeart/2005/8/layout/radial1"/>
    <dgm:cxn modelId="{646CDBEA-3B16-4278-B16B-4844DADED6CE}" type="presOf" srcId="{48B12722-D68D-43C7-834C-3F48EBE252E6}" destId="{940DE2AF-609D-406B-A34D-82BFD02E2767}" srcOrd="0" destOrd="0" presId="urn:microsoft.com/office/officeart/2005/8/layout/radial1"/>
    <dgm:cxn modelId="{87CC4EF6-041C-4D0E-A0D1-738730F4A75B}" type="presOf" srcId="{FED4D53E-A70C-41CF-9D7D-362DD677D494}" destId="{518531ED-75CB-448C-AE1A-3438ACCB4291}" srcOrd="1" destOrd="0" presId="urn:microsoft.com/office/officeart/2005/8/layout/radial1"/>
    <dgm:cxn modelId="{DCF8A574-AC57-4665-960D-238902D33962}" type="presOf" srcId="{BF817180-73AF-466C-9C1B-C17D7D3A9162}" destId="{1A25108C-055B-4EA2-AF68-9B0173D5B982}" srcOrd="1" destOrd="0" presId="urn:microsoft.com/office/officeart/2005/8/layout/radial1"/>
    <dgm:cxn modelId="{3C3800D0-A928-4BCD-850F-829F8396B956}" type="presOf" srcId="{BB1C97DE-1EE8-44EF-BDB5-C642854DD29E}" destId="{0FEE97A6-D482-4CB2-A156-A6F81CC7DF1A}" srcOrd="0" destOrd="0" presId="urn:microsoft.com/office/officeart/2005/8/layout/radial1"/>
    <dgm:cxn modelId="{E1A549AC-2F9F-49E4-8031-562BD200ED8E}" srcId="{A1D7BEFB-BA42-4EB0-9A8F-9E2ED3556834}" destId="{DD0AD34F-A650-4B63-82B2-322AA7345C46}" srcOrd="2" destOrd="0" parTransId="{48B12722-D68D-43C7-834C-3F48EBE252E6}" sibTransId="{BE480FC6-3469-4AE6-8695-0CBD57432853}"/>
    <dgm:cxn modelId="{6CBA0C9C-1CE8-4F46-A61D-E4A433821359}" srcId="{A1D7BEFB-BA42-4EB0-9A8F-9E2ED3556834}" destId="{8010E987-6FF3-4A98-BFDE-66E656B886C9}" srcOrd="3" destOrd="0" parTransId="{E1F99EF1-C4B3-43E1-8757-AFCBC1C2C89C}" sibTransId="{857A4E6A-BE86-4DE4-AEEC-E3E76FAD98A5}"/>
    <dgm:cxn modelId="{13BB6732-0641-46C8-BD55-0F8ABAC8D5EB}" type="presOf" srcId="{E4A90268-30E0-487E-B88B-177CAF9E77EF}" destId="{705CD082-AE95-4CAC-A661-03B2D022A264}" srcOrd="0" destOrd="0" presId="urn:microsoft.com/office/officeart/2005/8/layout/radial1"/>
    <dgm:cxn modelId="{6CAFC820-35CE-48F5-BBDE-123F9E2F5608}" type="presOf" srcId="{48B12722-D68D-43C7-834C-3F48EBE252E6}" destId="{1E461841-CD20-4674-90FA-3802FCC83D07}" srcOrd="1" destOrd="0" presId="urn:microsoft.com/office/officeart/2005/8/layout/radial1"/>
    <dgm:cxn modelId="{DEA23064-9C99-4C9C-8ABD-31F4287DAA33}" type="presOf" srcId="{DE5B1E14-1BEC-41CF-9098-A5CA74026177}" destId="{A29E1C58-FB33-48AD-ACF5-BE7AA3F9CD7F}" srcOrd="0" destOrd="0" presId="urn:microsoft.com/office/officeart/2005/8/layout/radial1"/>
    <dgm:cxn modelId="{3A397700-8375-4073-97B4-51F1BD2919F3}" type="presParOf" srcId="{809964D3-4B94-49F0-867F-3A8770301B2D}" destId="{2359464B-A4DC-48A2-B69E-08814FBC228C}" srcOrd="0" destOrd="0" presId="urn:microsoft.com/office/officeart/2005/8/layout/radial1"/>
    <dgm:cxn modelId="{61B2A999-775A-40AC-AC09-D59ACC69C4BC}" type="presParOf" srcId="{809964D3-4B94-49F0-867F-3A8770301B2D}" destId="{74F17C1A-B0D1-4413-9822-C803501D4D31}" srcOrd="1" destOrd="0" presId="urn:microsoft.com/office/officeart/2005/8/layout/radial1"/>
    <dgm:cxn modelId="{F108A879-CE6B-4A3C-B968-2EADC342EF96}" type="presParOf" srcId="{74F17C1A-B0D1-4413-9822-C803501D4D31}" destId="{1A25108C-055B-4EA2-AF68-9B0173D5B982}" srcOrd="0" destOrd="0" presId="urn:microsoft.com/office/officeart/2005/8/layout/radial1"/>
    <dgm:cxn modelId="{8D23D6E0-6B54-484E-A589-5240953DD09B}" type="presParOf" srcId="{809964D3-4B94-49F0-867F-3A8770301B2D}" destId="{0FEE97A6-D482-4CB2-A156-A6F81CC7DF1A}" srcOrd="2" destOrd="0" presId="urn:microsoft.com/office/officeart/2005/8/layout/radial1"/>
    <dgm:cxn modelId="{B8CED379-2BF1-4F0C-A136-8A411D2B63CB}" type="presParOf" srcId="{809964D3-4B94-49F0-867F-3A8770301B2D}" destId="{1DD5EE6B-E6E7-4185-9C33-24837726D13E}" srcOrd="3" destOrd="0" presId="urn:microsoft.com/office/officeart/2005/8/layout/radial1"/>
    <dgm:cxn modelId="{F2BD1B70-AD5A-4334-B8CD-A8B6086BA294}" type="presParOf" srcId="{1DD5EE6B-E6E7-4185-9C33-24837726D13E}" destId="{C9271842-8C06-4A92-84F7-48D5A16CFF4B}" srcOrd="0" destOrd="0" presId="urn:microsoft.com/office/officeart/2005/8/layout/radial1"/>
    <dgm:cxn modelId="{97D520AC-F130-4072-BAD4-06D15C64958F}" type="presParOf" srcId="{809964D3-4B94-49F0-867F-3A8770301B2D}" destId="{0F4CDDAB-CBFA-4986-9952-4891EEF2F2FC}" srcOrd="4" destOrd="0" presId="urn:microsoft.com/office/officeart/2005/8/layout/radial1"/>
    <dgm:cxn modelId="{507B6AE0-31A9-40A7-BB04-6D0F03F4E79C}" type="presParOf" srcId="{809964D3-4B94-49F0-867F-3A8770301B2D}" destId="{940DE2AF-609D-406B-A34D-82BFD02E2767}" srcOrd="5" destOrd="0" presId="urn:microsoft.com/office/officeart/2005/8/layout/radial1"/>
    <dgm:cxn modelId="{78B7C29F-A49B-4D05-959E-A4B0A40932B2}" type="presParOf" srcId="{940DE2AF-609D-406B-A34D-82BFD02E2767}" destId="{1E461841-CD20-4674-90FA-3802FCC83D07}" srcOrd="0" destOrd="0" presId="urn:microsoft.com/office/officeart/2005/8/layout/radial1"/>
    <dgm:cxn modelId="{744B9911-68ED-4FD4-9145-C27B348D709E}" type="presParOf" srcId="{809964D3-4B94-49F0-867F-3A8770301B2D}" destId="{607123BC-F69C-411C-99B7-7E0E5BF8E70B}" srcOrd="6" destOrd="0" presId="urn:microsoft.com/office/officeart/2005/8/layout/radial1"/>
    <dgm:cxn modelId="{A4B225AE-3076-4D91-86E4-D728C4A51F0A}" type="presParOf" srcId="{809964D3-4B94-49F0-867F-3A8770301B2D}" destId="{3E43F222-72D3-4B96-AEEA-FE87518D2445}" srcOrd="7" destOrd="0" presId="urn:microsoft.com/office/officeart/2005/8/layout/radial1"/>
    <dgm:cxn modelId="{954D10BF-F3B5-4238-91F2-67CC5BD6E054}" type="presParOf" srcId="{3E43F222-72D3-4B96-AEEA-FE87518D2445}" destId="{DE1B847C-F930-4EA1-AE8F-58B458E959FD}" srcOrd="0" destOrd="0" presId="urn:microsoft.com/office/officeart/2005/8/layout/radial1"/>
    <dgm:cxn modelId="{7434F02D-815A-4093-8ECA-5A57CF342E9A}" type="presParOf" srcId="{809964D3-4B94-49F0-867F-3A8770301B2D}" destId="{0F6B9221-AF74-4208-AFB4-4A3809626ADC}" srcOrd="8" destOrd="0" presId="urn:microsoft.com/office/officeart/2005/8/layout/radial1"/>
    <dgm:cxn modelId="{D9385F63-47EF-4F9D-B5C0-DB7CA6443374}" type="presParOf" srcId="{809964D3-4B94-49F0-867F-3A8770301B2D}" destId="{8CFAB29C-7D49-4186-AAE5-9FCC21E4BE35}" srcOrd="9" destOrd="0" presId="urn:microsoft.com/office/officeart/2005/8/layout/radial1"/>
    <dgm:cxn modelId="{54A62B06-EFFC-4EBE-8500-A7441A9DC0D0}" type="presParOf" srcId="{8CFAB29C-7D49-4186-AAE5-9FCC21E4BE35}" destId="{518531ED-75CB-448C-AE1A-3438ACCB4291}" srcOrd="0" destOrd="0" presId="urn:microsoft.com/office/officeart/2005/8/layout/radial1"/>
    <dgm:cxn modelId="{A36D6A8F-8359-42E6-AA59-7F878B8F46B1}" type="presParOf" srcId="{809964D3-4B94-49F0-867F-3A8770301B2D}" destId="{705CD082-AE95-4CAC-A661-03B2D022A264}" srcOrd="10" destOrd="0" presId="urn:microsoft.com/office/officeart/2005/8/layout/radial1"/>
    <dgm:cxn modelId="{0F787DB5-4B84-4FB4-BC3F-15527BA6CDFA}" type="presParOf" srcId="{809964D3-4B94-49F0-867F-3A8770301B2D}" destId="{F9C2BFFE-568E-4B64-932C-FD4435140722}" srcOrd="11" destOrd="0" presId="urn:microsoft.com/office/officeart/2005/8/layout/radial1"/>
    <dgm:cxn modelId="{1069AFD8-8191-4656-A098-1CD9EF37FF35}" type="presParOf" srcId="{F9C2BFFE-568E-4B64-932C-FD4435140722}" destId="{52AD72D5-26EC-4E52-A2AF-8DE8186C809C}" srcOrd="0" destOrd="0" presId="urn:microsoft.com/office/officeart/2005/8/layout/radial1"/>
    <dgm:cxn modelId="{26A5BB3E-E3A2-4E10-9E15-330CA78A3608}" type="presParOf" srcId="{809964D3-4B94-49F0-867F-3A8770301B2D}" destId="{A29E1C58-FB33-48AD-ACF5-BE7AA3F9CD7F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6269CF-17ED-4B96-A6CA-42DC05467D5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DB95300-A5C7-403A-9DF5-A2DE1914AB17}">
      <dgm:prSet phldrT="[Текст]" custT="1"/>
      <dgm:spPr/>
      <dgm:t>
        <a:bodyPr/>
        <a:lstStyle/>
        <a:p>
          <a:r>
            <a:rPr lang="uk-UA" sz="5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Методи і форми роботи</a:t>
          </a:r>
          <a:endParaRPr lang="uk-UA" sz="54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5131D8-FF13-4D17-92D9-B6214B1D72E2}" type="parTrans" cxnId="{F5104B3B-8F15-4C4C-A39E-597A8E8F35D0}">
      <dgm:prSet/>
      <dgm:spPr/>
      <dgm:t>
        <a:bodyPr/>
        <a:lstStyle/>
        <a:p>
          <a:endParaRPr lang="uk-UA"/>
        </a:p>
      </dgm:t>
    </dgm:pt>
    <dgm:pt modelId="{CE7CBE1F-F3FA-40DB-A68B-0BFEEC9C296D}" type="sibTrans" cxnId="{F5104B3B-8F15-4C4C-A39E-597A8E8F35D0}">
      <dgm:prSet/>
      <dgm:spPr/>
      <dgm:t>
        <a:bodyPr/>
        <a:lstStyle/>
        <a:p>
          <a:endParaRPr lang="uk-UA"/>
        </a:p>
      </dgm:t>
    </dgm:pt>
    <dgm:pt modelId="{61459EDD-0EAE-4B10-8399-A0E7B47A3222}">
      <dgm:prSet phldrT="[Текст]" custT="1"/>
      <dgm:spPr/>
      <dgm:t>
        <a:bodyPr/>
        <a:lstStyle/>
        <a:p>
          <a:pPr algn="ctr"/>
          <a:r>
            <a:rPr lang="uk-UA" sz="2800" b="1" i="1" u="sng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Стадія виклику</a:t>
          </a:r>
          <a:r>
            <a:rPr lang="uk-UA" sz="2800" b="1" i="1" u="sng" dirty="0" smtClean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rPr>
            <a:t>:</a:t>
          </a:r>
        </a:p>
        <a:p>
          <a:pPr algn="l"/>
          <a:r>
            <a:rPr lang="uk-UA" sz="2400" b="0" dirty="0" smtClean="0">
              <a:latin typeface="+mn-lt"/>
              <a:cs typeface="Times New Roman" pitchFamily="18" charset="0"/>
            </a:rPr>
            <a:t>Кластер </a:t>
          </a:r>
        </a:p>
        <a:p>
          <a:pPr algn="l"/>
          <a:r>
            <a:rPr lang="uk-UA" sz="2400" b="0" dirty="0" smtClean="0">
              <a:latin typeface="+mn-lt"/>
              <a:cs typeface="Times New Roman" pitchFamily="18" charset="0"/>
            </a:rPr>
            <a:t>Обери зайвого </a:t>
          </a:r>
        </a:p>
        <a:p>
          <a:pPr algn="l"/>
          <a:r>
            <a:rPr lang="uk-UA" sz="2400" b="0" dirty="0" smtClean="0">
              <a:latin typeface="+mn-lt"/>
              <a:cs typeface="Times New Roman" pitchFamily="18" charset="0"/>
            </a:rPr>
            <a:t>Кошик ідей</a:t>
          </a:r>
        </a:p>
        <a:p>
          <a:pPr algn="l"/>
          <a:r>
            <a:rPr lang="uk-UA" sz="2400" b="0" dirty="0" smtClean="0">
              <a:latin typeface="+mn-lt"/>
              <a:cs typeface="Times New Roman" pitchFamily="18" charset="0"/>
            </a:rPr>
            <a:t>Три позиції</a:t>
          </a:r>
        </a:p>
        <a:p>
          <a:pPr algn="l"/>
          <a:endParaRPr lang="uk-UA" sz="3200" b="0" dirty="0">
            <a:latin typeface="+mn-lt"/>
            <a:cs typeface="Times New Roman" pitchFamily="18" charset="0"/>
          </a:endParaRPr>
        </a:p>
      </dgm:t>
    </dgm:pt>
    <dgm:pt modelId="{DE0930B6-AE6B-45DB-B80B-845799AC8186}" type="parTrans" cxnId="{88D2526E-B97C-4518-8508-E395E98BE62C}">
      <dgm:prSet/>
      <dgm:spPr/>
      <dgm:t>
        <a:bodyPr/>
        <a:lstStyle/>
        <a:p>
          <a:endParaRPr lang="uk-UA"/>
        </a:p>
      </dgm:t>
    </dgm:pt>
    <dgm:pt modelId="{9C765DBD-DC57-4F55-B57D-6EFBDF2D494C}" type="sibTrans" cxnId="{88D2526E-B97C-4518-8508-E395E98BE62C}">
      <dgm:prSet/>
      <dgm:spPr/>
      <dgm:t>
        <a:bodyPr/>
        <a:lstStyle/>
        <a:p>
          <a:endParaRPr lang="uk-UA"/>
        </a:p>
      </dgm:t>
    </dgm:pt>
    <dgm:pt modelId="{15F38417-AFC7-44FD-98FF-D44D9BB8DF1D}">
      <dgm:prSet phldrT="[Текст]" custT="1"/>
      <dgm:spPr/>
      <dgm:t>
        <a:bodyPr/>
        <a:lstStyle/>
        <a:p>
          <a:pPr algn="ctr"/>
          <a:r>
            <a:rPr lang="uk-UA" sz="2800" b="1" i="1" u="sng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Стадія осмислення</a:t>
          </a:r>
          <a:r>
            <a:rPr lang="uk-UA" sz="2800" b="1" i="1" u="sng" dirty="0" smtClean="0">
              <a:solidFill>
                <a:srgbClr val="0000CC"/>
              </a:solidFill>
              <a:latin typeface="+mj-lt"/>
              <a:cs typeface="Times New Roman" pitchFamily="18" charset="0"/>
            </a:rPr>
            <a:t>:</a:t>
          </a:r>
        </a:p>
        <a:p>
          <a:pPr algn="l"/>
          <a:r>
            <a:rPr lang="uk-UA" sz="2400" dirty="0" smtClean="0">
              <a:latin typeface="+mn-lt"/>
              <a:cs typeface="Times New Roman" pitchFamily="18" charset="0"/>
            </a:rPr>
            <a:t>Мультимедійна презентація</a:t>
          </a:r>
        </a:p>
        <a:p>
          <a:pPr algn="l"/>
          <a:r>
            <a:rPr lang="uk-UA" sz="2400" dirty="0" smtClean="0">
              <a:latin typeface="+mn-lt"/>
              <a:cs typeface="Times New Roman" pitchFamily="18" charset="0"/>
            </a:rPr>
            <a:t>Кейс-метод</a:t>
          </a:r>
        </a:p>
        <a:p>
          <a:pPr algn="l"/>
          <a:r>
            <a:rPr lang="uk-UA" sz="2400" dirty="0" smtClean="0">
              <a:latin typeface="+mn-lt"/>
              <a:cs typeface="Times New Roman" pitchFamily="18" charset="0"/>
            </a:rPr>
            <a:t> Поміч</a:t>
          </a:r>
        </a:p>
        <a:p>
          <a:pPr algn="l"/>
          <a:r>
            <a:rPr lang="uk-UA" sz="2400" dirty="0" err="1" smtClean="0">
              <a:latin typeface="+mn-lt"/>
              <a:cs typeface="Times New Roman" pitchFamily="18" charset="0"/>
            </a:rPr>
            <a:t>Джексоу</a:t>
          </a:r>
          <a:endParaRPr lang="uk-UA" sz="2400" dirty="0" smtClean="0">
            <a:latin typeface="+mn-lt"/>
            <a:cs typeface="Times New Roman" pitchFamily="18" charset="0"/>
          </a:endParaRPr>
        </a:p>
        <a:p>
          <a:pPr algn="l"/>
          <a:endParaRPr lang="uk-UA" sz="3200" dirty="0">
            <a:latin typeface="Times New Roman" pitchFamily="18" charset="0"/>
            <a:cs typeface="Times New Roman" pitchFamily="18" charset="0"/>
          </a:endParaRPr>
        </a:p>
      </dgm:t>
    </dgm:pt>
    <dgm:pt modelId="{620924DF-F9BF-4B24-9253-84AA34329AAA}" type="parTrans" cxnId="{3EF27C52-653C-4613-A8B7-6E9A91B3E0E4}">
      <dgm:prSet/>
      <dgm:spPr/>
      <dgm:t>
        <a:bodyPr/>
        <a:lstStyle/>
        <a:p>
          <a:endParaRPr lang="uk-UA"/>
        </a:p>
      </dgm:t>
    </dgm:pt>
    <dgm:pt modelId="{97473821-456D-41AD-A961-47DF875DF8F0}" type="sibTrans" cxnId="{3EF27C52-653C-4613-A8B7-6E9A91B3E0E4}">
      <dgm:prSet/>
      <dgm:spPr/>
      <dgm:t>
        <a:bodyPr/>
        <a:lstStyle/>
        <a:p>
          <a:endParaRPr lang="uk-UA"/>
        </a:p>
      </dgm:t>
    </dgm:pt>
    <dgm:pt modelId="{9FDB9157-6508-4FAD-8DF7-AEFA468F6C2F}">
      <dgm:prSet phldrT="[Текст]" custT="1"/>
      <dgm:spPr/>
      <dgm:t>
        <a:bodyPr/>
        <a:lstStyle/>
        <a:p>
          <a:pPr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u="sng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Стадія рефлексії:</a:t>
          </a:r>
        </a:p>
        <a:p>
          <a:pPr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dirty="0" smtClean="0">
              <a:latin typeface="+mn-lt"/>
              <a:cs typeface="Times New Roman" pitchFamily="18" charset="0"/>
            </a:rPr>
            <a:t>Діаграма Вена</a:t>
          </a:r>
        </a:p>
        <a:p>
          <a:pPr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dirty="0" smtClean="0">
              <a:latin typeface="+mn-lt"/>
              <a:cs typeface="Times New Roman" pitchFamily="18" charset="0"/>
            </a:rPr>
            <a:t>Сенкан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>
              <a:latin typeface="+mn-lt"/>
              <a:cs typeface="Times New Roman" pitchFamily="18" charset="0"/>
            </a:rPr>
            <a:t>Цікаві квадрати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>
              <a:latin typeface="+mn-lt"/>
              <a:cs typeface="Times New Roman" pitchFamily="18" charset="0"/>
            </a:rPr>
            <a:t>Одним словом</a:t>
          </a:r>
        </a:p>
        <a:p>
          <a:pPr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dirty="0">
            <a:latin typeface="+mn-lt"/>
            <a:cs typeface="Times New Roman" pitchFamily="18" charset="0"/>
          </a:endParaRPr>
        </a:p>
      </dgm:t>
    </dgm:pt>
    <dgm:pt modelId="{CA73E626-B0DA-4D17-805C-84AB5D3BDF70}" type="parTrans" cxnId="{EAC03F67-FFC7-4378-B600-BD4D64F9FBC7}">
      <dgm:prSet/>
      <dgm:spPr/>
      <dgm:t>
        <a:bodyPr/>
        <a:lstStyle/>
        <a:p>
          <a:endParaRPr lang="uk-UA"/>
        </a:p>
      </dgm:t>
    </dgm:pt>
    <dgm:pt modelId="{5D21040C-950C-431E-A4EC-432B2B365D2F}" type="sibTrans" cxnId="{EAC03F67-FFC7-4378-B600-BD4D64F9FBC7}">
      <dgm:prSet/>
      <dgm:spPr/>
      <dgm:t>
        <a:bodyPr/>
        <a:lstStyle/>
        <a:p>
          <a:endParaRPr lang="uk-UA"/>
        </a:p>
      </dgm:t>
    </dgm:pt>
    <dgm:pt modelId="{0FD31E8B-B858-4A8D-AE29-33D465355009}">
      <dgm:prSet custT="1"/>
      <dgm:spPr/>
      <dgm:t>
        <a:bodyPr/>
        <a:lstStyle/>
        <a:p>
          <a:r>
            <a:rPr lang="uk-UA" sz="2800" b="1" i="1" u="sng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Стадія розминки</a:t>
          </a:r>
        </a:p>
        <a:p>
          <a:r>
            <a:rPr lang="uk-UA" sz="2400" b="0" i="0" u="none" dirty="0" smtClean="0">
              <a:solidFill>
                <a:schemeClr val="bg1"/>
              </a:solidFill>
            </a:rPr>
            <a:t>Епіграф</a:t>
          </a:r>
        </a:p>
        <a:p>
          <a:r>
            <a:rPr lang="uk-UA" sz="2400" b="0" i="0" u="none" dirty="0" err="1" smtClean="0">
              <a:solidFill>
                <a:schemeClr val="bg1"/>
              </a:solidFill>
            </a:rPr>
            <a:t>Мінітренінг</a:t>
          </a:r>
          <a:endParaRPr lang="uk-UA" sz="2400" b="0" i="0" u="none" dirty="0" smtClean="0">
            <a:solidFill>
              <a:schemeClr val="bg1"/>
            </a:solidFill>
          </a:endParaRPr>
        </a:p>
        <a:p>
          <a:r>
            <a:rPr lang="uk-UA" sz="2400" b="0" i="0" u="none" dirty="0" smtClean="0">
              <a:solidFill>
                <a:schemeClr val="bg1"/>
              </a:solidFill>
            </a:rPr>
            <a:t>Проблемне питання</a:t>
          </a:r>
        </a:p>
        <a:p>
          <a:r>
            <a:rPr lang="uk-UA" sz="2400" b="0" i="0" u="none" dirty="0" smtClean="0">
              <a:solidFill>
                <a:schemeClr val="bg1"/>
              </a:solidFill>
            </a:rPr>
            <a:t>Поетичні рядки</a:t>
          </a:r>
        </a:p>
        <a:p>
          <a:r>
            <a:rPr lang="uk-UA" sz="2400" b="0" i="0" u="none" dirty="0" smtClean="0">
              <a:solidFill>
                <a:schemeClr val="bg1"/>
              </a:solidFill>
            </a:rPr>
            <a:t>Чарівний конверт</a:t>
          </a:r>
          <a:endParaRPr lang="uk-UA" sz="2400" b="0" i="0" u="none" dirty="0">
            <a:solidFill>
              <a:schemeClr val="bg1"/>
            </a:solidFill>
          </a:endParaRPr>
        </a:p>
      </dgm:t>
    </dgm:pt>
    <dgm:pt modelId="{2F9F3C61-FFCE-4C92-B69A-D0288C0BA027}" type="parTrans" cxnId="{6BB5A418-BDEA-437F-9D33-68E56F5F45FD}">
      <dgm:prSet/>
      <dgm:spPr/>
      <dgm:t>
        <a:bodyPr/>
        <a:lstStyle/>
        <a:p>
          <a:endParaRPr lang="uk-UA"/>
        </a:p>
      </dgm:t>
    </dgm:pt>
    <dgm:pt modelId="{85B79870-FC40-4DB8-BC62-35B7287BABFE}" type="sibTrans" cxnId="{6BB5A418-BDEA-437F-9D33-68E56F5F45FD}">
      <dgm:prSet/>
      <dgm:spPr/>
      <dgm:t>
        <a:bodyPr/>
        <a:lstStyle/>
        <a:p>
          <a:endParaRPr lang="uk-UA"/>
        </a:p>
      </dgm:t>
    </dgm:pt>
    <dgm:pt modelId="{C5800538-AC11-4645-A581-D87D143D898C}" type="pres">
      <dgm:prSet presAssocID="{5D6269CF-17ED-4B96-A6CA-42DC05467D5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8207656B-3FCE-4261-8815-41B1F6240861}" type="pres">
      <dgm:prSet presAssocID="{9DB95300-A5C7-403A-9DF5-A2DE1914AB17}" presName="hierRoot1" presStyleCnt="0">
        <dgm:presLayoutVars>
          <dgm:hierBranch val="init"/>
        </dgm:presLayoutVars>
      </dgm:prSet>
      <dgm:spPr/>
    </dgm:pt>
    <dgm:pt modelId="{518E1340-ADE7-4938-A5F7-147FEBC85F21}" type="pres">
      <dgm:prSet presAssocID="{9DB95300-A5C7-403A-9DF5-A2DE1914AB17}" presName="rootComposite1" presStyleCnt="0"/>
      <dgm:spPr/>
    </dgm:pt>
    <dgm:pt modelId="{D3CF0C7C-36C5-494A-9662-0A7EB30129A9}" type="pres">
      <dgm:prSet presAssocID="{9DB95300-A5C7-403A-9DF5-A2DE1914AB17}" presName="rootText1" presStyleLbl="node0" presStyleIdx="0" presStyleCnt="1" custScaleX="395385" custScaleY="19470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C8FF143-C228-4CB3-8EFC-CBC574C86F08}" type="pres">
      <dgm:prSet presAssocID="{9DB95300-A5C7-403A-9DF5-A2DE1914AB17}" presName="rootConnector1" presStyleLbl="node1" presStyleIdx="0" presStyleCnt="0"/>
      <dgm:spPr/>
      <dgm:t>
        <a:bodyPr/>
        <a:lstStyle/>
        <a:p>
          <a:endParaRPr lang="uk-UA"/>
        </a:p>
      </dgm:t>
    </dgm:pt>
    <dgm:pt modelId="{A67744BB-D6FA-425E-B099-38180DF60A8B}" type="pres">
      <dgm:prSet presAssocID="{9DB95300-A5C7-403A-9DF5-A2DE1914AB17}" presName="hierChild2" presStyleCnt="0"/>
      <dgm:spPr/>
    </dgm:pt>
    <dgm:pt modelId="{13C8DAFB-49B3-47D8-B170-DA1C956678FE}" type="pres">
      <dgm:prSet presAssocID="{2F9F3C61-FFCE-4C92-B69A-D0288C0BA027}" presName="Name37" presStyleLbl="parChTrans1D2" presStyleIdx="0" presStyleCnt="4"/>
      <dgm:spPr/>
      <dgm:t>
        <a:bodyPr/>
        <a:lstStyle/>
        <a:p>
          <a:endParaRPr lang="uk-UA"/>
        </a:p>
      </dgm:t>
    </dgm:pt>
    <dgm:pt modelId="{FE827518-3459-4458-A2FF-9F1C1E828A6C}" type="pres">
      <dgm:prSet presAssocID="{0FD31E8B-B858-4A8D-AE29-33D465355009}" presName="hierRoot2" presStyleCnt="0">
        <dgm:presLayoutVars>
          <dgm:hierBranch val="init"/>
        </dgm:presLayoutVars>
      </dgm:prSet>
      <dgm:spPr/>
    </dgm:pt>
    <dgm:pt modelId="{50F3634C-A00B-4369-AF78-ECC8ECD8E4E8}" type="pres">
      <dgm:prSet presAssocID="{0FD31E8B-B858-4A8D-AE29-33D465355009}" presName="rootComposite" presStyleCnt="0"/>
      <dgm:spPr/>
    </dgm:pt>
    <dgm:pt modelId="{CE0D5E80-EE25-419C-8AD7-81830EC68861}" type="pres">
      <dgm:prSet presAssocID="{0FD31E8B-B858-4A8D-AE29-33D465355009}" presName="rootText" presStyleLbl="node2" presStyleIdx="0" presStyleCnt="4" custScaleX="143569" custScaleY="68693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7369BCB-C662-46DA-BF89-9BF60743399A}" type="pres">
      <dgm:prSet presAssocID="{0FD31E8B-B858-4A8D-AE29-33D465355009}" presName="rootConnector" presStyleLbl="node2" presStyleIdx="0" presStyleCnt="4"/>
      <dgm:spPr/>
      <dgm:t>
        <a:bodyPr/>
        <a:lstStyle/>
        <a:p>
          <a:endParaRPr lang="uk-UA"/>
        </a:p>
      </dgm:t>
    </dgm:pt>
    <dgm:pt modelId="{57A03435-7E03-4750-84E5-9DD950A1658D}" type="pres">
      <dgm:prSet presAssocID="{0FD31E8B-B858-4A8D-AE29-33D465355009}" presName="hierChild4" presStyleCnt="0"/>
      <dgm:spPr/>
    </dgm:pt>
    <dgm:pt modelId="{384D9A78-4E2F-48F5-BBCF-52AF8D55AAC9}" type="pres">
      <dgm:prSet presAssocID="{0FD31E8B-B858-4A8D-AE29-33D465355009}" presName="hierChild5" presStyleCnt="0"/>
      <dgm:spPr/>
    </dgm:pt>
    <dgm:pt modelId="{C1C1DC80-17C6-4D3B-A3C0-F2C8F4B0C46D}" type="pres">
      <dgm:prSet presAssocID="{DE0930B6-AE6B-45DB-B80B-845799AC8186}" presName="Name37" presStyleLbl="parChTrans1D2" presStyleIdx="1" presStyleCnt="4"/>
      <dgm:spPr/>
      <dgm:t>
        <a:bodyPr/>
        <a:lstStyle/>
        <a:p>
          <a:endParaRPr lang="uk-UA"/>
        </a:p>
      </dgm:t>
    </dgm:pt>
    <dgm:pt modelId="{41D63491-A7F5-407B-A107-268553835E4A}" type="pres">
      <dgm:prSet presAssocID="{61459EDD-0EAE-4B10-8399-A0E7B47A3222}" presName="hierRoot2" presStyleCnt="0">
        <dgm:presLayoutVars>
          <dgm:hierBranch val="init"/>
        </dgm:presLayoutVars>
      </dgm:prSet>
      <dgm:spPr/>
    </dgm:pt>
    <dgm:pt modelId="{BBB1A277-6DAD-40DD-B568-118883DAB643}" type="pres">
      <dgm:prSet presAssocID="{61459EDD-0EAE-4B10-8399-A0E7B47A3222}" presName="rootComposite" presStyleCnt="0"/>
      <dgm:spPr/>
    </dgm:pt>
    <dgm:pt modelId="{7B34B02D-F4EC-4687-82D6-64EA1C14C112}" type="pres">
      <dgm:prSet presAssocID="{61459EDD-0EAE-4B10-8399-A0E7B47A3222}" presName="rootText" presStyleLbl="node2" presStyleIdx="1" presStyleCnt="4" custScaleX="146600" custScaleY="68552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98AF0CE-21B7-45E7-BC82-E71DEFB5B6DD}" type="pres">
      <dgm:prSet presAssocID="{61459EDD-0EAE-4B10-8399-A0E7B47A3222}" presName="rootConnector" presStyleLbl="node2" presStyleIdx="1" presStyleCnt="4"/>
      <dgm:spPr/>
      <dgm:t>
        <a:bodyPr/>
        <a:lstStyle/>
        <a:p>
          <a:endParaRPr lang="uk-UA"/>
        </a:p>
      </dgm:t>
    </dgm:pt>
    <dgm:pt modelId="{F1BEDE80-BCB0-470A-A466-77F01FA1EB6A}" type="pres">
      <dgm:prSet presAssocID="{61459EDD-0EAE-4B10-8399-A0E7B47A3222}" presName="hierChild4" presStyleCnt="0"/>
      <dgm:spPr/>
    </dgm:pt>
    <dgm:pt modelId="{16766A36-9BCB-445E-A987-CC8DCF1CF3FA}" type="pres">
      <dgm:prSet presAssocID="{61459EDD-0EAE-4B10-8399-A0E7B47A3222}" presName="hierChild5" presStyleCnt="0"/>
      <dgm:spPr/>
    </dgm:pt>
    <dgm:pt modelId="{F1792975-9D6C-45FA-B568-9D222427EFD3}" type="pres">
      <dgm:prSet presAssocID="{620924DF-F9BF-4B24-9253-84AA34329AAA}" presName="Name37" presStyleLbl="parChTrans1D2" presStyleIdx="2" presStyleCnt="4"/>
      <dgm:spPr/>
      <dgm:t>
        <a:bodyPr/>
        <a:lstStyle/>
        <a:p>
          <a:endParaRPr lang="uk-UA"/>
        </a:p>
      </dgm:t>
    </dgm:pt>
    <dgm:pt modelId="{FBCC4E4C-E099-4BD1-9C5F-AB4AF27B72BA}" type="pres">
      <dgm:prSet presAssocID="{15F38417-AFC7-44FD-98FF-D44D9BB8DF1D}" presName="hierRoot2" presStyleCnt="0">
        <dgm:presLayoutVars>
          <dgm:hierBranch val="init"/>
        </dgm:presLayoutVars>
      </dgm:prSet>
      <dgm:spPr/>
    </dgm:pt>
    <dgm:pt modelId="{EB01B9DF-7905-4581-8CEB-6C834B2CAD07}" type="pres">
      <dgm:prSet presAssocID="{15F38417-AFC7-44FD-98FF-D44D9BB8DF1D}" presName="rootComposite" presStyleCnt="0"/>
      <dgm:spPr/>
    </dgm:pt>
    <dgm:pt modelId="{C9F36194-DE65-4DFE-A554-CC07ACCCF839}" type="pres">
      <dgm:prSet presAssocID="{15F38417-AFC7-44FD-98FF-D44D9BB8DF1D}" presName="rootText" presStyleLbl="node2" presStyleIdx="2" presStyleCnt="4" custScaleX="155876" custScaleY="676920" custLinFactNeighborX="5090" custLinFactNeighborY="-543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D0024F8-159A-4FCF-B458-351AE88ED5ED}" type="pres">
      <dgm:prSet presAssocID="{15F38417-AFC7-44FD-98FF-D44D9BB8DF1D}" presName="rootConnector" presStyleLbl="node2" presStyleIdx="2" presStyleCnt="4"/>
      <dgm:spPr/>
      <dgm:t>
        <a:bodyPr/>
        <a:lstStyle/>
        <a:p>
          <a:endParaRPr lang="uk-UA"/>
        </a:p>
      </dgm:t>
    </dgm:pt>
    <dgm:pt modelId="{7C839B3F-A5B4-4E97-91DF-C644D8A2279C}" type="pres">
      <dgm:prSet presAssocID="{15F38417-AFC7-44FD-98FF-D44D9BB8DF1D}" presName="hierChild4" presStyleCnt="0"/>
      <dgm:spPr/>
    </dgm:pt>
    <dgm:pt modelId="{8667D0F1-8813-4100-B0F2-6BD250333FDE}" type="pres">
      <dgm:prSet presAssocID="{15F38417-AFC7-44FD-98FF-D44D9BB8DF1D}" presName="hierChild5" presStyleCnt="0"/>
      <dgm:spPr/>
    </dgm:pt>
    <dgm:pt modelId="{B2579193-497F-4701-88CB-CBE1CE5812ED}" type="pres">
      <dgm:prSet presAssocID="{CA73E626-B0DA-4D17-805C-84AB5D3BDF70}" presName="Name37" presStyleLbl="parChTrans1D2" presStyleIdx="3" presStyleCnt="4"/>
      <dgm:spPr/>
      <dgm:t>
        <a:bodyPr/>
        <a:lstStyle/>
        <a:p>
          <a:endParaRPr lang="uk-UA"/>
        </a:p>
      </dgm:t>
    </dgm:pt>
    <dgm:pt modelId="{B170FA0C-096F-4E66-A295-D228AB4A4867}" type="pres">
      <dgm:prSet presAssocID="{9FDB9157-6508-4FAD-8DF7-AEFA468F6C2F}" presName="hierRoot2" presStyleCnt="0">
        <dgm:presLayoutVars>
          <dgm:hierBranch val="init"/>
        </dgm:presLayoutVars>
      </dgm:prSet>
      <dgm:spPr/>
    </dgm:pt>
    <dgm:pt modelId="{C4DEDE56-30AA-4E18-B82A-C4F7F71A9828}" type="pres">
      <dgm:prSet presAssocID="{9FDB9157-6508-4FAD-8DF7-AEFA468F6C2F}" presName="rootComposite" presStyleCnt="0"/>
      <dgm:spPr/>
    </dgm:pt>
    <dgm:pt modelId="{E0738E83-CBD7-455C-9BC1-D717190383DA}" type="pres">
      <dgm:prSet presAssocID="{9FDB9157-6508-4FAD-8DF7-AEFA468F6C2F}" presName="rootText" presStyleLbl="node2" presStyleIdx="3" presStyleCnt="4" custScaleX="153945" custScaleY="67711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325AECE-D1AA-4CA3-920E-C7B4F9D5F11E}" type="pres">
      <dgm:prSet presAssocID="{9FDB9157-6508-4FAD-8DF7-AEFA468F6C2F}" presName="rootConnector" presStyleLbl="node2" presStyleIdx="3" presStyleCnt="4"/>
      <dgm:spPr/>
      <dgm:t>
        <a:bodyPr/>
        <a:lstStyle/>
        <a:p>
          <a:endParaRPr lang="uk-UA"/>
        </a:p>
      </dgm:t>
    </dgm:pt>
    <dgm:pt modelId="{2BFE94A1-E201-4297-9AEF-A94C5E33B4E6}" type="pres">
      <dgm:prSet presAssocID="{9FDB9157-6508-4FAD-8DF7-AEFA468F6C2F}" presName="hierChild4" presStyleCnt="0"/>
      <dgm:spPr/>
    </dgm:pt>
    <dgm:pt modelId="{EF4250E6-96B6-4FC5-8A65-D542C335F458}" type="pres">
      <dgm:prSet presAssocID="{9FDB9157-6508-4FAD-8DF7-AEFA468F6C2F}" presName="hierChild5" presStyleCnt="0"/>
      <dgm:spPr/>
    </dgm:pt>
    <dgm:pt modelId="{2605394F-9191-4E20-95BF-BEF148A4FBDF}" type="pres">
      <dgm:prSet presAssocID="{9DB95300-A5C7-403A-9DF5-A2DE1914AB17}" presName="hierChild3" presStyleCnt="0"/>
      <dgm:spPr/>
    </dgm:pt>
  </dgm:ptLst>
  <dgm:cxnLst>
    <dgm:cxn modelId="{0096F8EB-3AD5-42D0-93AC-CFF284420A52}" type="presOf" srcId="{2F9F3C61-FFCE-4C92-B69A-D0288C0BA027}" destId="{13C8DAFB-49B3-47D8-B170-DA1C956678FE}" srcOrd="0" destOrd="0" presId="urn:microsoft.com/office/officeart/2005/8/layout/orgChart1"/>
    <dgm:cxn modelId="{DA9AB462-DF57-40ED-A501-5C5BCBB6D58E}" type="presOf" srcId="{9DB95300-A5C7-403A-9DF5-A2DE1914AB17}" destId="{D3CF0C7C-36C5-494A-9662-0A7EB30129A9}" srcOrd="0" destOrd="0" presId="urn:microsoft.com/office/officeart/2005/8/layout/orgChart1"/>
    <dgm:cxn modelId="{88D2526E-B97C-4518-8508-E395E98BE62C}" srcId="{9DB95300-A5C7-403A-9DF5-A2DE1914AB17}" destId="{61459EDD-0EAE-4B10-8399-A0E7B47A3222}" srcOrd="1" destOrd="0" parTransId="{DE0930B6-AE6B-45DB-B80B-845799AC8186}" sibTransId="{9C765DBD-DC57-4F55-B57D-6EFBDF2D494C}"/>
    <dgm:cxn modelId="{F0454220-AD19-4CC6-AC53-32E4ABFCB37C}" type="presOf" srcId="{15F38417-AFC7-44FD-98FF-D44D9BB8DF1D}" destId="{C9F36194-DE65-4DFE-A554-CC07ACCCF839}" srcOrd="0" destOrd="0" presId="urn:microsoft.com/office/officeart/2005/8/layout/orgChart1"/>
    <dgm:cxn modelId="{F5104B3B-8F15-4C4C-A39E-597A8E8F35D0}" srcId="{5D6269CF-17ED-4B96-A6CA-42DC05467D59}" destId="{9DB95300-A5C7-403A-9DF5-A2DE1914AB17}" srcOrd="0" destOrd="0" parTransId="{3C5131D8-FF13-4D17-92D9-B6214B1D72E2}" sibTransId="{CE7CBE1F-F3FA-40DB-A68B-0BFEEC9C296D}"/>
    <dgm:cxn modelId="{EB4AA974-F200-4B56-8D10-D13B90A7AD39}" type="presOf" srcId="{9DB95300-A5C7-403A-9DF5-A2DE1914AB17}" destId="{AC8FF143-C228-4CB3-8EFC-CBC574C86F08}" srcOrd="1" destOrd="0" presId="urn:microsoft.com/office/officeart/2005/8/layout/orgChart1"/>
    <dgm:cxn modelId="{F545213D-8414-4300-BD96-7091541170A6}" type="presOf" srcId="{CA73E626-B0DA-4D17-805C-84AB5D3BDF70}" destId="{B2579193-497F-4701-88CB-CBE1CE5812ED}" srcOrd="0" destOrd="0" presId="urn:microsoft.com/office/officeart/2005/8/layout/orgChart1"/>
    <dgm:cxn modelId="{DA4A8C36-48F8-42EB-AF16-DE6D25E06629}" type="presOf" srcId="{620924DF-F9BF-4B24-9253-84AA34329AAA}" destId="{F1792975-9D6C-45FA-B568-9D222427EFD3}" srcOrd="0" destOrd="0" presId="urn:microsoft.com/office/officeart/2005/8/layout/orgChart1"/>
    <dgm:cxn modelId="{B3086566-80AC-4303-B69C-3253A0BC13A0}" type="presOf" srcId="{61459EDD-0EAE-4B10-8399-A0E7B47A3222}" destId="{7B34B02D-F4EC-4687-82D6-64EA1C14C112}" srcOrd="0" destOrd="0" presId="urn:microsoft.com/office/officeart/2005/8/layout/orgChart1"/>
    <dgm:cxn modelId="{BAF98020-AE85-4D6F-85A7-1BF3C60D59B3}" type="presOf" srcId="{9FDB9157-6508-4FAD-8DF7-AEFA468F6C2F}" destId="{E0738E83-CBD7-455C-9BC1-D717190383DA}" srcOrd="0" destOrd="0" presId="urn:microsoft.com/office/officeart/2005/8/layout/orgChart1"/>
    <dgm:cxn modelId="{D13BDD1F-CD73-41F1-8DA5-A2DD994ED53D}" type="presOf" srcId="{61459EDD-0EAE-4B10-8399-A0E7B47A3222}" destId="{D98AF0CE-21B7-45E7-BC82-E71DEFB5B6DD}" srcOrd="1" destOrd="0" presId="urn:microsoft.com/office/officeart/2005/8/layout/orgChart1"/>
    <dgm:cxn modelId="{10421C3C-9BE2-4CC0-B3CB-7D1B0DF1B836}" type="presOf" srcId="{15F38417-AFC7-44FD-98FF-D44D9BB8DF1D}" destId="{BD0024F8-159A-4FCF-B458-351AE88ED5ED}" srcOrd="1" destOrd="0" presId="urn:microsoft.com/office/officeart/2005/8/layout/orgChart1"/>
    <dgm:cxn modelId="{6BB5A418-BDEA-437F-9D33-68E56F5F45FD}" srcId="{9DB95300-A5C7-403A-9DF5-A2DE1914AB17}" destId="{0FD31E8B-B858-4A8D-AE29-33D465355009}" srcOrd="0" destOrd="0" parTransId="{2F9F3C61-FFCE-4C92-B69A-D0288C0BA027}" sibTransId="{85B79870-FC40-4DB8-BC62-35B7287BABFE}"/>
    <dgm:cxn modelId="{B74C23AD-2E58-40B1-82B5-2C18FC311013}" type="presOf" srcId="{9FDB9157-6508-4FAD-8DF7-AEFA468F6C2F}" destId="{1325AECE-D1AA-4CA3-920E-C7B4F9D5F11E}" srcOrd="1" destOrd="0" presId="urn:microsoft.com/office/officeart/2005/8/layout/orgChart1"/>
    <dgm:cxn modelId="{EAC03F67-FFC7-4378-B600-BD4D64F9FBC7}" srcId="{9DB95300-A5C7-403A-9DF5-A2DE1914AB17}" destId="{9FDB9157-6508-4FAD-8DF7-AEFA468F6C2F}" srcOrd="3" destOrd="0" parTransId="{CA73E626-B0DA-4D17-805C-84AB5D3BDF70}" sibTransId="{5D21040C-950C-431E-A4EC-432B2B365D2F}"/>
    <dgm:cxn modelId="{4C8B0AA5-EC59-4CF2-A1BC-A0FA624AB965}" type="presOf" srcId="{5D6269CF-17ED-4B96-A6CA-42DC05467D59}" destId="{C5800538-AC11-4645-A581-D87D143D898C}" srcOrd="0" destOrd="0" presId="urn:microsoft.com/office/officeart/2005/8/layout/orgChart1"/>
    <dgm:cxn modelId="{8A9CEB25-69D0-4CDA-9CA8-E1413285829F}" type="presOf" srcId="{DE0930B6-AE6B-45DB-B80B-845799AC8186}" destId="{C1C1DC80-17C6-4D3B-A3C0-F2C8F4B0C46D}" srcOrd="0" destOrd="0" presId="urn:microsoft.com/office/officeart/2005/8/layout/orgChart1"/>
    <dgm:cxn modelId="{C393C866-3B92-4CD4-8185-C42B8F4B36C7}" type="presOf" srcId="{0FD31E8B-B858-4A8D-AE29-33D465355009}" destId="{CE0D5E80-EE25-419C-8AD7-81830EC68861}" srcOrd="0" destOrd="0" presId="urn:microsoft.com/office/officeart/2005/8/layout/orgChart1"/>
    <dgm:cxn modelId="{9917BAB9-4586-451B-81B7-1B62B6471269}" type="presOf" srcId="{0FD31E8B-B858-4A8D-AE29-33D465355009}" destId="{97369BCB-C662-46DA-BF89-9BF60743399A}" srcOrd="1" destOrd="0" presId="urn:microsoft.com/office/officeart/2005/8/layout/orgChart1"/>
    <dgm:cxn modelId="{3EF27C52-653C-4613-A8B7-6E9A91B3E0E4}" srcId="{9DB95300-A5C7-403A-9DF5-A2DE1914AB17}" destId="{15F38417-AFC7-44FD-98FF-D44D9BB8DF1D}" srcOrd="2" destOrd="0" parTransId="{620924DF-F9BF-4B24-9253-84AA34329AAA}" sibTransId="{97473821-456D-41AD-A961-47DF875DF8F0}"/>
    <dgm:cxn modelId="{B5E38B8F-44E4-47E6-9534-112093A64E20}" type="presParOf" srcId="{C5800538-AC11-4645-A581-D87D143D898C}" destId="{8207656B-3FCE-4261-8815-41B1F6240861}" srcOrd="0" destOrd="0" presId="urn:microsoft.com/office/officeart/2005/8/layout/orgChart1"/>
    <dgm:cxn modelId="{CE6D0214-68FA-484A-AE6F-15DB9125CB56}" type="presParOf" srcId="{8207656B-3FCE-4261-8815-41B1F6240861}" destId="{518E1340-ADE7-4938-A5F7-147FEBC85F21}" srcOrd="0" destOrd="0" presId="urn:microsoft.com/office/officeart/2005/8/layout/orgChart1"/>
    <dgm:cxn modelId="{CF6EB33A-BDB3-4496-B0F4-EC8F3E88AEE0}" type="presParOf" srcId="{518E1340-ADE7-4938-A5F7-147FEBC85F21}" destId="{D3CF0C7C-36C5-494A-9662-0A7EB30129A9}" srcOrd="0" destOrd="0" presId="urn:microsoft.com/office/officeart/2005/8/layout/orgChart1"/>
    <dgm:cxn modelId="{705060D0-05C1-421D-9C48-74B44FA7F794}" type="presParOf" srcId="{518E1340-ADE7-4938-A5F7-147FEBC85F21}" destId="{AC8FF143-C228-4CB3-8EFC-CBC574C86F08}" srcOrd="1" destOrd="0" presId="urn:microsoft.com/office/officeart/2005/8/layout/orgChart1"/>
    <dgm:cxn modelId="{668C1BA5-4816-4BE7-983C-C3773ED80ACF}" type="presParOf" srcId="{8207656B-3FCE-4261-8815-41B1F6240861}" destId="{A67744BB-D6FA-425E-B099-38180DF60A8B}" srcOrd="1" destOrd="0" presId="urn:microsoft.com/office/officeart/2005/8/layout/orgChart1"/>
    <dgm:cxn modelId="{D131F0E9-62AC-4829-94F4-D0A3BEDCCB4D}" type="presParOf" srcId="{A67744BB-D6FA-425E-B099-38180DF60A8B}" destId="{13C8DAFB-49B3-47D8-B170-DA1C956678FE}" srcOrd="0" destOrd="0" presId="urn:microsoft.com/office/officeart/2005/8/layout/orgChart1"/>
    <dgm:cxn modelId="{593EB1A3-2E3A-4E81-82B1-A0A999D8CBC9}" type="presParOf" srcId="{A67744BB-D6FA-425E-B099-38180DF60A8B}" destId="{FE827518-3459-4458-A2FF-9F1C1E828A6C}" srcOrd="1" destOrd="0" presId="urn:microsoft.com/office/officeart/2005/8/layout/orgChart1"/>
    <dgm:cxn modelId="{6452479A-2FA8-45C8-A4CD-AF40F2371287}" type="presParOf" srcId="{FE827518-3459-4458-A2FF-9F1C1E828A6C}" destId="{50F3634C-A00B-4369-AF78-ECC8ECD8E4E8}" srcOrd="0" destOrd="0" presId="urn:microsoft.com/office/officeart/2005/8/layout/orgChart1"/>
    <dgm:cxn modelId="{9D1382B4-D28E-4718-BDA1-D54DCCD6B98E}" type="presParOf" srcId="{50F3634C-A00B-4369-AF78-ECC8ECD8E4E8}" destId="{CE0D5E80-EE25-419C-8AD7-81830EC68861}" srcOrd="0" destOrd="0" presId="urn:microsoft.com/office/officeart/2005/8/layout/orgChart1"/>
    <dgm:cxn modelId="{8563CCA9-9C23-48B8-BD66-225BCE3607FC}" type="presParOf" srcId="{50F3634C-A00B-4369-AF78-ECC8ECD8E4E8}" destId="{97369BCB-C662-46DA-BF89-9BF60743399A}" srcOrd="1" destOrd="0" presId="urn:microsoft.com/office/officeart/2005/8/layout/orgChart1"/>
    <dgm:cxn modelId="{B7886714-C414-4AAC-9AAC-BF490140A830}" type="presParOf" srcId="{FE827518-3459-4458-A2FF-9F1C1E828A6C}" destId="{57A03435-7E03-4750-84E5-9DD950A1658D}" srcOrd="1" destOrd="0" presId="urn:microsoft.com/office/officeart/2005/8/layout/orgChart1"/>
    <dgm:cxn modelId="{FCE5663B-AAB8-47B9-B9C2-694659F68E3B}" type="presParOf" srcId="{FE827518-3459-4458-A2FF-9F1C1E828A6C}" destId="{384D9A78-4E2F-48F5-BBCF-52AF8D55AAC9}" srcOrd="2" destOrd="0" presId="urn:microsoft.com/office/officeart/2005/8/layout/orgChart1"/>
    <dgm:cxn modelId="{87991138-4673-474A-9BB8-51834863A3A9}" type="presParOf" srcId="{A67744BB-D6FA-425E-B099-38180DF60A8B}" destId="{C1C1DC80-17C6-4D3B-A3C0-F2C8F4B0C46D}" srcOrd="2" destOrd="0" presId="urn:microsoft.com/office/officeart/2005/8/layout/orgChart1"/>
    <dgm:cxn modelId="{90D8DA4D-FED5-4B10-A4E8-92DE7E542401}" type="presParOf" srcId="{A67744BB-D6FA-425E-B099-38180DF60A8B}" destId="{41D63491-A7F5-407B-A107-268553835E4A}" srcOrd="3" destOrd="0" presId="urn:microsoft.com/office/officeart/2005/8/layout/orgChart1"/>
    <dgm:cxn modelId="{83F73B14-D4EE-48B2-B44F-BF108B51C017}" type="presParOf" srcId="{41D63491-A7F5-407B-A107-268553835E4A}" destId="{BBB1A277-6DAD-40DD-B568-118883DAB643}" srcOrd="0" destOrd="0" presId="urn:microsoft.com/office/officeart/2005/8/layout/orgChart1"/>
    <dgm:cxn modelId="{83E38670-898E-4293-A47E-C819A1414392}" type="presParOf" srcId="{BBB1A277-6DAD-40DD-B568-118883DAB643}" destId="{7B34B02D-F4EC-4687-82D6-64EA1C14C112}" srcOrd="0" destOrd="0" presId="urn:microsoft.com/office/officeart/2005/8/layout/orgChart1"/>
    <dgm:cxn modelId="{9D568E29-3934-4B00-B46F-606A0F235E88}" type="presParOf" srcId="{BBB1A277-6DAD-40DD-B568-118883DAB643}" destId="{D98AF0CE-21B7-45E7-BC82-E71DEFB5B6DD}" srcOrd="1" destOrd="0" presId="urn:microsoft.com/office/officeart/2005/8/layout/orgChart1"/>
    <dgm:cxn modelId="{E23CC40C-937C-45CF-B797-44A38A74F470}" type="presParOf" srcId="{41D63491-A7F5-407B-A107-268553835E4A}" destId="{F1BEDE80-BCB0-470A-A466-77F01FA1EB6A}" srcOrd="1" destOrd="0" presId="urn:microsoft.com/office/officeart/2005/8/layout/orgChart1"/>
    <dgm:cxn modelId="{ED701BEC-CD70-4752-99A5-CE6858CD342B}" type="presParOf" srcId="{41D63491-A7F5-407B-A107-268553835E4A}" destId="{16766A36-9BCB-445E-A987-CC8DCF1CF3FA}" srcOrd="2" destOrd="0" presId="urn:microsoft.com/office/officeart/2005/8/layout/orgChart1"/>
    <dgm:cxn modelId="{9FACE3DB-6DA3-42A4-9F9D-D40DC59126E3}" type="presParOf" srcId="{A67744BB-D6FA-425E-B099-38180DF60A8B}" destId="{F1792975-9D6C-45FA-B568-9D222427EFD3}" srcOrd="4" destOrd="0" presId="urn:microsoft.com/office/officeart/2005/8/layout/orgChart1"/>
    <dgm:cxn modelId="{3F89B510-EB07-4CE6-BEA3-B6FB44A3C0BC}" type="presParOf" srcId="{A67744BB-D6FA-425E-B099-38180DF60A8B}" destId="{FBCC4E4C-E099-4BD1-9C5F-AB4AF27B72BA}" srcOrd="5" destOrd="0" presId="urn:microsoft.com/office/officeart/2005/8/layout/orgChart1"/>
    <dgm:cxn modelId="{250B63D1-01E3-492C-B942-B03C5067C788}" type="presParOf" srcId="{FBCC4E4C-E099-4BD1-9C5F-AB4AF27B72BA}" destId="{EB01B9DF-7905-4581-8CEB-6C834B2CAD07}" srcOrd="0" destOrd="0" presId="urn:microsoft.com/office/officeart/2005/8/layout/orgChart1"/>
    <dgm:cxn modelId="{14444EE0-0964-4340-87A7-C336E497F8E3}" type="presParOf" srcId="{EB01B9DF-7905-4581-8CEB-6C834B2CAD07}" destId="{C9F36194-DE65-4DFE-A554-CC07ACCCF839}" srcOrd="0" destOrd="0" presId="urn:microsoft.com/office/officeart/2005/8/layout/orgChart1"/>
    <dgm:cxn modelId="{2F9502D3-2425-418B-823C-270CDD6688E1}" type="presParOf" srcId="{EB01B9DF-7905-4581-8CEB-6C834B2CAD07}" destId="{BD0024F8-159A-4FCF-B458-351AE88ED5ED}" srcOrd="1" destOrd="0" presId="urn:microsoft.com/office/officeart/2005/8/layout/orgChart1"/>
    <dgm:cxn modelId="{408AE2B5-5E92-49E7-A41E-F6E1DB55F203}" type="presParOf" srcId="{FBCC4E4C-E099-4BD1-9C5F-AB4AF27B72BA}" destId="{7C839B3F-A5B4-4E97-91DF-C644D8A2279C}" srcOrd="1" destOrd="0" presId="urn:microsoft.com/office/officeart/2005/8/layout/orgChart1"/>
    <dgm:cxn modelId="{5EAD7618-7992-4FA2-8A4C-818AFDBA99A2}" type="presParOf" srcId="{FBCC4E4C-E099-4BD1-9C5F-AB4AF27B72BA}" destId="{8667D0F1-8813-4100-B0F2-6BD250333FDE}" srcOrd="2" destOrd="0" presId="urn:microsoft.com/office/officeart/2005/8/layout/orgChart1"/>
    <dgm:cxn modelId="{8EC61587-1A2E-456A-B808-43907A0E07D0}" type="presParOf" srcId="{A67744BB-D6FA-425E-B099-38180DF60A8B}" destId="{B2579193-497F-4701-88CB-CBE1CE5812ED}" srcOrd="6" destOrd="0" presId="urn:microsoft.com/office/officeart/2005/8/layout/orgChart1"/>
    <dgm:cxn modelId="{B086CA80-224D-43C5-B35F-30E639D9CC2A}" type="presParOf" srcId="{A67744BB-D6FA-425E-B099-38180DF60A8B}" destId="{B170FA0C-096F-4E66-A295-D228AB4A4867}" srcOrd="7" destOrd="0" presId="urn:microsoft.com/office/officeart/2005/8/layout/orgChart1"/>
    <dgm:cxn modelId="{799934DC-88C8-433E-B58F-D70109C65528}" type="presParOf" srcId="{B170FA0C-096F-4E66-A295-D228AB4A4867}" destId="{C4DEDE56-30AA-4E18-B82A-C4F7F71A9828}" srcOrd="0" destOrd="0" presId="urn:microsoft.com/office/officeart/2005/8/layout/orgChart1"/>
    <dgm:cxn modelId="{F3962FB6-2C5C-49C0-90AE-AC731E0BCB4C}" type="presParOf" srcId="{C4DEDE56-30AA-4E18-B82A-C4F7F71A9828}" destId="{E0738E83-CBD7-455C-9BC1-D717190383DA}" srcOrd="0" destOrd="0" presId="urn:microsoft.com/office/officeart/2005/8/layout/orgChart1"/>
    <dgm:cxn modelId="{B7622B2D-F9AE-4BD0-A8E6-987C13F01EB6}" type="presParOf" srcId="{C4DEDE56-30AA-4E18-B82A-C4F7F71A9828}" destId="{1325AECE-D1AA-4CA3-920E-C7B4F9D5F11E}" srcOrd="1" destOrd="0" presId="urn:microsoft.com/office/officeart/2005/8/layout/orgChart1"/>
    <dgm:cxn modelId="{4153F2EC-CE90-4382-B928-4FB66BEC2EDB}" type="presParOf" srcId="{B170FA0C-096F-4E66-A295-D228AB4A4867}" destId="{2BFE94A1-E201-4297-9AEF-A94C5E33B4E6}" srcOrd="1" destOrd="0" presId="urn:microsoft.com/office/officeart/2005/8/layout/orgChart1"/>
    <dgm:cxn modelId="{AA1C6B81-998D-4FDF-B9E3-C06279EA622B}" type="presParOf" srcId="{B170FA0C-096F-4E66-A295-D228AB4A4867}" destId="{EF4250E6-96B6-4FC5-8A65-D542C335F458}" srcOrd="2" destOrd="0" presId="urn:microsoft.com/office/officeart/2005/8/layout/orgChart1"/>
    <dgm:cxn modelId="{57100BAC-1C7C-459A-82F5-AA8189C8DAD2}" type="presParOf" srcId="{8207656B-3FCE-4261-8815-41B1F6240861}" destId="{2605394F-9191-4E20-95BF-BEF148A4FBD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59464B-A4DC-48A2-B69E-08814FBC228C}">
      <dsp:nvSpPr>
        <dsp:cNvPr id="0" name=""/>
        <dsp:cNvSpPr/>
      </dsp:nvSpPr>
      <dsp:spPr>
        <a:xfrm>
          <a:off x="1813248" y="1971814"/>
          <a:ext cx="3710632" cy="29629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>
              <a:solidFill>
                <a:srgbClr val="FFFF00"/>
              </a:solidFill>
            </a:rPr>
            <a:t>Люди, які мають навички критичного мислення</a:t>
          </a:r>
          <a:endParaRPr lang="uk-UA" sz="2800" b="1" i="1" kern="1200" dirty="0">
            <a:solidFill>
              <a:srgbClr val="FFFF00"/>
            </a:solidFill>
          </a:endParaRPr>
        </a:p>
      </dsp:txBody>
      <dsp:txXfrm>
        <a:off x="2356657" y="2405726"/>
        <a:ext cx="2623814" cy="2095112"/>
      </dsp:txXfrm>
    </dsp:sp>
    <dsp:sp modelId="{74F17C1A-B0D1-4413-9822-C803501D4D31}">
      <dsp:nvSpPr>
        <dsp:cNvPr id="0" name=""/>
        <dsp:cNvSpPr/>
      </dsp:nvSpPr>
      <dsp:spPr>
        <a:xfrm rot="16200000">
          <a:off x="3654881" y="1935021"/>
          <a:ext cx="27367" cy="46218"/>
        </a:xfrm>
        <a:custGeom>
          <a:avLst/>
          <a:gdLst/>
          <a:ahLst/>
          <a:cxnLst/>
          <a:rect l="0" t="0" r="0" b="0"/>
          <a:pathLst>
            <a:path>
              <a:moveTo>
                <a:pt x="0" y="23109"/>
              </a:moveTo>
              <a:lnTo>
                <a:pt x="27367" y="231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3667880" y="1957446"/>
        <a:ext cx="1368" cy="1368"/>
      </dsp:txXfrm>
    </dsp:sp>
    <dsp:sp modelId="{0FEE97A6-D482-4CB2-A156-A6F81CC7DF1A}">
      <dsp:nvSpPr>
        <dsp:cNvPr id="0" name=""/>
        <dsp:cNvSpPr/>
      </dsp:nvSpPr>
      <dsp:spPr>
        <a:xfrm>
          <a:off x="1913674" y="43248"/>
          <a:ext cx="3509779" cy="19011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C00000"/>
              </a:solidFill>
            </a:rPr>
            <a:t>  Перемагають сумніви</a:t>
          </a:r>
          <a:endParaRPr lang="uk-UA" sz="2400" b="1" kern="1200" dirty="0">
            <a:solidFill>
              <a:srgbClr val="C00000"/>
            </a:solidFill>
          </a:endParaRPr>
        </a:p>
      </dsp:txBody>
      <dsp:txXfrm>
        <a:off x="2427669" y="321672"/>
        <a:ext cx="2481789" cy="1344350"/>
      </dsp:txXfrm>
    </dsp:sp>
    <dsp:sp modelId="{1DD5EE6B-E6E7-4185-9C33-24837726D13E}">
      <dsp:nvSpPr>
        <dsp:cNvPr id="0" name=""/>
        <dsp:cNvSpPr/>
      </dsp:nvSpPr>
      <dsp:spPr>
        <a:xfrm rot="8799206">
          <a:off x="4616385" y="2632953"/>
          <a:ext cx="527367" cy="46218"/>
        </a:xfrm>
        <a:custGeom>
          <a:avLst/>
          <a:gdLst/>
          <a:ahLst/>
          <a:cxnLst/>
          <a:rect l="0" t="0" r="0" b="0"/>
          <a:pathLst>
            <a:path>
              <a:moveTo>
                <a:pt x="0" y="23109"/>
              </a:moveTo>
              <a:lnTo>
                <a:pt x="527367" y="231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10800000">
        <a:off x="4866884" y="2642878"/>
        <a:ext cx="26368" cy="26368"/>
      </dsp:txXfrm>
    </dsp:sp>
    <dsp:sp modelId="{0F4CDDAB-CBFA-4986-9952-4891EEF2F2FC}">
      <dsp:nvSpPr>
        <dsp:cNvPr id="0" name=""/>
        <dsp:cNvSpPr/>
      </dsp:nvSpPr>
      <dsp:spPr>
        <a:xfrm>
          <a:off x="4283732" y="871018"/>
          <a:ext cx="3074349" cy="23318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C00000"/>
              </a:solidFill>
            </a:rPr>
            <a:t>Ґрунтують судження на доказах</a:t>
          </a:r>
          <a:endParaRPr lang="uk-UA" sz="2400" b="1" kern="1200" dirty="0">
            <a:solidFill>
              <a:srgbClr val="C00000"/>
            </a:solidFill>
          </a:endParaRPr>
        </a:p>
      </dsp:txBody>
      <dsp:txXfrm>
        <a:off x="4733960" y="1212512"/>
        <a:ext cx="2173893" cy="1648879"/>
      </dsp:txXfrm>
    </dsp:sp>
    <dsp:sp modelId="{940DE2AF-609D-406B-A34D-82BFD02E2767}">
      <dsp:nvSpPr>
        <dsp:cNvPr id="0" name=""/>
        <dsp:cNvSpPr/>
      </dsp:nvSpPr>
      <dsp:spPr>
        <a:xfrm rot="12404115">
          <a:off x="4604695" y="4070162"/>
          <a:ext cx="668796" cy="46218"/>
        </a:xfrm>
        <a:custGeom>
          <a:avLst/>
          <a:gdLst/>
          <a:ahLst/>
          <a:cxnLst/>
          <a:rect l="0" t="0" r="0" b="0"/>
          <a:pathLst>
            <a:path>
              <a:moveTo>
                <a:pt x="0" y="23109"/>
              </a:moveTo>
              <a:lnTo>
                <a:pt x="668796" y="231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10800000">
        <a:off x="4922373" y="4076551"/>
        <a:ext cx="33439" cy="33439"/>
      </dsp:txXfrm>
    </dsp:sp>
    <dsp:sp modelId="{607123BC-F69C-411C-99B7-7E0E5BF8E70B}">
      <dsp:nvSpPr>
        <dsp:cNvPr id="0" name=""/>
        <dsp:cNvSpPr/>
      </dsp:nvSpPr>
      <dsp:spPr>
        <a:xfrm>
          <a:off x="4397771" y="3430049"/>
          <a:ext cx="2960310" cy="22722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C00000"/>
              </a:solidFill>
            </a:rPr>
            <a:t>Можуть відокремити головне від риторики</a:t>
          </a:r>
          <a:endParaRPr lang="uk-UA" sz="2400" b="1" kern="1200" dirty="0">
            <a:solidFill>
              <a:srgbClr val="C00000"/>
            </a:solidFill>
          </a:endParaRPr>
        </a:p>
      </dsp:txBody>
      <dsp:txXfrm>
        <a:off x="4831298" y="3762814"/>
        <a:ext cx="2093256" cy="1606729"/>
      </dsp:txXfrm>
    </dsp:sp>
    <dsp:sp modelId="{3E43F222-72D3-4B96-AEEA-FE87518D2445}">
      <dsp:nvSpPr>
        <dsp:cNvPr id="0" name=""/>
        <dsp:cNvSpPr/>
      </dsp:nvSpPr>
      <dsp:spPr>
        <a:xfrm rot="5105537">
          <a:off x="3738799" y="4969921"/>
          <a:ext cx="123954" cy="46218"/>
        </a:xfrm>
        <a:custGeom>
          <a:avLst/>
          <a:gdLst/>
          <a:ahLst/>
          <a:cxnLst/>
          <a:rect l="0" t="0" r="0" b="0"/>
          <a:pathLst>
            <a:path>
              <a:moveTo>
                <a:pt x="0" y="23109"/>
              </a:moveTo>
              <a:lnTo>
                <a:pt x="123954" y="231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3797677" y="4989932"/>
        <a:ext cx="6197" cy="6197"/>
      </dsp:txXfrm>
    </dsp:sp>
    <dsp:sp modelId="{0F6B9221-AF74-4208-AFB4-4A3809626ADC}">
      <dsp:nvSpPr>
        <dsp:cNvPr id="0" name=""/>
        <dsp:cNvSpPr/>
      </dsp:nvSpPr>
      <dsp:spPr>
        <a:xfrm>
          <a:off x="2100466" y="5053931"/>
          <a:ext cx="3565986" cy="18040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C00000"/>
              </a:solidFill>
            </a:rPr>
            <a:t>Чесні самі з собою</a:t>
          </a:r>
          <a:endParaRPr lang="uk-UA" sz="2800" b="1" kern="1200" dirty="0">
            <a:solidFill>
              <a:srgbClr val="C00000"/>
            </a:solidFill>
          </a:endParaRPr>
        </a:p>
      </dsp:txBody>
      <dsp:txXfrm>
        <a:off x="2622693" y="5318131"/>
        <a:ext cx="2521532" cy="1275668"/>
      </dsp:txXfrm>
    </dsp:sp>
    <dsp:sp modelId="{8CFAB29C-7D49-4186-AAE5-9FCC21E4BE35}">
      <dsp:nvSpPr>
        <dsp:cNvPr id="0" name=""/>
        <dsp:cNvSpPr/>
      </dsp:nvSpPr>
      <dsp:spPr>
        <a:xfrm rot="19665693">
          <a:off x="2166701" y="4189568"/>
          <a:ext cx="595516" cy="46218"/>
        </a:xfrm>
        <a:custGeom>
          <a:avLst/>
          <a:gdLst/>
          <a:ahLst/>
          <a:cxnLst/>
          <a:rect l="0" t="0" r="0" b="0"/>
          <a:pathLst>
            <a:path>
              <a:moveTo>
                <a:pt x="0" y="23109"/>
              </a:moveTo>
              <a:lnTo>
                <a:pt x="595516" y="231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2449571" y="4197789"/>
        <a:ext cx="29775" cy="29775"/>
      </dsp:txXfrm>
    </dsp:sp>
    <dsp:sp modelId="{705CD082-AE95-4CAC-A661-03B2D022A264}">
      <dsp:nvSpPr>
        <dsp:cNvPr id="0" name=""/>
        <dsp:cNvSpPr/>
      </dsp:nvSpPr>
      <dsp:spPr>
        <a:xfrm>
          <a:off x="0" y="3572314"/>
          <a:ext cx="3032444" cy="24767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C00000"/>
              </a:solidFill>
            </a:rPr>
            <a:t>Ставлять запитання</a:t>
          </a:r>
          <a:endParaRPr lang="uk-UA" sz="2800" b="1" kern="1200" dirty="0">
            <a:solidFill>
              <a:srgbClr val="C00000"/>
            </a:solidFill>
          </a:endParaRPr>
        </a:p>
      </dsp:txBody>
      <dsp:txXfrm>
        <a:off x="444091" y="3935030"/>
        <a:ext cx="2144262" cy="1751346"/>
      </dsp:txXfrm>
    </dsp:sp>
    <dsp:sp modelId="{F9C2BFFE-568E-4B64-932C-FD4435140722}">
      <dsp:nvSpPr>
        <dsp:cNvPr id="0" name=""/>
        <dsp:cNvSpPr/>
      </dsp:nvSpPr>
      <dsp:spPr>
        <a:xfrm rot="1856120">
          <a:off x="2145240" y="2683514"/>
          <a:ext cx="554983" cy="46218"/>
        </a:xfrm>
        <a:custGeom>
          <a:avLst/>
          <a:gdLst/>
          <a:ahLst/>
          <a:cxnLst/>
          <a:rect l="0" t="0" r="0" b="0"/>
          <a:pathLst>
            <a:path>
              <a:moveTo>
                <a:pt x="0" y="23109"/>
              </a:moveTo>
              <a:lnTo>
                <a:pt x="554983" y="231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2408857" y="2692748"/>
        <a:ext cx="27749" cy="27749"/>
      </dsp:txXfrm>
    </dsp:sp>
    <dsp:sp modelId="{A29E1C58-FB33-48AD-ACF5-BE7AA3F9CD7F}">
      <dsp:nvSpPr>
        <dsp:cNvPr id="0" name=""/>
        <dsp:cNvSpPr/>
      </dsp:nvSpPr>
      <dsp:spPr>
        <a:xfrm>
          <a:off x="0" y="942137"/>
          <a:ext cx="2949333" cy="23925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C00000"/>
              </a:solidFill>
            </a:rPr>
            <a:t>Враховують альтернативні точки зору</a:t>
          </a:r>
          <a:endParaRPr lang="uk-UA" sz="2400" b="1" kern="1200" dirty="0">
            <a:solidFill>
              <a:srgbClr val="C00000"/>
            </a:solidFill>
          </a:endParaRPr>
        </a:p>
      </dsp:txBody>
      <dsp:txXfrm>
        <a:off x="431920" y="1292521"/>
        <a:ext cx="2085493" cy="16918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79193-497F-4701-88CB-CBE1CE5812ED}">
      <dsp:nvSpPr>
        <dsp:cNvPr id="0" name=""/>
        <dsp:cNvSpPr/>
      </dsp:nvSpPr>
      <dsp:spPr>
        <a:xfrm>
          <a:off x="4571999" y="1480727"/>
          <a:ext cx="3508644" cy="289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744"/>
              </a:lnTo>
              <a:lnTo>
                <a:pt x="3508644" y="144744"/>
              </a:lnTo>
              <a:lnTo>
                <a:pt x="3508644" y="2894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792975-9D6C-45FA-B568-9D222427EFD3}">
      <dsp:nvSpPr>
        <dsp:cNvPr id="0" name=""/>
        <dsp:cNvSpPr/>
      </dsp:nvSpPr>
      <dsp:spPr>
        <a:xfrm>
          <a:off x="4571999" y="1480727"/>
          <a:ext cx="1153849" cy="252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255"/>
              </a:lnTo>
              <a:lnTo>
                <a:pt x="1153849" y="107255"/>
              </a:lnTo>
              <a:lnTo>
                <a:pt x="1153849" y="2520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1DC80-17C6-4D3B-A3C0-F2C8F4B0C46D}">
      <dsp:nvSpPr>
        <dsp:cNvPr id="0" name=""/>
        <dsp:cNvSpPr/>
      </dsp:nvSpPr>
      <dsp:spPr>
        <a:xfrm>
          <a:off x="3281346" y="1480727"/>
          <a:ext cx="1290653" cy="289489"/>
        </a:xfrm>
        <a:custGeom>
          <a:avLst/>
          <a:gdLst/>
          <a:ahLst/>
          <a:cxnLst/>
          <a:rect l="0" t="0" r="0" b="0"/>
          <a:pathLst>
            <a:path>
              <a:moveTo>
                <a:pt x="1290653" y="0"/>
              </a:moveTo>
              <a:lnTo>
                <a:pt x="1290653" y="144744"/>
              </a:lnTo>
              <a:lnTo>
                <a:pt x="0" y="144744"/>
              </a:lnTo>
              <a:lnTo>
                <a:pt x="0" y="2894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C8DAFB-49B3-47D8-B170-DA1C956678FE}">
      <dsp:nvSpPr>
        <dsp:cNvPr id="0" name=""/>
        <dsp:cNvSpPr/>
      </dsp:nvSpPr>
      <dsp:spPr>
        <a:xfrm>
          <a:off x="991837" y="1480727"/>
          <a:ext cx="3580162" cy="289489"/>
        </a:xfrm>
        <a:custGeom>
          <a:avLst/>
          <a:gdLst/>
          <a:ahLst/>
          <a:cxnLst/>
          <a:rect l="0" t="0" r="0" b="0"/>
          <a:pathLst>
            <a:path>
              <a:moveTo>
                <a:pt x="3580162" y="0"/>
              </a:moveTo>
              <a:lnTo>
                <a:pt x="3580162" y="144744"/>
              </a:lnTo>
              <a:lnTo>
                <a:pt x="0" y="144744"/>
              </a:lnTo>
              <a:lnTo>
                <a:pt x="0" y="2894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CF0C7C-36C5-494A-9662-0A7EB30129A9}">
      <dsp:nvSpPr>
        <dsp:cNvPr id="0" name=""/>
        <dsp:cNvSpPr/>
      </dsp:nvSpPr>
      <dsp:spPr>
        <a:xfrm>
          <a:off x="1846768" y="138709"/>
          <a:ext cx="5450463" cy="1342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Методи і форми роботи</a:t>
          </a:r>
          <a:endParaRPr lang="uk-UA" sz="5400" kern="12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46768" y="138709"/>
        <a:ext cx="5450463" cy="1342017"/>
      </dsp:txXfrm>
    </dsp:sp>
    <dsp:sp modelId="{CE0D5E80-EE25-419C-8AD7-81830EC68861}">
      <dsp:nvSpPr>
        <dsp:cNvPr id="0" name=""/>
        <dsp:cNvSpPr/>
      </dsp:nvSpPr>
      <dsp:spPr>
        <a:xfrm>
          <a:off x="2273" y="1770216"/>
          <a:ext cx="1979128" cy="47347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u="sng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Стадія розминки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i="0" u="none" kern="1200" dirty="0" smtClean="0">
              <a:solidFill>
                <a:schemeClr val="bg1"/>
              </a:solidFill>
            </a:rPr>
            <a:t>Епіграф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i="0" u="none" kern="1200" dirty="0" err="1" smtClean="0">
              <a:solidFill>
                <a:schemeClr val="bg1"/>
              </a:solidFill>
            </a:rPr>
            <a:t>Мінітренінг</a:t>
          </a:r>
          <a:endParaRPr lang="uk-UA" sz="2400" b="0" i="0" u="none" kern="1200" dirty="0" smtClean="0">
            <a:solidFill>
              <a:schemeClr val="bg1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i="0" u="none" kern="1200" dirty="0" smtClean="0">
              <a:solidFill>
                <a:schemeClr val="bg1"/>
              </a:solidFill>
            </a:rPr>
            <a:t>Проблемне питання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i="0" u="none" kern="1200" dirty="0" smtClean="0">
              <a:solidFill>
                <a:schemeClr val="bg1"/>
              </a:solidFill>
            </a:rPr>
            <a:t>Поетичні рядки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i="0" u="none" kern="1200" dirty="0" smtClean="0">
              <a:solidFill>
                <a:schemeClr val="bg1"/>
              </a:solidFill>
            </a:rPr>
            <a:t>Чарівний конверт</a:t>
          </a:r>
          <a:endParaRPr lang="uk-UA" sz="2400" b="0" i="0" u="none" kern="1200" dirty="0">
            <a:solidFill>
              <a:schemeClr val="bg1"/>
            </a:solidFill>
          </a:endParaRPr>
        </a:p>
      </dsp:txBody>
      <dsp:txXfrm>
        <a:off x="2273" y="1770216"/>
        <a:ext cx="1979128" cy="4734783"/>
      </dsp:txXfrm>
    </dsp:sp>
    <dsp:sp modelId="{7B34B02D-F4EC-4687-82D6-64EA1C14C112}">
      <dsp:nvSpPr>
        <dsp:cNvPr id="0" name=""/>
        <dsp:cNvSpPr/>
      </dsp:nvSpPr>
      <dsp:spPr>
        <a:xfrm>
          <a:off x="2270890" y="1770216"/>
          <a:ext cx="2020911" cy="47250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u="sng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Стадія виклику</a:t>
          </a:r>
          <a:r>
            <a:rPr lang="uk-UA" sz="2800" b="1" i="1" u="sng" kern="1200" dirty="0" smtClean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rPr>
            <a:t>: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dirty="0" smtClean="0">
              <a:latin typeface="+mn-lt"/>
              <a:cs typeface="Times New Roman" pitchFamily="18" charset="0"/>
            </a:rPr>
            <a:t>Кластер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dirty="0" smtClean="0">
              <a:latin typeface="+mn-lt"/>
              <a:cs typeface="Times New Roman" pitchFamily="18" charset="0"/>
            </a:rPr>
            <a:t>Обери зайвого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dirty="0" smtClean="0">
              <a:latin typeface="+mn-lt"/>
              <a:cs typeface="Times New Roman" pitchFamily="18" charset="0"/>
            </a:rPr>
            <a:t>Кошик ідей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dirty="0" smtClean="0">
              <a:latin typeface="+mn-lt"/>
              <a:cs typeface="Times New Roman" pitchFamily="18" charset="0"/>
            </a:rPr>
            <a:t>Три позиції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200" b="0" kern="1200" dirty="0">
            <a:latin typeface="+mn-lt"/>
            <a:cs typeface="Times New Roman" pitchFamily="18" charset="0"/>
          </a:endParaRPr>
        </a:p>
      </dsp:txBody>
      <dsp:txXfrm>
        <a:off x="2270890" y="1770216"/>
        <a:ext cx="2020911" cy="4725016"/>
      </dsp:txXfrm>
    </dsp:sp>
    <dsp:sp modelId="{C9F36194-DE65-4DFE-A554-CC07ACCCF839}">
      <dsp:nvSpPr>
        <dsp:cNvPr id="0" name=""/>
        <dsp:cNvSpPr/>
      </dsp:nvSpPr>
      <dsp:spPr>
        <a:xfrm>
          <a:off x="4651457" y="1732727"/>
          <a:ext cx="2148782" cy="46657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u="sng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Стадія осмислення</a:t>
          </a:r>
          <a:r>
            <a:rPr lang="uk-UA" sz="2800" b="1" i="1" u="sng" kern="1200" dirty="0" smtClean="0">
              <a:solidFill>
                <a:srgbClr val="0000CC"/>
              </a:solidFill>
              <a:latin typeface="+mj-lt"/>
              <a:cs typeface="Times New Roman" pitchFamily="18" charset="0"/>
            </a:rPr>
            <a:t>: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+mn-lt"/>
              <a:cs typeface="Times New Roman" pitchFamily="18" charset="0"/>
            </a:rPr>
            <a:t>Мультимедійна презентація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+mn-lt"/>
              <a:cs typeface="Times New Roman" pitchFamily="18" charset="0"/>
            </a:rPr>
            <a:t>Кейс-метод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+mn-lt"/>
              <a:cs typeface="Times New Roman" pitchFamily="18" charset="0"/>
            </a:rPr>
            <a:t> Поміч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>
              <a:latin typeface="+mn-lt"/>
              <a:cs typeface="Times New Roman" pitchFamily="18" charset="0"/>
            </a:rPr>
            <a:t>Джексоу</a:t>
          </a:r>
          <a:endParaRPr lang="uk-UA" sz="2400" kern="1200" dirty="0" smtClean="0">
            <a:latin typeface="+mn-lt"/>
            <a:cs typeface="Times New Roman" pitchFamily="18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51457" y="1732727"/>
        <a:ext cx="2148782" cy="4665740"/>
      </dsp:txXfrm>
    </dsp:sp>
    <dsp:sp modelId="{E0738E83-CBD7-455C-9BC1-D717190383DA}">
      <dsp:nvSpPr>
        <dsp:cNvPr id="0" name=""/>
        <dsp:cNvSpPr/>
      </dsp:nvSpPr>
      <dsp:spPr>
        <a:xfrm>
          <a:off x="7019563" y="1770216"/>
          <a:ext cx="2122163" cy="46670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u="sng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Стадія рефлексії: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+mn-lt"/>
              <a:cs typeface="Times New Roman" pitchFamily="18" charset="0"/>
            </a:rPr>
            <a:t>Діаграма Вена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+mn-lt"/>
              <a:cs typeface="Times New Roman" pitchFamily="18" charset="0"/>
            </a:rPr>
            <a:t>Сенкан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kern="1200" dirty="0" smtClean="0">
              <a:latin typeface="+mn-lt"/>
              <a:cs typeface="Times New Roman" pitchFamily="18" charset="0"/>
            </a:rPr>
            <a:t>Цікаві квадрати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kern="1200" dirty="0" smtClean="0">
              <a:latin typeface="+mn-lt"/>
              <a:cs typeface="Times New Roman" pitchFamily="18" charset="0"/>
            </a:rPr>
            <a:t>Одним словом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kern="1200" dirty="0">
            <a:latin typeface="+mn-lt"/>
            <a:cs typeface="Times New Roman" pitchFamily="18" charset="0"/>
          </a:endParaRPr>
        </a:p>
      </dsp:txBody>
      <dsp:txXfrm>
        <a:off x="7019563" y="1770216"/>
        <a:ext cx="2122163" cy="4667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E5AE0F-F8DF-428A-A003-DB1194766260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3699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82D9FE-CA6F-42BF-A505-FC1AF56927F6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3008F3-5D05-4D2B-8BBA-490832D53A1B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823DB7-A252-4BE7-84CC-600213B9E06A}" type="slidenum">
              <a:rPr lang="en-US"/>
              <a:pPr/>
              <a:t>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3352800"/>
            <a:ext cx="7086600" cy="704850"/>
          </a:xfrm>
        </p:spPr>
        <p:txBody>
          <a:bodyPr/>
          <a:lstStyle>
            <a:lvl1pPr>
              <a:defRPr sz="40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978275"/>
            <a:ext cx="7086600" cy="441325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bg2"/>
                </a:solidFill>
              </a:defRPr>
            </a:lvl1pPr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274638"/>
            <a:ext cx="2114550" cy="635476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191250" cy="635476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990600" y="1143000"/>
            <a:ext cx="3848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991100" y="1143000"/>
            <a:ext cx="3848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74638"/>
            <a:ext cx="8458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143000"/>
            <a:ext cx="7848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14348" y="2214554"/>
            <a:ext cx="7439052" cy="2286016"/>
          </a:xfrm>
        </p:spPr>
        <p:txBody>
          <a:bodyPr/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З досвіду роботи</a:t>
            </a:r>
            <a:b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</a:b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вчителя біології  </a:t>
            </a:r>
            <a:r>
              <a:rPr lang="uk-UA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Чортківської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 </a:t>
            </a:r>
            <a:r>
              <a:rPr lang="uk-UA" sz="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                     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ЗОШ І-ІІІ ст. №5                                             </a:t>
            </a:r>
            <a:r>
              <a:rPr lang="uk-UA" sz="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.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 </a:t>
            </a:r>
            <a:r>
              <a:rPr lang="uk-UA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Стефанишин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 Т.З.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фотографії\вазони\IMG_9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2563802" cy="1922852"/>
          </a:xfrm>
          <a:prstGeom prst="rect">
            <a:avLst/>
          </a:prstGeom>
          <a:noFill/>
        </p:spPr>
      </p:pic>
      <p:pic>
        <p:nvPicPr>
          <p:cNvPr id="2" name="Рисунок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142984"/>
            <a:ext cx="2643206" cy="218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4400545"/>
            <a:ext cx="2143140" cy="245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214818"/>
            <a:ext cx="1771652" cy="219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1071546"/>
            <a:ext cx="19669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3214686"/>
            <a:ext cx="190023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иноска 1 (без меж) 7"/>
          <p:cNvSpPr/>
          <p:nvPr/>
        </p:nvSpPr>
        <p:spPr bwMode="auto">
          <a:xfrm>
            <a:off x="1428728" y="214290"/>
            <a:ext cx="6357982" cy="1071570"/>
          </a:xfrm>
          <a:prstGeom prst="callout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ru-RU" b="1" dirty="0" err="1" smtClean="0"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Бо</a:t>
            </a:r>
            <a:r>
              <a:rPr lang="ru-RU" b="1" dirty="0" smtClean="0"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-RU" b="1" dirty="0" err="1" smtClean="0"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діти</a:t>
            </a:r>
            <a:r>
              <a:rPr lang="ru-RU" b="1" dirty="0" smtClean="0"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– </a:t>
            </a:r>
            <a:r>
              <a:rPr lang="ru-RU" b="1" dirty="0" err="1" smtClean="0"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успішні</a:t>
            </a:r>
            <a:r>
              <a:rPr lang="ru-RU" b="1" dirty="0" smtClean="0"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 я </a:t>
            </a:r>
            <a:r>
              <a:rPr lang="ru-RU" b="1" dirty="0" err="1" smtClean="0"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впевненість</a:t>
            </a:r>
            <a:r>
              <a:rPr lang="ru-RU" b="1" dirty="0" smtClean="0"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маю,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ru-RU" b="1" dirty="0" smtClean="0"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Де </a:t>
            </a:r>
            <a:r>
              <a:rPr lang="ru-RU" b="1" dirty="0" err="1" smtClean="0"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вчитель</a:t>
            </a:r>
            <a:r>
              <a:rPr lang="ru-RU" b="1" dirty="0" smtClean="0"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говорить: «</a:t>
            </a:r>
            <a:r>
              <a:rPr lang="ru-RU" b="1" dirty="0" err="1" smtClean="0"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Ви</a:t>
            </a:r>
            <a:r>
              <a:rPr lang="ru-RU" b="1" dirty="0" smtClean="0"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– </a:t>
            </a:r>
            <a:r>
              <a:rPr lang="ru-RU" b="1" dirty="0" err="1" smtClean="0"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всі</a:t>
            </a:r>
            <a:r>
              <a:rPr lang="ru-RU" b="1" dirty="0" smtClean="0"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-RU" b="1" dirty="0" err="1" smtClean="0"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молодці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3372" y="3000372"/>
            <a:ext cx="2286016" cy="1895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8" descr="Ð¥Ð¾ÑÐ¾Ð²Ð¾Ð´ ÑÐ¼Ð°Ð¹Ð»Ð¸ÐºÐ¾Ð² ÑÐ¼Ð°Ð¹Ð»Ð¸ÐºÐ¸ ÐºÐ°ÑÑÐ¸Ð½ÐºÐ¸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57356" y="3143248"/>
            <a:ext cx="2527427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анімації\Нова папка\Новый рисунок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349149">
            <a:off x="6492124" y="4182719"/>
            <a:ext cx="2679388" cy="2451355"/>
          </a:xfrm>
          <a:prstGeom prst="rect">
            <a:avLst/>
          </a:prstGeom>
          <a:noFill/>
        </p:spPr>
      </p:pic>
      <p:sp>
        <p:nvSpPr>
          <p:cNvPr id="2" name="Прямокутник 1"/>
          <p:cNvSpPr/>
          <p:nvPr/>
        </p:nvSpPr>
        <p:spPr>
          <a:xfrm>
            <a:off x="642910" y="2285992"/>
            <a:ext cx="74295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</a:rPr>
              <a:t>Навчити учнів мислити критичного з першого уроку фактично не можливо. Критичне мислення формується поступово, воно є результатом щоденної кропіткої роботи вчителя й учня, з уроку в урок, з року в рік.</a:t>
            </a:r>
            <a:endParaRPr lang="uk-U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CC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428605"/>
            <a:ext cx="2667019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Вінок Elisey із зеленого листя з червоними ягодами (005NT/red) - фото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628" name="AutoShape 4" descr="Вінок Elisey із зеленого листя з червоними ягодами (005NT/red) - фото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630" name="AutoShape 6" descr="Вінок Elisey із зеленого листя з червоними ягодами (005NT/red) - фото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632" name="AutoShape 8" descr="Вінок Elisey із зеленого листя з червоними ягодами (005NT/red) - фото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634" name="AutoShape 10" descr="Вінок Elisey із зеленого листя з червоними ягодами (005NT/red) - фото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6636" name="Picture 12" descr="Акварель вінок з пір'я птахів, квіти та метелик — стокове фото"/>
          <p:cNvPicPr>
            <a:picLocks noChangeAspect="1" noChangeArrowheads="1"/>
          </p:cNvPicPr>
          <p:nvPr/>
        </p:nvPicPr>
        <p:blipFill>
          <a:blip r:embed="rId2"/>
          <a:srcRect l="7656" t="9570" r="8124" b="90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Виноска 1 (без меж) 9"/>
          <p:cNvSpPr/>
          <p:nvPr/>
        </p:nvSpPr>
        <p:spPr bwMode="auto">
          <a:xfrm>
            <a:off x="2357422" y="1857364"/>
            <a:ext cx="3714776" cy="2428892"/>
          </a:xfrm>
          <a:prstGeom prst="callout1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Я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дякую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Богу за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вчительську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долю,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CC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За те,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що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навчаю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 </a:t>
            </a:r>
            <a:r>
              <a:rPr lang="ru-RU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за те,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що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живу,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CC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За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витримку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терпіння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за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силу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волю,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CC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За те,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що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частинку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душі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віддаю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!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3786182" y="357166"/>
            <a:ext cx="4981580" cy="500066"/>
          </a:xfrm>
        </p:spPr>
        <p:txBody>
          <a:bodyPr/>
          <a:lstStyle/>
          <a:p>
            <a:r>
              <a:rPr lang="uk-UA" sz="4000" b="1" dirty="0" smtClean="0">
                <a:solidFill>
                  <a:schemeClr val="accent1"/>
                </a:solidFill>
              </a:rPr>
              <a:t/>
            </a:r>
            <a:br>
              <a:rPr lang="uk-UA" sz="4000" b="1" dirty="0" smtClean="0">
                <a:solidFill>
                  <a:schemeClr val="accent1"/>
                </a:solidFill>
              </a:rPr>
            </a:br>
            <a:r>
              <a:rPr lang="uk-UA" sz="4000" b="1" dirty="0">
                <a:solidFill>
                  <a:schemeClr val="accent1"/>
                </a:solidFill>
              </a:rPr>
              <a:t/>
            </a:r>
            <a:br>
              <a:rPr lang="uk-UA" sz="4000" b="1" dirty="0">
                <a:solidFill>
                  <a:schemeClr val="accent1"/>
                </a:solidFill>
              </a:rPr>
            </a:br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Педагогічне кредо:</a:t>
            </a:r>
            <a:r>
              <a:rPr lang="uk-UA" sz="3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3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14282" y="1285860"/>
            <a:ext cx="6553200" cy="4648200"/>
          </a:xfrm>
        </p:spPr>
        <p:txBody>
          <a:bodyPr/>
          <a:lstStyle/>
          <a:p>
            <a:pPr>
              <a:buNone/>
            </a:pPr>
            <a:r>
              <a:rPr lang="uk-UA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Учитель є  постійний  учень,</a:t>
            </a:r>
          </a:p>
          <a:p>
            <a:pPr>
              <a:buNone/>
            </a:pPr>
            <a:r>
              <a:rPr lang="uk-UA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Бо  вчитися  постійно  треба,</a:t>
            </a:r>
          </a:p>
          <a:p>
            <a:pPr>
              <a:buNone/>
            </a:pPr>
            <a:r>
              <a:rPr lang="uk-UA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Немає  меж  знанням,</a:t>
            </a:r>
          </a:p>
          <a:p>
            <a:pPr>
              <a:buNone/>
            </a:pPr>
            <a:r>
              <a:rPr lang="uk-UA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Вони  як  те  безкрає  небо.</a:t>
            </a:r>
          </a:p>
          <a:p>
            <a:pPr>
              <a:buNone/>
            </a:pPr>
            <a:r>
              <a:rPr lang="uk-UA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У  пошуках  знаходжуся  завжди,</a:t>
            </a:r>
          </a:p>
          <a:p>
            <a:pPr>
              <a:buNone/>
            </a:pPr>
            <a:r>
              <a:rPr lang="uk-UA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Нових  підходів, методів і  форм.</a:t>
            </a:r>
          </a:p>
          <a:p>
            <a:pPr>
              <a:buNone/>
            </a:pPr>
            <a:r>
              <a:rPr lang="uk-UA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Черпаю  великих  я плоди,</a:t>
            </a:r>
          </a:p>
          <a:p>
            <a:pPr>
              <a:buNone/>
            </a:pPr>
            <a:r>
              <a:rPr lang="uk-UA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Та  зміни  завжди  є: реформи  норм.</a:t>
            </a:r>
          </a:p>
          <a:p>
            <a:pPr>
              <a:buNone/>
            </a:pPr>
            <a:r>
              <a:rPr lang="uk-UA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Критичне  мислення, навчання розвивальне,</a:t>
            </a:r>
          </a:p>
          <a:p>
            <a:pPr>
              <a:buNone/>
            </a:pPr>
            <a:r>
              <a:rPr lang="uk-UA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Спрямований  на особистість лиш  підхід,</a:t>
            </a:r>
          </a:p>
          <a:p>
            <a:pPr>
              <a:buNone/>
            </a:pPr>
            <a:r>
              <a:rPr lang="uk-UA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Інтерактивні  методи  і рух лиш  поступальний,</a:t>
            </a:r>
          </a:p>
          <a:p>
            <a:pPr>
              <a:buNone/>
            </a:pPr>
            <a:r>
              <a:rPr lang="uk-UA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Впроваджуй в  практику, мерщій пускай у хід.                     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</a:rPr>
              <a:t>                                                             </a:t>
            </a:r>
            <a:r>
              <a:rPr lang="uk-UA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Боднарюк</a:t>
            </a:r>
            <a:r>
              <a:rPr lang="uk-UA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А.В.</a:t>
            </a:r>
            <a:endParaRPr lang="ru-RU" sz="2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CC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 l="14463" t="7362" r="5754" b="56852"/>
          <a:stretch>
            <a:fillRect/>
          </a:stretch>
        </p:blipFill>
        <p:spPr bwMode="auto">
          <a:xfrm>
            <a:off x="5500694" y="1285860"/>
            <a:ext cx="307180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g1.liveinternet.ru/images/attach/c/8/99/590/99590129_0_9ca16_614bc30_XL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232955"/>
            <a:ext cx="9144000" cy="462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кутник 1"/>
          <p:cNvSpPr/>
          <p:nvPr/>
        </p:nvSpPr>
        <p:spPr>
          <a:xfrm>
            <a:off x="3643306" y="1071546"/>
            <a:ext cx="514353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3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Методична проблема</a:t>
            </a:r>
            <a:endParaRPr lang="uk-UA" sz="36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0" y="2071678"/>
            <a:ext cx="72866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   </a:t>
            </a: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Застосування  технології розвитку критичного мислення на уроках біології та екології</a:t>
            </a:r>
            <a:r>
              <a:rPr lang="uk-UA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»</a:t>
            </a:r>
            <a:endParaRPr lang="uk-UA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g1.liveinternet.ru/images/attach/c/8/99/590/99590129_0_9ca16_614bc30_XL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429132"/>
            <a:ext cx="9144000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кутник 1"/>
          <p:cNvSpPr/>
          <p:nvPr/>
        </p:nvSpPr>
        <p:spPr>
          <a:xfrm>
            <a:off x="3857620" y="1142984"/>
            <a:ext cx="52863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36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Мета діяльності</a:t>
            </a:r>
            <a:r>
              <a:rPr lang="uk-UA" sz="40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endParaRPr lang="uk-UA" sz="40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357158" y="1857364"/>
            <a:ext cx="72866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передавати знання з предмета учневі, а через прихильність, емоції, уяву, терпеливість розбудити нестримне бажання пошуку відповідей, які збагачують його власне життя і надають йому сенсу</a:t>
            </a:r>
            <a:endParaRPr lang="uk-UA" sz="32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857488" y="500042"/>
            <a:ext cx="600076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uk-UA" b="1" dirty="0" smtClean="0"/>
              <a:t> 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щоб мати можливість знайти своє місце в житті, учень сучасної школи повинен володіти певними якостями: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1600" dirty="0" smtClean="0">
                <a:latin typeface="Arial" pitchFamily="34" charset="0"/>
                <a:cs typeface="Arial" pitchFamily="34" charset="0"/>
              </a:rPr>
              <a:t>Гнучко адаптуватись у мінливих життєвих ситуаціях;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1600" dirty="0" smtClean="0">
                <a:latin typeface="Arial" pitchFamily="34" charset="0"/>
                <a:cs typeface="Arial" pitchFamily="34" charset="0"/>
              </a:rPr>
              <a:t>Самостійно і критично мислити;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1600" dirty="0" smtClean="0">
                <a:latin typeface="Arial" pitchFamily="34" charset="0"/>
                <a:cs typeface="Arial" pitchFamily="34" charset="0"/>
              </a:rPr>
              <a:t>Уміти бачити і формулювати проблему (в особистому, професійному, суспільному плані);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1600" dirty="0" smtClean="0">
                <a:latin typeface="Arial" pitchFamily="34" charset="0"/>
                <a:cs typeface="Arial" pitchFamily="34" charset="0"/>
              </a:rPr>
              <a:t>Знаходити шляхи її раціонального вирішення;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1600" dirty="0" smtClean="0">
                <a:latin typeface="Arial" pitchFamily="34" charset="0"/>
                <a:cs typeface="Arial" pitchFamily="34" charset="0"/>
              </a:rPr>
              <a:t>Усвідомлювати, де і яким чином здобуті знання можуть бути використані в оточуючому середовищі;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1600" dirty="0" smtClean="0">
                <a:latin typeface="Arial" pitchFamily="34" charset="0"/>
                <a:cs typeface="Arial" pitchFamily="34" charset="0"/>
              </a:rPr>
              <a:t>Бути здатним генерувати нові ідеї, творчо мислити;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1600" dirty="0" smtClean="0">
                <a:latin typeface="Arial" pitchFamily="34" charset="0"/>
                <a:cs typeface="Arial" pitchFamily="34" charset="0"/>
              </a:rPr>
              <a:t>Уміти працювати з інформацією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1600" dirty="0" smtClean="0">
                <a:latin typeface="Arial" pitchFamily="34" charset="0"/>
                <a:cs typeface="Arial" pitchFamily="34" charset="0"/>
              </a:rPr>
              <a:t>Бути комунікабельним, контактним у різних соціальних групах, уміти працювати в колективі, в різних ситуаціях;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1600" dirty="0" smtClean="0">
                <a:latin typeface="Arial" pitchFamily="34" charset="0"/>
                <a:cs typeface="Arial" pitchFamily="34" charset="0"/>
              </a:rPr>
              <a:t>Уміти самостійно працювати над розвитком власного інтелекту, моральних якостей.</a:t>
            </a:r>
            <a:endParaRPr lang="uk-UA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285720" y="857232"/>
            <a:ext cx="24288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00CC"/>
                </a:solidFill>
              </a:rPr>
              <a:t>Чому саме </a:t>
            </a:r>
            <a:br>
              <a:rPr lang="uk-UA" sz="3200" b="1" dirty="0" smtClean="0">
                <a:solidFill>
                  <a:srgbClr val="0000CC"/>
                </a:solidFill>
              </a:rPr>
            </a:br>
            <a:r>
              <a:rPr lang="uk-UA" sz="3200" b="1" dirty="0" smtClean="0">
                <a:solidFill>
                  <a:srgbClr val="0000CC"/>
                </a:solidFill>
              </a:rPr>
              <a:t/>
            </a:r>
            <a:br>
              <a:rPr lang="uk-UA" sz="3200" b="1" dirty="0" smtClean="0">
                <a:solidFill>
                  <a:srgbClr val="0000CC"/>
                </a:solidFill>
              </a:rPr>
            </a:br>
            <a:r>
              <a:rPr lang="uk-UA" sz="3200" b="1" dirty="0" smtClean="0">
                <a:solidFill>
                  <a:srgbClr val="0000CC"/>
                </a:solidFill>
              </a:rPr>
              <a:t/>
            </a:r>
            <a:br>
              <a:rPr lang="uk-UA" sz="3200" b="1" dirty="0" smtClean="0">
                <a:solidFill>
                  <a:srgbClr val="0000CC"/>
                </a:solidFill>
              </a:rPr>
            </a:br>
            <a:r>
              <a:rPr lang="uk-UA" sz="3200" b="1" dirty="0" smtClean="0">
                <a:solidFill>
                  <a:srgbClr val="0000CC"/>
                </a:solidFill>
              </a:rPr>
              <a:t>критичне </a:t>
            </a:r>
            <a:br>
              <a:rPr lang="uk-UA" sz="3200" b="1" dirty="0" smtClean="0">
                <a:solidFill>
                  <a:srgbClr val="0000CC"/>
                </a:solidFill>
              </a:rPr>
            </a:br>
            <a:r>
              <a:rPr lang="uk-UA" sz="3200" b="1" dirty="0" smtClean="0">
                <a:solidFill>
                  <a:srgbClr val="0000CC"/>
                </a:solidFill>
              </a:rPr>
              <a:t/>
            </a:r>
            <a:br>
              <a:rPr lang="uk-UA" sz="3200" b="1" dirty="0" smtClean="0">
                <a:solidFill>
                  <a:srgbClr val="0000CC"/>
                </a:solidFill>
              </a:rPr>
            </a:br>
            <a:r>
              <a:rPr lang="uk-UA" sz="3200" b="1" dirty="0" smtClean="0">
                <a:solidFill>
                  <a:srgbClr val="0000CC"/>
                </a:solidFill>
              </a:rPr>
              <a:t/>
            </a:r>
            <a:br>
              <a:rPr lang="uk-UA" sz="3200" b="1" dirty="0" smtClean="0">
                <a:solidFill>
                  <a:srgbClr val="0000CC"/>
                </a:solidFill>
              </a:rPr>
            </a:br>
            <a:r>
              <a:rPr lang="uk-UA" sz="3200" b="1" dirty="0" smtClean="0">
                <a:solidFill>
                  <a:srgbClr val="0000CC"/>
                </a:solidFill>
              </a:rPr>
              <a:t>мислення?</a:t>
            </a:r>
            <a:endParaRPr lang="uk-UA" sz="3200" b="1" dirty="0">
              <a:solidFill>
                <a:srgbClr val="0000CC"/>
              </a:solidFill>
            </a:endParaRPr>
          </a:p>
        </p:txBody>
      </p:sp>
      <p:pic>
        <p:nvPicPr>
          <p:cNvPr id="4" name="Picture 4" descr="кни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929198"/>
            <a:ext cx="2324100" cy="1604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56" y="0"/>
            <a:ext cx="7058044" cy="6172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en-US" sz="20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785918" y="0"/>
          <a:ext cx="735808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865690270"/>
              </p:ext>
            </p:extLst>
          </p:nvPr>
        </p:nvGraphicFramePr>
        <p:xfrm>
          <a:off x="0" y="0"/>
          <a:ext cx="914400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071538" y="285728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ru-RU" b="1" dirty="0" smtClean="0"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Тут </a:t>
            </a:r>
            <a:r>
              <a:rPr lang="ru-RU" b="1" dirty="0" err="1" smtClean="0"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праця</a:t>
            </a:r>
            <a:r>
              <a:rPr lang="ru-RU" b="1" dirty="0" smtClean="0"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-RU" b="1" dirty="0" err="1" smtClean="0"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щоденна</a:t>
            </a:r>
            <a:r>
              <a:rPr lang="ru-RU" b="1" dirty="0" smtClean="0"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 без </a:t>
            </a:r>
            <a:r>
              <a:rPr lang="ru-RU" b="1" dirty="0" err="1" smtClean="0"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відліку</a:t>
            </a:r>
            <a:r>
              <a:rPr lang="ru-RU" b="1" dirty="0" smtClean="0"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часу,</a:t>
            </a:r>
          </a:p>
          <a:p>
            <a: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ru-RU" b="1" dirty="0" err="1" smtClean="0"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Проблеми</a:t>
            </a:r>
            <a:r>
              <a:rPr lang="ru-RU" b="1" dirty="0" smtClean="0"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 методики, </a:t>
            </a:r>
            <a:r>
              <a:rPr lang="ru-RU" b="1" dirty="0" err="1" smtClean="0"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пошук</a:t>
            </a:r>
            <a:r>
              <a:rPr lang="ru-RU" b="1" dirty="0" smtClean="0">
                <a:solidFill>
                  <a:srgbClr val="0000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себе,</a:t>
            </a:r>
            <a:endParaRPr lang="ru-RU" b="1" dirty="0">
              <a:solidFill>
                <a:srgbClr val="0000CC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4" name="Рисунок 3" descr="C:\Users\U\Desktop\зображення_viber_2022-10-28_19-47-06-8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18954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000504"/>
            <a:ext cx="268129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1214422"/>
            <a:ext cx="17526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C:\Users\U\Desktop\зображення_viber_2022-10-28_19-47-05-6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429000"/>
            <a:ext cx="2357454" cy="2810811"/>
          </a:xfrm>
          <a:prstGeom prst="rect">
            <a:avLst/>
          </a:prstGeom>
          <a:noFill/>
        </p:spPr>
      </p:pic>
      <p:pic>
        <p:nvPicPr>
          <p:cNvPr id="23556" name="Picture 4" descr="C:\Users\U\Desktop\зображення_viber_2022-10-28_19-47-06-3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1857364"/>
            <a:ext cx="2428892" cy="2786082"/>
          </a:xfrm>
          <a:prstGeom prst="rect">
            <a:avLst/>
          </a:prstGeom>
          <a:noFill/>
        </p:spPr>
      </p:pic>
      <p:pic>
        <p:nvPicPr>
          <p:cNvPr id="16" name="Picture 14" descr="E:\фотографії\Мои рисунки\CAM0003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3929066"/>
            <a:ext cx="221456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E:\фотографії\Photo130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12" y="1071546"/>
            <a:ext cx="2500330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8" descr="Ð¥Ð¾ÑÐ¾Ð²Ð¾Ð´ ÑÐ¼Ð°Ð¹Ð»Ð¸ÐºÐ¾Ð² ÑÐ¼Ð°Ð¹Ð»Ð¸ÐºÐ¸ ÐºÐ°ÑÑÐ¸Ð½ÐºÐ¸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3108" y="2500306"/>
            <a:ext cx="294866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user\Downloads\IMG-4b80a9f20cd3396e92ff0977b9c406d1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000108"/>
            <a:ext cx="2571756" cy="271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1" descr="C:\Users\user\Downloads\IMG-f80862fca47bbd6df01ad26476fc2ae0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000108"/>
            <a:ext cx="2643206" cy="26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214422"/>
            <a:ext cx="242889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\Desktop\зображення_viber_2022-10-28_19-47-05-672.jpg"/>
          <p:cNvPicPr/>
          <p:nvPr/>
        </p:nvPicPr>
        <p:blipFill>
          <a:blip r:embed="rId5" cstate="print"/>
          <a:srcRect b="43807"/>
          <a:stretch>
            <a:fillRect/>
          </a:stretch>
        </p:blipFill>
        <p:spPr bwMode="auto">
          <a:xfrm>
            <a:off x="6429388" y="4000504"/>
            <a:ext cx="23336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4214818"/>
            <a:ext cx="182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http://school5.net.ua/vmist/left/photo/galary/2017-2018/12/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4000504"/>
            <a:ext cx="273596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8" descr="Ð¥Ð¾ÑÐ¾Ð²Ð¾Ð´ ÑÐ¼Ð°Ð¹Ð»Ð¸ÐºÐ¾Ð² ÑÐ¼Ð°Ð¹Ð»Ð¸ÐºÐ¸ ÐºÐ°ÑÑÐ¸Ð½ÐºÐ¸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00364" y="2857496"/>
            <a:ext cx="294866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Виноска 1 (без меж) 11"/>
          <p:cNvSpPr/>
          <p:nvPr/>
        </p:nvSpPr>
        <p:spPr bwMode="auto">
          <a:xfrm>
            <a:off x="928662" y="214290"/>
            <a:ext cx="6929486" cy="1071570"/>
          </a:xfrm>
          <a:prstGeom prst="callout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b="1" dirty="0" err="1" smtClean="0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Щоб</a:t>
            </a:r>
            <a:r>
              <a:rPr lang="ru-RU" b="1" dirty="0" smtClean="0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учні</a:t>
            </a:r>
            <a:r>
              <a:rPr lang="ru-RU" b="1" dirty="0" smtClean="0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навчились</a:t>
            </a:r>
            <a:r>
              <a:rPr lang="ru-RU" b="1" dirty="0" smtClean="0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 </a:t>
            </a:r>
            <a:r>
              <a:rPr lang="ru-RU" b="1" dirty="0" err="1" smtClean="0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здобули</a:t>
            </a:r>
            <a:r>
              <a:rPr lang="ru-RU" b="1" dirty="0" smtClean="0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перемоги,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b="1" dirty="0" err="1" smtClean="0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Щоб</a:t>
            </a:r>
            <a:r>
              <a:rPr lang="ru-RU" b="1" dirty="0" smtClean="0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вогник</a:t>
            </a:r>
            <a:r>
              <a:rPr lang="ru-RU" b="1" dirty="0" smtClean="0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не </a:t>
            </a:r>
            <a:r>
              <a:rPr lang="ru-RU" b="1" dirty="0" err="1" smtClean="0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згас</a:t>
            </a:r>
            <a:r>
              <a:rPr lang="ru-RU" b="1" dirty="0" smtClean="0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у </a:t>
            </a:r>
            <a:r>
              <a:rPr lang="ru-RU" b="1" dirty="0" err="1" smtClean="0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серденьку</a:t>
            </a:r>
            <a:r>
              <a:rPr lang="ru-RU" b="1" dirty="0" smtClean="0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малім</a:t>
            </a:r>
            <a:r>
              <a:rPr lang="ru-RU" b="1" dirty="0" smtClean="0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.</a:t>
            </a:r>
            <a:endParaRPr lang="ru-RU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4D4D4D"/>
      </a:dk1>
      <a:lt1>
        <a:srgbClr val="FFFFFF"/>
      </a:lt1>
      <a:dk2>
        <a:srgbClr val="4D4D4D"/>
      </a:dk2>
      <a:lt2>
        <a:srgbClr val="0E7E24"/>
      </a:lt2>
      <a:accent1>
        <a:srgbClr val="369026"/>
      </a:accent1>
      <a:accent2>
        <a:srgbClr val="68C419"/>
      </a:accent2>
      <a:accent3>
        <a:srgbClr val="FFFFFF"/>
      </a:accent3>
      <a:accent4>
        <a:srgbClr val="404040"/>
      </a:accent4>
      <a:accent5>
        <a:srgbClr val="AEC6AC"/>
      </a:accent5>
      <a:accent6>
        <a:srgbClr val="5EB116"/>
      </a:accent6>
      <a:hlink>
        <a:srgbClr val="76E11D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1E14F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4C8E3D"/>
        </a:lt2>
        <a:accent1>
          <a:srgbClr val="66A050"/>
        </a:accent1>
        <a:accent2>
          <a:srgbClr val="6EA552"/>
        </a:accent2>
        <a:accent3>
          <a:srgbClr val="FFFFFF"/>
        </a:accent3>
        <a:accent4>
          <a:srgbClr val="404040"/>
        </a:accent4>
        <a:accent5>
          <a:srgbClr val="B8CDB3"/>
        </a:accent5>
        <a:accent6>
          <a:srgbClr val="639549"/>
        </a:accent6>
        <a:hlink>
          <a:srgbClr val="89B9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8CAA42"/>
        </a:lt2>
        <a:accent1>
          <a:srgbClr val="9BB249"/>
        </a:accent1>
        <a:accent2>
          <a:srgbClr val="67B64F"/>
        </a:accent2>
        <a:accent3>
          <a:srgbClr val="FFFFFF"/>
        </a:accent3>
        <a:accent4>
          <a:srgbClr val="404040"/>
        </a:accent4>
        <a:accent5>
          <a:srgbClr val="CBD5B1"/>
        </a:accent5>
        <a:accent6>
          <a:srgbClr val="5DA547"/>
        </a:accent6>
        <a:hlink>
          <a:srgbClr val="B8CC7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D7C48"/>
        </a:lt2>
        <a:accent1>
          <a:srgbClr val="599148"/>
        </a:accent1>
        <a:accent2>
          <a:srgbClr val="69A253"/>
        </a:accent2>
        <a:accent3>
          <a:srgbClr val="FFFFFF"/>
        </a:accent3>
        <a:accent4>
          <a:srgbClr val="404040"/>
        </a:accent4>
        <a:accent5>
          <a:srgbClr val="B5C7B1"/>
        </a:accent5>
        <a:accent6>
          <a:srgbClr val="5E924A"/>
        </a:accent6>
        <a:hlink>
          <a:srgbClr val="80C1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101D0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101D0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51873B"/>
        </a:lt2>
        <a:accent1>
          <a:srgbClr val="669E4B"/>
        </a:accent1>
        <a:accent2>
          <a:srgbClr val="79B25C"/>
        </a:accent2>
        <a:accent3>
          <a:srgbClr val="FFFFFF"/>
        </a:accent3>
        <a:accent4>
          <a:srgbClr val="404040"/>
        </a:accent4>
        <a:accent5>
          <a:srgbClr val="B8CCB1"/>
        </a:accent5>
        <a:accent6>
          <a:srgbClr val="6DA153"/>
        </a:accent6>
        <a:hlink>
          <a:srgbClr val="92CB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42640C"/>
        </a:lt2>
        <a:accent1>
          <a:srgbClr val="8EB81F"/>
        </a:accent1>
        <a:accent2>
          <a:srgbClr val="C6D938"/>
        </a:accent2>
        <a:accent3>
          <a:srgbClr val="FFFFFF"/>
        </a:accent3>
        <a:accent4>
          <a:srgbClr val="404040"/>
        </a:accent4>
        <a:accent5>
          <a:srgbClr val="C6D8AB"/>
        </a:accent5>
        <a:accent6>
          <a:srgbClr val="B3C432"/>
        </a:accent6>
        <a:hlink>
          <a:srgbClr val="67841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E1E4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174</TotalTime>
  <Words>347</Words>
  <Application>Microsoft Office PowerPoint</Application>
  <PresentationFormat>Екран (4:3)</PresentationFormat>
  <Paragraphs>73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3" baseType="lpstr">
      <vt:lpstr>powerpoint-template</vt:lpstr>
      <vt:lpstr>З досвіду роботи вчителя біології  Чортківської                      ЗОШ І-ІІІ ст. №5                                             . Стефанишин Т.З. </vt:lpstr>
      <vt:lpstr>   Педагогічне кредо: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sibiryak-soft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</dc:creator>
  <cp:lastModifiedBy>U</cp:lastModifiedBy>
  <cp:revision>24</cp:revision>
  <dcterms:created xsi:type="dcterms:W3CDTF">2023-01-27T09:24:33Z</dcterms:created>
  <dcterms:modified xsi:type="dcterms:W3CDTF">2023-01-31T02:28:35Z</dcterms:modified>
</cp:coreProperties>
</file>