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7" r:id="rId2"/>
    <p:sldId id="298" r:id="rId3"/>
    <p:sldId id="295" r:id="rId4"/>
    <p:sldId id="296" r:id="rId5"/>
    <p:sldId id="294" r:id="rId6"/>
    <p:sldId id="289" r:id="rId7"/>
    <p:sldId id="292" r:id="rId8"/>
    <p:sldId id="288" r:id="rId9"/>
    <p:sldId id="293" r:id="rId10"/>
    <p:sldId id="291" r:id="rId11"/>
    <p:sldId id="302" r:id="rId12"/>
    <p:sldId id="287" r:id="rId13"/>
    <p:sldId id="256" r:id="rId14"/>
    <p:sldId id="301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FE06B-9F3E-4346-B7A7-569666C5B46F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1962-AE4F-434C-AF79-7410944AAC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884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C8A5A-5651-4EF7-9D56-F5146D94D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759E32E-070A-4586-865D-4F5CD7EFF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7BB8EE-52E8-4120-967B-90607439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B088-D758-43D6-940A-0D3A3415CA96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0E2430-2F2B-4A29-B5A8-042F8E9A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B53E0F-6C1D-43DA-AD62-D1714EA6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15B8-0140-479A-B3F3-B5B584A282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48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F3268-9569-4C3F-A573-8E9A2B37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C61DA86-F696-434E-B760-DF44F4587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85CBD6-1060-4DF4-B8C3-3C515CAA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B088-D758-43D6-940A-0D3A3415CA96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17B433-C4A5-4644-ADED-DD89940C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C5C54E-1B32-4F04-AFF6-28F1D7DD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15B8-0140-479A-B3F3-B5B584A282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78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60C8853-5B94-4BE0-AE4C-2F01B9109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D576318-0B12-4F0C-88AE-0BEE17A4D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200049-80EC-46AC-BDD2-C333C9AF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B088-D758-43D6-940A-0D3A3415CA96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EEEEC2-E681-474A-B0D6-31721DAF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1EDF2D-5E0A-4998-AD8B-1C5EC21D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15B8-0140-479A-B3F3-B5B584A282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070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C55F0-0603-4582-AC58-7E32F771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245E2-83ED-4754-BA4B-264480CD9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450C54-2537-45E0-A94C-6C6994D8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B088-D758-43D6-940A-0D3A3415CA96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CE02229-415C-4ACE-A352-ED2DDC09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B46921-07DB-4E7F-B955-FC3CE6A2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15B8-0140-479A-B3F3-B5B584A282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96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F9CD9-ECAF-4086-BC2E-0F63A33A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B65EB1-4789-4AEB-8954-A03D0CFE1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04909B-12D4-43B0-9969-DBEB66C9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B088-D758-43D6-940A-0D3A3415CA96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8F433D-08C5-4C37-8B47-8C616D39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0CA9A2-1693-432C-BFE0-B184EC2D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15B8-0140-479A-B3F3-B5B584A282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24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B569F-6F5D-44A4-9B80-BC941F45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8DCFBA-3DCF-4012-AE5C-22207B6B7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6B39CA-993E-44E0-A11F-A33D4484E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AF7607-9633-4B26-9B41-6BE6A675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B088-D758-43D6-940A-0D3A3415CA96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B0523C-30C2-40B7-916A-E1B8D9E4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C42E83-742E-4DAA-A2D0-413BD64D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15B8-0140-479A-B3F3-B5B584A282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784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371DC-67FC-4207-BF18-240D8402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7B05A92-BDAD-422C-B65A-A54FB402F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E838715-970B-4F3C-9E64-FC9C0333E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D535D71-2244-4CBA-B8D7-3779D5A57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51CC2F2-12B8-43F9-B2BB-E2E10D760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0DE74ED-D7B7-447E-95A7-6BD21FFD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B088-D758-43D6-940A-0D3A3415CA96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70E45C4-225D-44F2-A3F3-D3AE4F31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BCB667B-8D7F-42B9-A70C-593FF91B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15B8-0140-479A-B3F3-B5B584A282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12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024C8-970C-47E6-82B3-8C42E74B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93755DD-9CD8-4672-B7C9-673446BC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B088-D758-43D6-940A-0D3A3415CA96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AB78BBE-620C-401C-8EE8-E0D801D0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C87819F-2286-4F45-A560-C0DC1068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15B8-0140-479A-B3F3-B5B584A282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98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15B0C70-CD85-4A0A-8224-4D9574A8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B088-D758-43D6-940A-0D3A3415CA96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CD0B108-0130-46D2-844E-02163312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3FDE9A0-5A0C-4F32-A2A5-AC60ABE6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15B8-0140-479A-B3F3-B5B584A282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01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AFF77-D0D5-44A0-B3B5-DCF06587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94D116-119D-4EA0-BAAF-AB6C6780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E8CF250-042F-4B55-B5AF-67CC2520B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948E4-759B-4533-AF58-8B30B3E3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B088-D758-43D6-940A-0D3A3415CA96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778D49-C24D-479B-AD3A-BBC5894F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6BE97A-9890-49B1-89A3-64FB92AA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15B8-0140-479A-B3F3-B5B584A282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84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CC196-2749-4035-A95F-6ED934D0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DACF902-2D7D-44FB-8D89-2CB926D00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EB4A9CD-A5A7-4027-AA3B-D51C56AFE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51B839-8967-4CD8-B8BE-332209FA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B088-D758-43D6-940A-0D3A3415CA96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6E7D81A-1742-4E74-8E99-EE19EE99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547AAD-C210-47C5-B18A-DC1991F9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15B8-0140-479A-B3F3-B5B584A282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234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8CB7653-E78B-45E6-B2BD-840926B5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BF8AA9-B0DD-4BCF-8FF4-062BBFD7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2E5599-6625-4028-A51C-D839569F9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1B088-D758-43D6-940A-0D3A3415CA96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98A3B7-6E2A-44CE-8CED-0279DEEB1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BCE99-1943-4B6C-A348-94025286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215B8-0140-479A-B3F3-B5B584A282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834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бежевый мягкий однотонный (234 фото) » ФОНОВАЯ ГАЛЕРЕЯ  КАТЕРИНЫ АСКВИТ">
            <a:extLst>
              <a:ext uri="{FF2B5EF4-FFF2-40B4-BE49-F238E27FC236}">
                <a16:creationId xmlns:a16="http://schemas.microsoft.com/office/drawing/2014/main" id="{13764F89-C305-418A-B402-AB4F78385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31"/>
            <a:ext cx="12192000" cy="68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1A267-F39C-4474-876E-FD5773E6A1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0370" y="1828482"/>
            <a:ext cx="6334125" cy="320103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3DBCB4-BB72-444F-8039-0EDBDF79EDFA}"/>
              </a:ext>
            </a:extLst>
          </p:cNvPr>
          <p:cNvSpPr txBox="1"/>
          <p:nvPr/>
        </p:nvSpPr>
        <p:spPr>
          <a:xfrm rot="5400000" flipV="1">
            <a:off x="7982544" y="2708416"/>
            <a:ext cx="6334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            </a:t>
            </a:r>
            <a:r>
              <a:rPr lang="uk-UA" sz="32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Учням 5-го класу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59351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Цукерки 1кг Nutatti ChoccoVia - купити на siverprod.com.ua, оптова ціна,  Україна">
            <a:extLst>
              <a:ext uri="{FF2B5EF4-FFF2-40B4-BE49-F238E27FC236}">
                <a16:creationId xmlns:a16="http://schemas.microsoft.com/office/drawing/2014/main" id="{5E06086E-C227-4500-A48F-65A7EE61B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2" y="771955"/>
            <a:ext cx="9659388" cy="45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Шестикутник 2">
            <a:extLst>
              <a:ext uri="{FF2B5EF4-FFF2-40B4-BE49-F238E27FC236}">
                <a16:creationId xmlns:a16="http://schemas.microsoft.com/office/drawing/2014/main" id="{0ECAB3D2-9A23-4613-A896-4112AD6E0EB5}"/>
              </a:ext>
            </a:extLst>
          </p:cNvPr>
          <p:cNvSpPr/>
          <p:nvPr/>
        </p:nvSpPr>
        <p:spPr>
          <a:xfrm>
            <a:off x="5918662" y="3246121"/>
            <a:ext cx="49876" cy="4571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91A9519-DFCC-4A29-AD15-94F757394AC5}"/>
              </a:ext>
            </a:extLst>
          </p:cNvPr>
          <p:cNvSpPr/>
          <p:nvPr/>
        </p:nvSpPr>
        <p:spPr>
          <a:xfrm>
            <a:off x="3823855" y="1578295"/>
            <a:ext cx="3740727" cy="31267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ctr">
              <a:lnSpc>
                <a:spcPct val="132000"/>
              </a:lnSpc>
            </a:pPr>
            <a:r>
              <a:rPr lang="uk-UA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Тата й маму ми беремо,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ctr">
              <a:lnSpc>
                <a:spcPct val="132000"/>
              </a:lnSpc>
            </a:pPr>
            <a:r>
              <a:rPr lang="uk-UA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крамниці їх ведемо,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ctr">
              <a:lnSpc>
                <a:spcPct val="132000"/>
              </a:lnSpc>
            </a:pPr>
            <a:r>
              <a:rPr lang="uk-UA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 їм скажемо тихенько: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ctr">
              <a:lnSpc>
                <a:spcPct val="132000"/>
              </a:lnSpc>
            </a:pPr>
            <a:r>
              <a:rPr lang="uk-UA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«Ну купіть, ви, хоч маленьку».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8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20121-D651-4B7D-BD6D-4050BC8B1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251690"/>
            <a:ext cx="9547863" cy="6365241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C607255-A636-4D45-8BF8-0907455F1F67}"/>
              </a:ext>
            </a:extLst>
          </p:cNvPr>
          <p:cNvSpPr/>
          <p:nvPr/>
        </p:nvSpPr>
        <p:spPr>
          <a:xfrm>
            <a:off x="4921136" y="2975956"/>
            <a:ext cx="2410690" cy="1180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Користь</a:t>
            </a:r>
            <a:r>
              <a:rPr lang="ru-RU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шоколадних</a:t>
            </a:r>
            <a:r>
              <a:rPr lang="ru-RU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цукерок</a:t>
            </a:r>
            <a:r>
              <a:rPr lang="ru-RU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залежить</a:t>
            </a:r>
            <a:r>
              <a:rPr lang="ru-RU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від</a:t>
            </a:r>
            <a:r>
              <a:rPr lang="ru-RU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їх</a:t>
            </a:r>
            <a:r>
              <a:rPr lang="ru-RU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складу.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7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Шоколадні цукерки Ferrero Roche Grande, Італія 125 гр. | Купить, цена в  Market IT">
            <a:extLst>
              <a:ext uri="{FF2B5EF4-FFF2-40B4-BE49-F238E27FC236}">
                <a16:creationId xmlns:a16="http://schemas.microsoft.com/office/drawing/2014/main" id="{6F668862-BD3B-4737-A6DB-6CB6D1DAC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76" y="-1"/>
            <a:ext cx="6218977" cy="63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Шестикутник 2">
            <a:extLst>
              <a:ext uri="{FF2B5EF4-FFF2-40B4-BE49-F238E27FC236}">
                <a16:creationId xmlns:a16="http://schemas.microsoft.com/office/drawing/2014/main" id="{80D68F39-4C0C-49D6-9B77-348D95EFB0E5}"/>
              </a:ext>
            </a:extLst>
          </p:cNvPr>
          <p:cNvSpPr/>
          <p:nvPr/>
        </p:nvSpPr>
        <p:spPr>
          <a:xfrm>
            <a:off x="2448955" y="2676698"/>
            <a:ext cx="3713018" cy="2261062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у нашій Україні</a:t>
            </a:r>
          </a:p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Шоколадки класні нині</a:t>
            </a:r>
          </a:p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свої веселі свята</a:t>
            </a:r>
          </a:p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отримують малята.</a:t>
            </a:r>
          </a:p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1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2">
            <a:extLst>
              <a:ext uri="{FF2B5EF4-FFF2-40B4-BE49-F238E27FC236}">
                <a16:creationId xmlns:a16="http://schemas.microsoft.com/office/drawing/2014/main" id="{CA2114F6-632C-4E50-8883-CAB21E20439C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635" y="0"/>
            <a:ext cx="113718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Горіхи з листям, ізольовані на білому тлі. Вид зверху. Укласти з плоским — стокове фото">
            <a:extLst>
              <a:ext uri="{FF2B5EF4-FFF2-40B4-BE49-F238E27FC236}">
                <a16:creationId xmlns:a16="http://schemas.microsoft.com/office/drawing/2014/main" id="{E3186CEC-D5B5-4F6D-AAC9-83FBF58FE9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2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4930711B-E35B-4EB3-A942-9452F00B3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67412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87548F2E-6D0C-405D-BE69-8AC3E26D7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83" y="495589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E8834A61-6D0E-43E5-8074-5D5242CE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40" y="489721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E6541A1A-CC77-406E-B48B-3777BD90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74" y="1967412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C0C3F554-67EF-46DC-9028-355DA38E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99" y="1967412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2B3BAC64-BC67-4D46-BC19-FA3151E2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65" y="1904073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1CD936FA-A7D6-4C54-A616-F9F744E2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46" y="489721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3FFE80D0-A822-46E9-8587-89B37A2B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68" y="489721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1497D4E9-DE5D-4F65-835F-ECAD84A9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24" y="1954018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22B4D7B1-B6E9-44BA-A87E-FEC5B9BE8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60" y="489721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C8A3A964-1CCE-41DA-BC4B-E1D02501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7" y="489721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F65EFFC4-A790-43FE-98F0-AD35D878B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586" y="1899720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E2223A11-8CA9-422F-A77B-AB77F78B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60" y="5144063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0E5EE6B3-7D85-404A-85C4-B77F2288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12" y="5144063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450CC8C1-18EA-4B41-BC44-C657CC72F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33" y="5091757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7123D019-459E-45E2-B0D0-DE6648F99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17" y="5117821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8E7B6AF1-8F66-4F80-B39A-5D4A11316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24" y="5153501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7E264CDC-455D-412C-AFC6-50F0C8638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52" y="5091757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867CF51D-DB8C-465F-9C8E-B02B972A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99" y="3429000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97D5035F-699D-4288-9150-0E172F01C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14" y="3370547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297B3180-5BB6-4F39-9A76-D4E549FF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33" y="3344155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487154E7-BCF2-4BF6-BB7C-C93BB7D3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28" y="3370547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B4B3FC27-04DE-4AD8-82E3-63C87662B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24" y="3370547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Фундук: картинки, стокові Фундук фотографії, зображення | Скачати з  Depositphotos">
            <a:extLst>
              <a:ext uri="{FF2B5EF4-FFF2-40B4-BE49-F238E27FC236}">
                <a16:creationId xmlns:a16="http://schemas.microsoft.com/office/drawing/2014/main" id="{60D542E1-9EA3-45EF-A993-02FE472C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62" y="3375469"/>
            <a:ext cx="980902" cy="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5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бежевый мягкий однотонный (234 фото) » ФОНОВАЯ ГАЛЕРЕЯ  КАТЕРИНЫ АСКВИТ">
            <a:extLst>
              <a:ext uri="{FF2B5EF4-FFF2-40B4-BE49-F238E27FC236}">
                <a16:creationId xmlns:a16="http://schemas.microsoft.com/office/drawing/2014/main" id="{1EFAFF1C-70EC-4E06-80AE-946DAB24E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31"/>
            <a:ext cx="12192000" cy="68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3F5A4-9B84-4636-B82B-979B912C40BD}"/>
              </a:ext>
            </a:extLst>
          </p:cNvPr>
          <p:cNvSpPr txBox="1"/>
          <p:nvPr/>
        </p:nvSpPr>
        <p:spPr>
          <a:xfrm rot="16200000">
            <a:off x="3046615" y="-1414324"/>
            <a:ext cx="6093228" cy="9694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7800" algn="l"/>
            <a:endParaRPr lang="uk-UA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l"/>
            <a:endParaRPr lang="uk-UA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l"/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Любі п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ятикласники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l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шоколадний магнат містер Віллі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Вонка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геніальний виробник цукерок, 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якого ніхто не бачив уже 10 років,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вирішив дозволити цього року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відвідати його фабрику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побачити яка вона тепер зсередини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’ятьом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дітям. 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Тільки п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’ятьом і не більше.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Цих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п’ятьох щасливців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він скрізь водитиме особисто 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дозволить їм побачити всі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фабричні таємниці та чари.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Наприкінці екскурсії всі вони,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спеціальний подарунок, 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отримають стільки шоколаду та цукерок,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що їм вистачить на все життя. 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Потрапити на фабрику зможе той,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хто буде мати  «Золотий квиток»,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який надруковано на золотому папері. 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Четверо дітей вже отримали квитки, 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залишився тільки один. 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отримає його той, хто виконає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надскладне завдання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містера Віллі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Вонка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виготовить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білборд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(рекламу про шоколад). 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Допомогти мені можете тільки ви.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Якщо допоможете, то я отримаю </a:t>
            </a: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омріяний квиток на шоколадну фабрику.»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4175" algn="r"/>
            <a:r>
              <a:rPr lang="uk-UA" sz="20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Підпис Чарлі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/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4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тяча проза Роальда Даля: ЧАРЛІ ТА ШОКОЛАДНА ФАБРИКА">
            <a:extLst>
              <a:ext uri="{FF2B5EF4-FFF2-40B4-BE49-F238E27FC236}">
                <a16:creationId xmlns:a16="http://schemas.microsoft.com/office/drawing/2014/main" id="{742F09E7-7984-483A-9FAB-FBF88D15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6" y="4416"/>
            <a:ext cx="10525149" cy="685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3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048762-D9BB-4185-AA43-7078A989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7754"/>
            <a:ext cx="12192001" cy="60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6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Цукерки Бабусині ласощі (2,5 кг), Марія — купити у Львові за ціною 332.50  грн. ➜ оптом та в роздріб ☞ від інтернет-магазину солодощів /  Sweetmarket.com.ua">
            <a:extLst>
              <a:ext uri="{FF2B5EF4-FFF2-40B4-BE49-F238E27FC236}">
                <a16:creationId xmlns:a16="http://schemas.microsoft.com/office/drawing/2014/main" id="{DB94B72C-718E-4F3B-93A9-51045605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75" y="685799"/>
            <a:ext cx="7844097" cy="49980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Шестикутник 2">
            <a:extLst>
              <a:ext uri="{FF2B5EF4-FFF2-40B4-BE49-F238E27FC236}">
                <a16:creationId xmlns:a16="http://schemas.microsoft.com/office/drawing/2014/main" id="{81BE5ADD-C35C-4756-9DC4-E389264DD709}"/>
              </a:ext>
            </a:extLst>
          </p:cNvPr>
          <p:cNvSpPr/>
          <p:nvPr/>
        </p:nvSpPr>
        <p:spPr>
          <a:xfrm>
            <a:off x="3192087" y="1878676"/>
            <a:ext cx="4272742" cy="2394066"/>
          </a:xfrm>
          <a:prstGeom prst="hexagon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Їжте цукерки, але не переїдайте!</a:t>
            </a:r>
          </a:p>
        </p:txBody>
      </p:sp>
    </p:spTree>
    <p:extLst>
      <p:ext uri="{BB962C8B-B14F-4D97-AF65-F5344CB8AC3E}">
        <p14:creationId xmlns:p14="http://schemas.microsoft.com/office/powerpoint/2010/main" val="183721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Цукерки &quot;Бабусині&quot; 2,2кг">
            <a:extLst>
              <a:ext uri="{FF2B5EF4-FFF2-40B4-BE49-F238E27FC236}">
                <a16:creationId xmlns:a16="http://schemas.microsoft.com/office/drawing/2014/main" id="{E549BAB7-E02D-4DBB-B056-EA382430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37" y="0"/>
            <a:ext cx="7985415" cy="66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0EEF2DD-704F-4E07-971B-37458B74982D}"/>
              </a:ext>
            </a:extLst>
          </p:cNvPr>
          <p:cNvSpPr/>
          <p:nvPr/>
        </p:nvSpPr>
        <p:spPr>
          <a:xfrm rot="21376049">
            <a:off x="4769488" y="2457131"/>
            <a:ext cx="3164029" cy="15378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Найголовніше </a:t>
            </a: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– знати міру!</a:t>
            </a: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Смачного!</a:t>
            </a:r>
          </a:p>
        </p:txBody>
      </p:sp>
    </p:spTree>
    <p:extLst>
      <p:ext uri="{BB962C8B-B14F-4D97-AF65-F5344CB8AC3E}">
        <p14:creationId xmlns:p14="http://schemas.microsoft.com/office/powerpoint/2010/main" val="203662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Замовити Цукерки Трюфель Оригінальний, Trueffle 1 кг.">
            <a:extLst>
              <a:ext uri="{FF2B5EF4-FFF2-40B4-BE49-F238E27FC236}">
                <a16:creationId xmlns:a16="http://schemas.microsoft.com/office/drawing/2014/main" id="{526EA4F6-5569-43C8-B152-FFCBDCC4A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7" y="-839585"/>
            <a:ext cx="8531628" cy="7697585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69B3936-6EB5-4C19-86CD-74945F9E5545}"/>
              </a:ext>
            </a:extLst>
          </p:cNvPr>
          <p:cNvSpPr/>
          <p:nvPr/>
        </p:nvSpPr>
        <p:spPr>
          <a:xfrm>
            <a:off x="4804756" y="4554761"/>
            <a:ext cx="4721629" cy="230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EE71F6C-7D81-4E40-80CC-4AF58F3F8C93}"/>
              </a:ext>
            </a:extLst>
          </p:cNvPr>
          <p:cNvSpPr/>
          <p:nvPr/>
        </p:nvSpPr>
        <p:spPr>
          <a:xfrm rot="21176966">
            <a:off x="3695117" y="2077601"/>
            <a:ext cx="2555829" cy="2004681"/>
          </a:xfrm>
          <a:prstGeom prst="ellipse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 – стимулятор мозкової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393190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Новорічний подарунок Roshen №4 23 Чарівна цукерка 333 г (4823077638305_1) –  купити в Україні - ROZETKA. Ціни на Новорічний подарунок Roshen №4 23  Чарівна цукерка 333 г (4823077638305_1) в Києві, Харкові, Дніпрі, Одесі,  Львові, Запоріжжі, Вінниці ...">
            <a:extLst>
              <a:ext uri="{FF2B5EF4-FFF2-40B4-BE49-F238E27FC236}">
                <a16:creationId xmlns:a16="http://schemas.microsoft.com/office/drawing/2014/main" id="{0377FD7A-9388-43EE-AAE2-E7C78A9C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989138"/>
            <a:ext cx="8279477" cy="41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Шестикутник 3">
            <a:extLst>
              <a:ext uri="{FF2B5EF4-FFF2-40B4-BE49-F238E27FC236}">
                <a16:creationId xmlns:a16="http://schemas.microsoft.com/office/drawing/2014/main" id="{C4F38992-F7DE-4556-889A-A81506A67287}"/>
              </a:ext>
            </a:extLst>
          </p:cNvPr>
          <p:cNvSpPr/>
          <p:nvPr/>
        </p:nvSpPr>
        <p:spPr>
          <a:xfrm rot="21029045">
            <a:off x="4240639" y="1830001"/>
            <a:ext cx="2534001" cy="1302445"/>
          </a:xfrm>
          <a:prstGeom prst="hexagon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 сильний антидепресант</a:t>
            </a:r>
          </a:p>
        </p:txBody>
      </p:sp>
    </p:spTree>
    <p:extLst>
      <p:ext uri="{BB962C8B-B14F-4D97-AF65-F5344CB8AC3E}">
        <p14:creationId xmlns:p14="http://schemas.microsoft.com/office/powerpoint/2010/main" val="321784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околад Millennium «Golden Nut» молочний з начинкою та цілими горіхами 40г.  Купити в інтернет-магазині Мілленіум оптом та вроздріб">
            <a:extLst>
              <a:ext uri="{FF2B5EF4-FFF2-40B4-BE49-F238E27FC236}">
                <a16:creationId xmlns:a16="http://schemas.microsoft.com/office/drawing/2014/main" id="{BFBED32A-7B97-4FB5-8BE9-CC9ACF5D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33" y="1251482"/>
            <a:ext cx="8445731" cy="46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726A7C7E-FBF4-4494-B3A5-8357B71E5E4D}"/>
              </a:ext>
            </a:extLst>
          </p:cNvPr>
          <p:cNvSpPr/>
          <p:nvPr/>
        </p:nvSpPr>
        <p:spPr>
          <a:xfrm>
            <a:off x="3591097" y="2975957"/>
            <a:ext cx="3790605" cy="129678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грам чорного шоколаду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позбавить від відчуття голоду </a:t>
            </a:r>
          </a:p>
        </p:txBody>
      </p:sp>
    </p:spTree>
    <p:extLst>
      <p:ext uri="{BB962C8B-B14F-4D97-AF65-F5344CB8AC3E}">
        <p14:creationId xmlns:p14="http://schemas.microsoft.com/office/powerpoint/2010/main" val="2477329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257</Words>
  <Application>Microsoft Office PowerPoint</Application>
  <PresentationFormat>Широкий екран</PresentationFormat>
  <Paragraphs>53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 1</dc:creator>
  <cp:lastModifiedBy>User 1</cp:lastModifiedBy>
  <cp:revision>12</cp:revision>
  <dcterms:created xsi:type="dcterms:W3CDTF">2023-02-15T03:44:45Z</dcterms:created>
  <dcterms:modified xsi:type="dcterms:W3CDTF">2023-02-17T03:51:55Z</dcterms:modified>
</cp:coreProperties>
</file>