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942F-5ED2-4100-8C39-E62468B074D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4C88-417D-4368-B3BA-6DF2D9B9F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961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942F-5ED2-4100-8C39-E62468B074D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4C88-417D-4368-B3BA-6DF2D9B9F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793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942F-5ED2-4100-8C39-E62468B074D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4C88-417D-4368-B3BA-6DF2D9B9F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95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942F-5ED2-4100-8C39-E62468B074D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4C88-417D-4368-B3BA-6DF2D9B9F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81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942F-5ED2-4100-8C39-E62468B074D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4C88-417D-4368-B3BA-6DF2D9B9F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95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942F-5ED2-4100-8C39-E62468B074D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4C88-417D-4368-B3BA-6DF2D9B9F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811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942F-5ED2-4100-8C39-E62468B074D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4C88-417D-4368-B3BA-6DF2D9B9F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962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942F-5ED2-4100-8C39-E62468B074D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4C88-417D-4368-B3BA-6DF2D9B9F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88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942F-5ED2-4100-8C39-E62468B074D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4C88-417D-4368-B3BA-6DF2D9B9F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57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942F-5ED2-4100-8C39-E62468B074D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4C88-417D-4368-B3BA-6DF2D9B9F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061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942F-5ED2-4100-8C39-E62468B074D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44C88-417D-4368-B3BA-6DF2D9B9F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91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F942F-5ED2-4100-8C39-E62468B074DA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44C88-417D-4368-B3BA-6DF2D9B9F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98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fif"/><Relationship Id="rId4" Type="http://schemas.openxmlformats.org/officeDocument/2006/relationships/image" Target="../media/image15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f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f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hyperlink" Target="https://uk.wikipedia.org/wiki/%D0%A2%D0%B5%D0%BB%D0%B5%D0%B1%D0%B0%D1%87%D0%B5%D0%BD%D0%BD%D1%8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hyperlink" Target="https://uk.wikipedia.org/wiki/%D0%86%D0%BD%D1%82%D0%B5%D1%80%D0%BD%D0%B5%D1%8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8471" y="1027859"/>
            <a:ext cx="9144000" cy="981916"/>
          </a:xfrm>
        </p:spPr>
        <p:txBody>
          <a:bodyPr/>
          <a:lstStyle/>
          <a:p>
            <a:r>
              <a:rPr lang="uk-UA" dirty="0" smtClean="0"/>
              <a:t>Телебачення: погляд у світ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224" y="2009775"/>
            <a:ext cx="6399904" cy="426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73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152400" y="-380747"/>
            <a:ext cx="184731" cy="152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7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42"/>
          <p:cNvSpPr>
            <a:spLocks noGrp="1" noChangeArrowheads="1"/>
          </p:cNvSpPr>
          <p:nvPr>
            <p:ph idx="1"/>
          </p:nvPr>
        </p:nvSpPr>
        <p:spPr bwMode="auto">
          <a:xfrm>
            <a:off x="914400" y="3553592"/>
            <a:ext cx="10771094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Успіх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 телепередач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залежить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від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естетичного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оформлення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телестудії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. Для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кожної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програми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, проекту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створюють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відповідний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 дизайн.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Щоб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оформити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361F0F"/>
              </a:solidFill>
              <a:effectLst/>
              <a:latin typeface="RockwellNov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інтер’єр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,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застосовують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сучасне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обладнання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,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цифрові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технології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,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також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враховують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телевізійні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особливості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.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Це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потребує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від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дизайнерів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знання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художніх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 і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технічних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аспектів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361F0F"/>
                </a:solidFill>
                <a:effectLst/>
                <a:latin typeface="RockwellNova"/>
                <a:cs typeface="Times New Roman" panose="02020603050405020304" pitchFamily="18" charset="0"/>
              </a:rPr>
              <a:t>телемистецтва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128" y="269615"/>
            <a:ext cx="7560235" cy="328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2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Звукове</a:t>
            </a:r>
            <a:r>
              <a:rPr lang="ru-RU" b="1" dirty="0"/>
              <a:t> </a:t>
            </a:r>
            <a:r>
              <a:rPr lang="ru-RU" b="1" dirty="0" err="1"/>
              <a:t>оформлення</a:t>
            </a:r>
            <a:r>
              <a:rPr lang="ru-RU" b="1" dirty="0"/>
              <a:t> на </a:t>
            </a:r>
            <a:r>
              <a:rPr lang="ru-RU" b="1" dirty="0" err="1"/>
              <a:t>телебаченні</a:t>
            </a:r>
            <a:r>
              <a:rPr lang="ru-RU" b="1" dirty="0"/>
              <a:t>, як і в </a:t>
            </a:r>
            <a:r>
              <a:rPr lang="ru-RU" b="1" dirty="0" err="1"/>
              <a:t>кіно</a:t>
            </a:r>
            <a:r>
              <a:rPr lang="ru-RU" b="1" dirty="0"/>
              <a:t>, є </a:t>
            </a:r>
            <a:r>
              <a:rPr lang="ru-RU" b="1" dirty="0" err="1"/>
              <a:t>дуже</a:t>
            </a:r>
            <a:r>
              <a:rPr lang="ru-RU" b="1" dirty="0"/>
              <a:t> </a:t>
            </a:r>
            <a:r>
              <a:rPr lang="ru-RU" b="1" dirty="0" err="1"/>
              <a:t>важливим</a:t>
            </a:r>
            <a:r>
              <a:rPr lang="ru-RU" b="1" dirty="0"/>
              <a:t> </a:t>
            </a:r>
            <a:r>
              <a:rPr lang="ru-RU" b="1" dirty="0" err="1"/>
              <a:t>елементом</a:t>
            </a:r>
            <a:r>
              <a:rPr lang="ru-RU" b="1" dirty="0"/>
              <a:t> </a:t>
            </a:r>
            <a:r>
              <a:rPr lang="ru-RU" b="1" dirty="0" err="1"/>
              <a:t>художньої</a:t>
            </a:r>
            <a:r>
              <a:rPr lang="ru-RU" b="1" dirty="0"/>
              <a:t> </a:t>
            </a:r>
            <a:r>
              <a:rPr lang="ru-RU" b="1" dirty="0" err="1"/>
              <a:t>мови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Звуковий</a:t>
            </a:r>
            <a:r>
              <a:rPr lang="ru-RU" dirty="0"/>
              <a:t> ряд на </a:t>
            </a:r>
            <a:r>
              <a:rPr lang="ru-RU" dirty="0" err="1"/>
              <a:t>телеекрані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у </a:t>
            </a:r>
            <a:r>
              <a:rPr lang="ru-RU" b="1" dirty="0" err="1"/>
              <a:t>трьох</a:t>
            </a:r>
            <a:r>
              <a:rPr lang="ru-RU" b="1" dirty="0"/>
              <a:t> формах</a:t>
            </a:r>
            <a:r>
              <a:rPr lang="ru-RU" dirty="0"/>
              <a:t>: </a:t>
            </a:r>
            <a:r>
              <a:rPr lang="ru-RU" b="1" dirty="0"/>
              <a:t>слово</a:t>
            </a:r>
            <a:r>
              <a:rPr lang="ru-RU" dirty="0"/>
              <a:t>, </a:t>
            </a:r>
            <a:r>
              <a:rPr lang="ru-RU" b="1" dirty="0" err="1"/>
              <a:t>музика</a:t>
            </a:r>
            <a:r>
              <a:rPr lang="ru-RU" dirty="0"/>
              <a:t> і </a:t>
            </a:r>
            <a:r>
              <a:rPr lang="ru-RU" b="1" dirty="0" smtClean="0"/>
              <a:t>шуми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звучати</a:t>
            </a:r>
            <a:r>
              <a:rPr lang="ru-RU" dirty="0"/>
              <a:t> в </a:t>
            </a:r>
            <a:r>
              <a:rPr lang="ru-RU" dirty="0" err="1"/>
              <a:t>кадрі</a:t>
            </a:r>
            <a:r>
              <a:rPr lang="ru-RU" dirty="0"/>
              <a:t> і поза ним</a:t>
            </a:r>
            <a:r>
              <a:rPr lang="ru-RU" dirty="0" smtClean="0"/>
              <a:t>.</a:t>
            </a:r>
          </a:p>
          <a:p>
            <a:r>
              <a:rPr lang="ru-RU" dirty="0"/>
              <a:t>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музики</a:t>
            </a:r>
            <a:r>
              <a:rPr lang="ru-RU" dirty="0"/>
              <a:t> — </a:t>
            </a:r>
            <a:r>
              <a:rPr lang="ru-RU" dirty="0" err="1"/>
              <a:t>вокальної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інструментальної</a:t>
            </a:r>
            <a:r>
              <a:rPr lang="ru-RU" dirty="0"/>
              <a:t>, </a:t>
            </a:r>
            <a:r>
              <a:rPr lang="ru-RU" dirty="0" err="1"/>
              <a:t>камерної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симфонічної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 — </a:t>
            </a:r>
            <a:r>
              <a:rPr lang="ru-RU" dirty="0" err="1"/>
              <a:t>виражаються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 та </a:t>
            </a:r>
            <a:r>
              <a:rPr lang="ru-RU" dirty="0" err="1"/>
              <a:t>емоції</a:t>
            </a:r>
            <a:r>
              <a:rPr lang="ru-RU" dirty="0"/>
              <a:t> </a:t>
            </a:r>
            <a:r>
              <a:rPr lang="ru-RU" dirty="0" err="1"/>
              <a:t>героїв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самих </a:t>
            </a:r>
            <a:r>
              <a:rPr lang="ru-RU" dirty="0" err="1"/>
              <a:t>авторів</a:t>
            </a:r>
            <a:r>
              <a:rPr lang="ru-RU" dirty="0"/>
              <a:t>.</a:t>
            </a:r>
          </a:p>
          <a:p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музика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«</a:t>
            </a:r>
            <a:r>
              <a:rPr lang="ru-RU" dirty="0" err="1"/>
              <a:t>першою</a:t>
            </a:r>
            <a:r>
              <a:rPr lang="ru-RU" dirty="0"/>
              <a:t> </a:t>
            </a:r>
            <a:r>
              <a:rPr lang="ru-RU" dirty="0" err="1"/>
              <a:t>скрипкою</a:t>
            </a:r>
            <a:r>
              <a:rPr lang="ru-RU" dirty="0"/>
              <a:t>» </a:t>
            </a:r>
            <a:r>
              <a:rPr lang="ru-RU" dirty="0" err="1"/>
              <a:t>телепроектів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8816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Яка </a:t>
            </a:r>
            <a:r>
              <a:rPr lang="ru-RU" b="1" dirty="0" err="1"/>
              <a:t>музична</a:t>
            </a:r>
            <a:r>
              <a:rPr lang="ru-RU" b="1" dirty="0"/>
              <a:t> </a:t>
            </a:r>
            <a:r>
              <a:rPr lang="ru-RU" b="1" dirty="0" err="1"/>
              <a:t>телепрограма</a:t>
            </a:r>
            <a:r>
              <a:rPr lang="ru-RU" b="1" dirty="0"/>
              <a:t> </a:t>
            </a:r>
            <a:r>
              <a:rPr lang="ru-RU" b="1" dirty="0" err="1"/>
              <a:t>найбільше</a:t>
            </a:r>
            <a:r>
              <a:rPr lang="ru-RU" b="1" dirty="0"/>
              <a:t> </a:t>
            </a:r>
            <a:r>
              <a:rPr lang="ru-RU" b="1" dirty="0" err="1"/>
              <a:t>запам’яталась</a:t>
            </a:r>
            <a:r>
              <a:rPr lang="ru-RU" b="1" dirty="0"/>
              <a:t> і </a:t>
            </a:r>
            <a:r>
              <a:rPr lang="ru-RU" b="1" dirty="0" err="1"/>
              <a:t>чому</a:t>
            </a:r>
            <a:r>
              <a:rPr lang="ru-RU" b="1" dirty="0"/>
              <a:t>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83" y="1690688"/>
            <a:ext cx="3290173" cy="22271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894" y="1644089"/>
            <a:ext cx="4126006" cy="27506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898" y="4156635"/>
            <a:ext cx="3850341" cy="25668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47" y="3397624"/>
            <a:ext cx="4191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62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4071" y="3404720"/>
            <a:ext cx="6629937" cy="2020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На </a:t>
            </a:r>
            <a:r>
              <a:rPr lang="ru-RU" dirty="0" err="1"/>
              <a:t>телебаченні</a:t>
            </a:r>
            <a:r>
              <a:rPr lang="ru-RU" dirty="0"/>
              <a:t> </a:t>
            </a:r>
            <a:r>
              <a:rPr lang="ru-RU" b="1" dirty="0" err="1"/>
              <a:t>працюють</a:t>
            </a:r>
            <a:r>
              <a:rPr lang="ru-RU" b="1" dirty="0"/>
              <a:t> люди </a:t>
            </a:r>
            <a:r>
              <a:rPr lang="ru-RU" b="1" dirty="0" err="1"/>
              <a:t>різних</a:t>
            </a:r>
            <a:r>
              <a:rPr lang="ru-RU" b="1" dirty="0"/>
              <a:t> </a:t>
            </a:r>
            <a:r>
              <a:rPr lang="ru-RU" b="1" dirty="0" err="1"/>
              <a:t>професій</a:t>
            </a:r>
            <a:r>
              <a:rPr lang="ru-RU" dirty="0"/>
              <a:t>. Тут </a:t>
            </a:r>
            <a:r>
              <a:rPr lang="ru-RU" dirty="0" err="1"/>
              <a:t>створюють</a:t>
            </a:r>
            <a:r>
              <a:rPr lang="ru-RU" dirty="0"/>
              <a:t> </a:t>
            </a:r>
            <a:r>
              <a:rPr lang="ru-RU" dirty="0" err="1"/>
              <a:t>суто</a:t>
            </a:r>
            <a:r>
              <a:rPr lang="ru-RU" dirty="0"/>
              <a:t> </a:t>
            </a:r>
            <a:r>
              <a:rPr lang="ru-RU" dirty="0" err="1"/>
              <a:t>телевізійні</a:t>
            </a:r>
            <a:r>
              <a:rPr lang="ru-RU" dirty="0"/>
              <a:t> </a:t>
            </a:r>
            <a:r>
              <a:rPr lang="ru-RU" dirty="0" err="1"/>
              <a:t>художні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: </a:t>
            </a:r>
            <a:r>
              <a:rPr lang="ru-RU" b="1" dirty="0" err="1"/>
              <a:t>телемости</a:t>
            </a:r>
            <a:r>
              <a:rPr lang="ru-RU" b="1" dirty="0"/>
              <a:t>, </a:t>
            </a:r>
            <a:r>
              <a:rPr lang="ru-RU" b="1" dirty="0" err="1"/>
              <a:t>відеокліпи</a:t>
            </a:r>
            <a:r>
              <a:rPr lang="ru-RU" b="1" dirty="0"/>
              <a:t>, </a:t>
            </a:r>
            <a:r>
              <a:rPr lang="ru-RU" b="1" dirty="0" err="1"/>
              <a:t>телепередачі</a:t>
            </a:r>
            <a:r>
              <a:rPr lang="ru-RU" b="1" dirty="0"/>
              <a:t>, телешоу, </a:t>
            </a:r>
            <a:r>
              <a:rPr lang="ru-RU" b="1" dirty="0" err="1"/>
              <a:t>телесеріали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, над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</a:t>
            </a:r>
            <a:r>
              <a:rPr lang="ru-RU" b="1" dirty="0" err="1"/>
              <a:t>сценаристи</a:t>
            </a:r>
            <a:r>
              <a:rPr lang="ru-RU" b="1" dirty="0"/>
              <a:t>, </a:t>
            </a:r>
            <a:r>
              <a:rPr lang="ru-RU" b="1" dirty="0" err="1"/>
              <a:t>режисери</a:t>
            </a:r>
            <a:r>
              <a:rPr lang="ru-RU" b="1" dirty="0"/>
              <a:t>, </a:t>
            </a:r>
            <a:r>
              <a:rPr lang="ru-RU" b="1" dirty="0" err="1"/>
              <a:t>актори</a:t>
            </a:r>
            <a:r>
              <a:rPr lang="ru-RU" b="1" dirty="0"/>
              <a:t>, </a:t>
            </a:r>
            <a:r>
              <a:rPr lang="ru-RU" b="1" dirty="0" err="1"/>
              <a:t>звукорежисери</a:t>
            </a:r>
            <a:r>
              <a:rPr lang="ru-RU" b="1" dirty="0"/>
              <a:t>, </a:t>
            </a:r>
            <a:r>
              <a:rPr lang="ru-RU" b="1" dirty="0" err="1"/>
              <a:t>освітлювачі</a:t>
            </a:r>
            <a:r>
              <a:rPr lang="ru-RU" b="1" dirty="0"/>
              <a:t> </a:t>
            </a:r>
            <a:r>
              <a:rPr lang="ru-RU" dirty="0"/>
              <a:t>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фахівці</a:t>
            </a:r>
            <a:r>
              <a:rPr lang="ru-RU" dirty="0"/>
              <a:t> </a:t>
            </a:r>
            <a:r>
              <a:rPr lang="ru-RU" dirty="0" err="1"/>
              <a:t>кіно</a:t>
            </a:r>
            <a:r>
              <a:rPr lang="ru-RU" dirty="0"/>
              <a:t> і </a:t>
            </a:r>
            <a:r>
              <a:rPr lang="ru-RU" dirty="0" err="1"/>
              <a:t>телебачення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79" y="296582"/>
            <a:ext cx="4085115" cy="2714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008" y="2378354"/>
            <a:ext cx="4572000" cy="30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694" y="142321"/>
            <a:ext cx="4063358" cy="241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84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err="1"/>
              <a:t>Невід’ємною</a:t>
            </a:r>
            <a:r>
              <a:rPr lang="ru-RU" sz="4400" dirty="0"/>
              <a:t> </a:t>
            </a:r>
            <a:r>
              <a:rPr lang="ru-RU" sz="4400" dirty="0" err="1"/>
              <a:t>складовою</a:t>
            </a:r>
            <a:r>
              <a:rPr lang="ru-RU" sz="4400" dirty="0"/>
              <a:t> </a:t>
            </a:r>
            <a:r>
              <a:rPr lang="ru-RU" sz="4400" dirty="0" err="1"/>
              <a:t>сучасного</a:t>
            </a:r>
            <a:r>
              <a:rPr lang="ru-RU" sz="4400" dirty="0"/>
              <a:t> </a:t>
            </a:r>
            <a:r>
              <a:rPr lang="ru-RU" sz="4400" dirty="0" err="1"/>
              <a:t>телебачення</a:t>
            </a:r>
            <a:r>
              <a:rPr lang="ru-RU" sz="4400" dirty="0"/>
              <a:t> є </a:t>
            </a:r>
            <a:r>
              <a:rPr lang="ru-RU" sz="4400" b="1" dirty="0" err="1"/>
              <a:t>телевізійне</a:t>
            </a:r>
            <a:r>
              <a:rPr lang="ru-RU" sz="4400" b="1" dirty="0"/>
              <a:t> </a:t>
            </a:r>
            <a:r>
              <a:rPr lang="ru-RU" sz="4400" b="1" dirty="0" err="1"/>
              <a:t>кіно</a:t>
            </a:r>
            <a:r>
              <a:rPr lang="ru-RU" sz="4400" dirty="0"/>
              <a:t>: </a:t>
            </a:r>
            <a:r>
              <a:rPr lang="ru-RU" sz="4400" dirty="0" err="1"/>
              <a:t>анімаційні</a:t>
            </a:r>
            <a:r>
              <a:rPr lang="ru-RU" sz="4400" dirty="0"/>
              <a:t>, </a:t>
            </a:r>
            <a:r>
              <a:rPr lang="ru-RU" sz="4400" dirty="0" err="1"/>
              <a:t>неігрові</a:t>
            </a:r>
            <a:r>
              <a:rPr lang="ru-RU" sz="4400" dirty="0"/>
              <a:t> та </a:t>
            </a:r>
            <a:r>
              <a:rPr lang="ru-RU" sz="4400" dirty="0" err="1"/>
              <a:t>ігрові</a:t>
            </a:r>
            <a:r>
              <a:rPr lang="ru-RU" sz="4400" dirty="0"/>
              <a:t> </a:t>
            </a:r>
            <a:r>
              <a:rPr lang="ru-RU" sz="4400" dirty="0" err="1"/>
              <a:t>короткометражні</a:t>
            </a:r>
            <a:r>
              <a:rPr lang="ru-RU" sz="4400" dirty="0"/>
              <a:t> </a:t>
            </a:r>
            <a:r>
              <a:rPr lang="ru-RU" sz="4400" dirty="0" err="1"/>
              <a:t>фільми</a:t>
            </a:r>
            <a:r>
              <a:rPr lang="ru-RU" sz="4400" dirty="0"/>
              <a:t>, </a:t>
            </a:r>
            <a:r>
              <a:rPr lang="ru-RU" sz="4400" dirty="0" err="1"/>
              <a:t>телевізійні</a:t>
            </a:r>
            <a:r>
              <a:rPr lang="ru-RU" sz="4400" dirty="0"/>
              <a:t> </a:t>
            </a:r>
            <a:r>
              <a:rPr lang="ru-RU" sz="4400" dirty="0" err="1"/>
              <a:t>фільми</a:t>
            </a:r>
            <a:r>
              <a:rPr lang="ru-RU" sz="4400" dirty="0"/>
              <a:t>, </a:t>
            </a:r>
            <a:r>
              <a:rPr lang="ru-RU" sz="4400" dirty="0" err="1"/>
              <a:t>серіали</a:t>
            </a:r>
            <a:r>
              <a:rPr lang="ru-RU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5707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Найкращі телесеріали останніх 20 років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0234" y="5135702"/>
            <a:ext cx="10515600" cy="12956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екранні</a:t>
            </a:r>
            <a:r>
              <a:rPr lang="ru-RU" dirty="0"/>
              <a:t> твори </a:t>
            </a:r>
            <a:r>
              <a:rPr lang="ru-RU" dirty="0" err="1"/>
              <a:t>знімають</a:t>
            </a:r>
            <a:r>
              <a:rPr lang="ru-RU" dirty="0"/>
              <a:t> </a:t>
            </a:r>
            <a:r>
              <a:rPr lang="ru-RU" dirty="0" err="1"/>
              <a:t>спеціально</a:t>
            </a:r>
            <a:r>
              <a:rPr lang="ru-RU" dirty="0"/>
              <a:t> для </a:t>
            </a:r>
            <a:r>
              <a:rPr lang="ru-RU" dirty="0" err="1"/>
              <a:t>телебачення</a:t>
            </a:r>
            <a:r>
              <a:rPr lang="ru-RU" dirty="0"/>
              <a:t>, а не для прокату в </a:t>
            </a:r>
            <a:r>
              <a:rPr lang="ru-RU" dirty="0" err="1"/>
              <a:t>кінотеатрах</a:t>
            </a:r>
            <a:r>
              <a:rPr lang="ru-RU" dirty="0"/>
              <a:t>, тому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враховуються</a:t>
            </a:r>
            <a:r>
              <a:rPr lang="ru-RU" dirty="0"/>
              <a:t> </a:t>
            </a:r>
            <a:r>
              <a:rPr lang="ru-RU" dirty="0" err="1"/>
              <a:t>технічні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телемистецтва</a:t>
            </a:r>
            <a:r>
              <a:rPr lang="ru-RU" dirty="0"/>
              <a:t> і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сприймання</a:t>
            </a:r>
            <a:r>
              <a:rPr lang="ru-RU" dirty="0"/>
              <a:t> </a:t>
            </a:r>
            <a:r>
              <a:rPr lang="ru-RU" dirty="0" err="1"/>
              <a:t>телеглядачами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34" y="1563221"/>
            <a:ext cx="4029635" cy="30222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541" y="1444136"/>
            <a:ext cx="5741334" cy="343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965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56" y="505299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Виготовити рекламний буклет для українського кінофільму. </a:t>
            </a:r>
            <a:r>
              <a:rPr lang="uk-UA" smtClean="0"/>
              <a:t>Прочитати с.160-164.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56" y="365125"/>
            <a:ext cx="7352550" cy="4687867"/>
          </a:xfrm>
        </p:spPr>
      </p:pic>
    </p:spTree>
    <p:extLst>
      <p:ext uri="{BB962C8B-B14F-4D97-AF65-F5344CB8AC3E}">
        <p14:creationId xmlns:p14="http://schemas.microsoft.com/office/powerpoint/2010/main" val="3258913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3353" y="4017495"/>
            <a:ext cx="10515600" cy="2032000"/>
          </a:xfrm>
        </p:spPr>
        <p:txBody>
          <a:bodyPr/>
          <a:lstStyle/>
          <a:p>
            <a:r>
              <a:rPr lang="ru-RU" dirty="0"/>
              <a:t>Ми </a:t>
            </a:r>
            <a:r>
              <a:rPr lang="ru-RU" dirty="0" err="1"/>
              <a:t>живемо</a:t>
            </a:r>
            <a:r>
              <a:rPr lang="ru-RU" dirty="0"/>
              <a:t> в </a:t>
            </a:r>
            <a:r>
              <a:rPr lang="ru-RU" dirty="0" err="1"/>
              <a:t>епоху</a:t>
            </a:r>
            <a:r>
              <a:rPr lang="ru-RU" dirty="0"/>
              <a:t> глобального </a:t>
            </a:r>
            <a:r>
              <a:rPr lang="ru-RU" dirty="0" err="1"/>
              <a:t>панування</a:t>
            </a:r>
            <a:r>
              <a:rPr lang="ru-RU" dirty="0"/>
              <a:t> </a:t>
            </a:r>
            <a:r>
              <a:rPr lang="ru-RU" dirty="0" err="1"/>
              <a:t>медіа</a:t>
            </a:r>
            <a:r>
              <a:rPr lang="ru-RU" dirty="0"/>
              <a:t>.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 smtClean="0"/>
              <a:t>розуміємо</a:t>
            </a:r>
            <a:r>
              <a:rPr lang="ru-RU" dirty="0" smtClean="0"/>
              <a:t> </a:t>
            </a:r>
            <a:r>
              <a:rPr lang="ru-RU" dirty="0" err="1"/>
              <a:t>значення</a:t>
            </a:r>
            <a:r>
              <a:rPr lang="ru-RU" dirty="0"/>
              <a:t> таких </a:t>
            </a:r>
            <a:r>
              <a:rPr lang="ru-RU" dirty="0" err="1"/>
              <a:t>поширених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, як </a:t>
            </a:r>
            <a:r>
              <a:rPr lang="ru-RU" b="1" dirty="0" err="1"/>
              <a:t>медіа</a:t>
            </a:r>
            <a:r>
              <a:rPr lang="ru-RU" b="1" dirty="0"/>
              <a:t>-культура</a:t>
            </a:r>
            <a:r>
              <a:rPr lang="ru-RU" dirty="0"/>
              <a:t>, </a:t>
            </a:r>
            <a:r>
              <a:rPr lang="ru-RU" b="1" dirty="0" err="1"/>
              <a:t>медіа-простір</a:t>
            </a:r>
            <a:r>
              <a:rPr lang="ru-RU" dirty="0"/>
              <a:t>, </a:t>
            </a:r>
            <a:r>
              <a:rPr lang="ru-RU" b="1" dirty="0" err="1"/>
              <a:t>медіа-освіта</a:t>
            </a:r>
            <a:r>
              <a:rPr lang="ru-RU" dirty="0"/>
              <a:t>, </a:t>
            </a:r>
            <a:r>
              <a:rPr lang="ru-RU" b="1" dirty="0" err="1"/>
              <a:t>медіа</a:t>
            </a:r>
            <a:r>
              <a:rPr lang="ru-RU" b="1" dirty="0"/>
              <a:t>- </a:t>
            </a:r>
            <a:r>
              <a:rPr lang="ru-RU" b="1" dirty="0" err="1"/>
              <a:t>технології</a:t>
            </a:r>
            <a:r>
              <a:rPr lang="ru-RU" dirty="0"/>
              <a:t>? </a:t>
            </a:r>
            <a:r>
              <a:rPr lang="ru-RU" dirty="0" err="1"/>
              <a:t>Медіа</a:t>
            </a:r>
            <a:r>
              <a:rPr lang="ru-RU" dirty="0"/>
              <a:t> </a:t>
            </a:r>
            <a:r>
              <a:rPr lang="ru-RU" dirty="0" err="1"/>
              <a:t>всебічно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—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пізнання</a:t>
            </a:r>
            <a:r>
              <a:rPr lang="ru-RU" dirty="0"/>
              <a:t> до </a:t>
            </a:r>
            <a:r>
              <a:rPr lang="ru-RU" dirty="0" err="1"/>
              <a:t>дозвілля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18" y="230468"/>
            <a:ext cx="64262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78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1988" y="2368190"/>
            <a:ext cx="10515600" cy="4351338"/>
          </a:xfrm>
        </p:spPr>
        <p:txBody>
          <a:bodyPr/>
          <a:lstStyle/>
          <a:p>
            <a:r>
              <a:rPr lang="ru-RU" dirty="0" err="1" smtClean="0"/>
              <a:t>Кожній</a:t>
            </a:r>
            <a:r>
              <a:rPr lang="ru-RU" dirty="0" smtClean="0"/>
              <a:t> </a:t>
            </a:r>
            <a:r>
              <a:rPr lang="ru-RU" dirty="0" err="1"/>
              <a:t>людині</a:t>
            </a:r>
            <a:r>
              <a:rPr lang="ru-RU" dirty="0"/>
              <a:t> </a:t>
            </a:r>
            <a:r>
              <a:rPr lang="ru-RU" dirty="0" err="1"/>
              <a:t>потрібна</a:t>
            </a:r>
            <a:r>
              <a:rPr lang="ru-RU" dirty="0"/>
              <a:t> </a:t>
            </a:r>
            <a:r>
              <a:rPr lang="ru-RU" dirty="0" err="1"/>
              <a:t>медіа-грамотність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критично </a:t>
            </a:r>
            <a:r>
              <a:rPr lang="ru-RU" dirty="0" err="1"/>
              <a:t>сприймати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 smtClean="0"/>
              <a:t>.</a:t>
            </a:r>
          </a:p>
          <a:p>
            <a:r>
              <a:rPr lang="ru-RU" dirty="0"/>
              <a:t>До </a:t>
            </a:r>
            <a:r>
              <a:rPr lang="ru-RU" dirty="0" err="1"/>
              <a:t>медіа</a:t>
            </a:r>
            <a:r>
              <a:rPr lang="ru-RU" dirty="0"/>
              <a:t> </a:t>
            </a:r>
            <a:r>
              <a:rPr lang="ru-RU" dirty="0" err="1"/>
              <a:t>зараховують</a:t>
            </a:r>
            <a:r>
              <a:rPr lang="ru-RU" dirty="0"/>
              <a:t> </a:t>
            </a:r>
            <a:r>
              <a:rPr lang="ru-RU" b="1" dirty="0" err="1"/>
              <a:t>друковані</a:t>
            </a:r>
            <a:r>
              <a:rPr lang="ru-RU" b="1" dirty="0"/>
              <a:t> </a:t>
            </a:r>
            <a:r>
              <a:rPr lang="ru-RU" b="1" dirty="0" err="1"/>
              <a:t>видання</a:t>
            </a:r>
            <a:r>
              <a:rPr lang="ru-RU" dirty="0"/>
              <a:t>, </a:t>
            </a:r>
            <a:r>
              <a:rPr lang="ru-RU" b="1" dirty="0" err="1"/>
              <a:t>фотографію</a:t>
            </a:r>
            <a:r>
              <a:rPr lang="ru-RU" dirty="0"/>
              <a:t>, </a:t>
            </a:r>
            <a:r>
              <a:rPr lang="ru-RU" b="1" dirty="0" err="1"/>
              <a:t>пресу</a:t>
            </a:r>
            <a:r>
              <a:rPr lang="ru-RU" dirty="0"/>
              <a:t>, </a:t>
            </a:r>
            <a:r>
              <a:rPr lang="ru-RU" b="1" dirty="0" err="1"/>
              <a:t>кінематограф</a:t>
            </a:r>
            <a:r>
              <a:rPr lang="ru-RU" dirty="0"/>
              <a:t>, </a:t>
            </a:r>
            <a:r>
              <a:rPr lang="ru-RU" b="1" dirty="0" err="1"/>
              <a:t>відео</a:t>
            </a:r>
            <a:r>
              <a:rPr lang="ru-RU" dirty="0"/>
              <a:t>, </a:t>
            </a:r>
            <a:r>
              <a:rPr lang="ru-RU" b="1" dirty="0" err="1"/>
              <a:t>радіо</a:t>
            </a:r>
            <a:r>
              <a:rPr lang="ru-RU" dirty="0"/>
              <a:t>, </a:t>
            </a:r>
            <a:r>
              <a:rPr lang="ru-RU" b="1" dirty="0" err="1"/>
              <a:t>телебачення</a:t>
            </a:r>
            <a:r>
              <a:rPr lang="ru-RU" dirty="0"/>
              <a:t>, </a:t>
            </a:r>
            <a:r>
              <a:rPr lang="ru-RU" b="1" dirty="0" err="1"/>
              <a:t>звукозапис</a:t>
            </a:r>
            <a:r>
              <a:rPr lang="ru-RU" dirty="0"/>
              <a:t> та </a:t>
            </a:r>
            <a:r>
              <a:rPr lang="ru-RU" b="1" dirty="0" err="1"/>
              <a:t>Інтернет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Медіа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від</a:t>
            </a:r>
            <a:r>
              <a:rPr lang="ru-RU" dirty="0"/>
              <a:t> лат. </a:t>
            </a:r>
            <a:r>
              <a:rPr lang="de-DE" dirty="0" err="1"/>
              <a:t>media</a:t>
            </a:r>
            <a:r>
              <a:rPr lang="de-DE" dirty="0"/>
              <a:t> — </a:t>
            </a:r>
            <a:r>
              <a:rPr lang="ru-RU" dirty="0" err="1"/>
              <a:t>засіб</a:t>
            </a:r>
            <a:r>
              <a:rPr lang="ru-RU" dirty="0" smtClean="0"/>
              <a:t>) -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/>
              <a:t>передавання</a:t>
            </a:r>
            <a:r>
              <a:rPr lang="ru-RU" dirty="0"/>
              <a:t>, </a:t>
            </a:r>
            <a:r>
              <a:rPr lang="ru-RU" dirty="0" err="1"/>
              <a:t>зберігання</a:t>
            </a:r>
            <a:r>
              <a:rPr lang="ru-RU" dirty="0"/>
              <a:t> та </a:t>
            </a:r>
            <a:r>
              <a:rPr lang="ru-RU" dirty="0" err="1"/>
              <a:t>відтворення</a:t>
            </a:r>
            <a:r>
              <a:rPr lang="ru-RU" dirty="0"/>
              <a:t> 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err="1"/>
              <a:t>призначені</a:t>
            </a:r>
            <a:r>
              <a:rPr lang="ru-RU" dirty="0"/>
              <a:t> для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донесення</a:t>
            </a:r>
            <a:r>
              <a:rPr lang="ru-RU" dirty="0"/>
              <a:t> </a:t>
            </a:r>
            <a:r>
              <a:rPr lang="ru-RU" dirty="0" err="1"/>
              <a:t>крізь</a:t>
            </a:r>
            <a:r>
              <a:rPr lang="ru-RU" dirty="0"/>
              <a:t> </a:t>
            </a:r>
            <a:r>
              <a:rPr lang="ru-RU" dirty="0" err="1"/>
              <a:t>просторові</a:t>
            </a:r>
            <a:r>
              <a:rPr lang="ru-RU" dirty="0"/>
              <a:t>, </a:t>
            </a:r>
            <a:r>
              <a:rPr lang="ru-RU" dirty="0" err="1"/>
              <a:t>часові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перепони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Медіа</a:t>
            </a:r>
            <a:r>
              <a:rPr lang="ru-RU" dirty="0" smtClean="0"/>
              <a:t> - </a:t>
            </a:r>
            <a:r>
              <a:rPr lang="ru-RU" dirty="0" err="1" smtClean="0"/>
              <a:t>засоби</a:t>
            </a:r>
            <a:r>
              <a:rPr lang="ru-RU" dirty="0" smtClean="0"/>
              <a:t> </a:t>
            </a:r>
            <a:r>
              <a:rPr lang="ru-RU" dirty="0" err="1"/>
              <a:t>масової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 та </a:t>
            </a:r>
            <a:r>
              <a:rPr lang="ru-RU" dirty="0" err="1"/>
              <a:t>інформації</a:t>
            </a:r>
            <a:r>
              <a:rPr lang="ru-RU" dirty="0"/>
              <a:t>, до </a:t>
            </a:r>
            <a:r>
              <a:rPr lang="ru-RU" dirty="0" err="1"/>
              <a:t>яких</a:t>
            </a:r>
            <a:r>
              <a:rPr lang="ru-RU" dirty="0"/>
              <a:t> належать </a:t>
            </a:r>
            <a:r>
              <a:rPr lang="ru-RU" dirty="0" err="1"/>
              <a:t>друковані</a:t>
            </a:r>
            <a:r>
              <a:rPr lang="ru-RU" dirty="0"/>
              <a:t> </a:t>
            </a:r>
            <a:r>
              <a:rPr lang="ru-RU" dirty="0" err="1"/>
              <a:t>видання</a:t>
            </a:r>
            <a:r>
              <a:rPr lang="ru-RU" dirty="0"/>
              <a:t>, </a:t>
            </a:r>
            <a:r>
              <a:rPr lang="ru-RU" dirty="0" err="1"/>
              <a:t>фотографія</a:t>
            </a:r>
            <a:r>
              <a:rPr lang="ru-RU" dirty="0"/>
              <a:t>, </a:t>
            </a:r>
            <a:r>
              <a:rPr lang="ru-RU" dirty="0" err="1"/>
              <a:t>преса</a:t>
            </a:r>
            <a:r>
              <a:rPr lang="ru-RU" dirty="0"/>
              <a:t>, </a:t>
            </a:r>
            <a:r>
              <a:rPr lang="ru-RU" dirty="0" err="1"/>
              <a:t>кінематограф</a:t>
            </a:r>
            <a:r>
              <a:rPr lang="ru-RU" dirty="0"/>
              <a:t>, </a:t>
            </a:r>
            <a:r>
              <a:rPr lang="ru-RU" dirty="0" err="1"/>
              <a:t>відео</a:t>
            </a:r>
            <a:r>
              <a:rPr lang="ru-RU" dirty="0"/>
              <a:t>, </a:t>
            </a:r>
            <a:r>
              <a:rPr lang="ru-RU" dirty="0" err="1"/>
              <a:t>радіо</a:t>
            </a:r>
            <a:r>
              <a:rPr lang="ru-RU" dirty="0"/>
              <a:t>, </a:t>
            </a:r>
            <a:r>
              <a:rPr lang="ru-RU" dirty="0" err="1"/>
              <a:t>телебачення</a:t>
            </a:r>
            <a:r>
              <a:rPr lang="ru-RU" dirty="0"/>
              <a:t>, </a:t>
            </a:r>
            <a:r>
              <a:rPr lang="ru-RU" dirty="0" err="1"/>
              <a:t>звукозапис</a:t>
            </a:r>
            <a:r>
              <a:rPr lang="ru-RU" dirty="0"/>
              <a:t> та </a:t>
            </a:r>
            <a:r>
              <a:rPr lang="ru-RU" dirty="0" err="1"/>
              <a:t>Інтернет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1" y="43668"/>
            <a:ext cx="4440518" cy="22202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705" y="43668"/>
            <a:ext cx="3310129" cy="22083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972" y="132213"/>
            <a:ext cx="4025994" cy="190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85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З-</a:t>
            </a:r>
            <a:r>
              <a:rPr lang="ru-RU" dirty="0" err="1"/>
              <a:t>поміж</a:t>
            </a:r>
            <a:r>
              <a:rPr lang="ru-RU" dirty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</a:t>
            </a:r>
            <a:r>
              <a:rPr lang="ru-RU" dirty="0" err="1" smtClean="0"/>
              <a:t>масової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</a:t>
            </a:r>
            <a:r>
              <a:rPr lang="ru-RU" dirty="0" err="1"/>
              <a:t>найпотужніший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b="1" dirty="0" err="1"/>
              <a:t>телебачення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 smtClean="0"/>
              <a:t>	</a:t>
            </a:r>
            <a:r>
              <a:rPr lang="ru-RU" b="1" i="1" dirty="0" err="1" smtClean="0"/>
              <a:t>Основні</a:t>
            </a:r>
            <a:r>
              <a:rPr lang="ru-RU" b="1" i="1" dirty="0" smtClean="0"/>
              <a:t> </a:t>
            </a:r>
            <a:r>
              <a:rPr lang="ru-RU" b="1" i="1" dirty="0" err="1"/>
              <a:t>функції</a:t>
            </a:r>
            <a:r>
              <a:rPr lang="ru-RU" b="1" i="1" dirty="0" smtClean="0"/>
              <a:t>:</a:t>
            </a:r>
          </a:p>
          <a:p>
            <a:r>
              <a:rPr lang="ru-RU" b="1" dirty="0" err="1"/>
              <a:t>хронікальна</a:t>
            </a:r>
            <a:r>
              <a:rPr lang="ru-RU" dirty="0"/>
              <a:t> (</a:t>
            </a:r>
            <a:r>
              <a:rPr lang="ru-RU" dirty="0" err="1"/>
              <a:t>оперативне</a:t>
            </a:r>
            <a:r>
              <a:rPr lang="ru-RU" dirty="0"/>
              <a:t> </a:t>
            </a:r>
            <a:r>
              <a:rPr lang="ru-RU" dirty="0" err="1"/>
              <a:t>подання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— </a:t>
            </a:r>
            <a:r>
              <a:rPr lang="ru-RU" dirty="0" err="1"/>
              <a:t>соціально-політичної</a:t>
            </a:r>
            <a:r>
              <a:rPr lang="ru-RU" dirty="0"/>
              <a:t>, </a:t>
            </a:r>
            <a:r>
              <a:rPr lang="ru-RU" dirty="0" err="1"/>
              <a:t>економічної</a:t>
            </a:r>
            <a:r>
              <a:rPr lang="ru-RU" dirty="0"/>
              <a:t>, </a:t>
            </a:r>
            <a:r>
              <a:rPr lang="ru-RU" dirty="0" err="1"/>
              <a:t>культурної</a:t>
            </a:r>
            <a:r>
              <a:rPr lang="ru-RU" dirty="0"/>
              <a:t>, </a:t>
            </a:r>
            <a:r>
              <a:rPr lang="ru-RU" dirty="0" err="1"/>
              <a:t>спортивної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 smtClean="0"/>
              <a:t>);</a:t>
            </a:r>
          </a:p>
          <a:p>
            <a:r>
              <a:rPr lang="ru-RU" b="1" dirty="0" err="1"/>
              <a:t>просвітницька</a:t>
            </a:r>
            <a:r>
              <a:rPr lang="ru-RU" b="1" dirty="0"/>
              <a:t> </a:t>
            </a:r>
            <a:r>
              <a:rPr lang="ru-RU" dirty="0"/>
              <a:t>та</a:t>
            </a:r>
            <a:r>
              <a:rPr lang="ru-RU" b="1" dirty="0"/>
              <a:t> </a:t>
            </a:r>
            <a:r>
              <a:rPr lang="ru-RU" b="1" dirty="0" err="1"/>
              <a:t>освітньо</a:t>
            </a:r>
            <a:r>
              <a:rPr lang="ru-RU" b="1" dirty="0"/>
              <a:t>- </a:t>
            </a:r>
            <a:r>
              <a:rPr lang="ru-RU" b="1" dirty="0" err="1"/>
              <a:t>виховна</a:t>
            </a:r>
            <a:r>
              <a:rPr lang="ru-RU" dirty="0"/>
              <a:t> (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галузей</a:t>
            </a:r>
            <a:r>
              <a:rPr lang="ru-RU" dirty="0"/>
              <a:t> науки, </a:t>
            </a:r>
            <a:r>
              <a:rPr lang="ru-RU" dirty="0" err="1"/>
              <a:t>культури</a:t>
            </a:r>
            <a:r>
              <a:rPr lang="ru-RU" dirty="0"/>
              <a:t>; </a:t>
            </a:r>
            <a:r>
              <a:rPr lang="ru-RU" dirty="0" err="1"/>
              <a:t>залучення</a:t>
            </a:r>
            <a:r>
              <a:rPr lang="ru-RU" dirty="0"/>
              <a:t> до </a:t>
            </a:r>
            <a:r>
              <a:rPr lang="ru-RU" dirty="0" err="1"/>
              <a:t>загальнолюдських</a:t>
            </a:r>
            <a:r>
              <a:rPr lang="ru-RU" dirty="0"/>
              <a:t> </a:t>
            </a:r>
            <a:r>
              <a:rPr lang="ru-RU" dirty="0" err="1"/>
              <a:t>цінностей</a:t>
            </a:r>
            <a:r>
              <a:rPr lang="ru-RU" dirty="0" smtClean="0"/>
              <a:t>);</a:t>
            </a:r>
          </a:p>
          <a:p>
            <a:r>
              <a:rPr lang="ru-RU" b="1" dirty="0" err="1"/>
              <a:t>розважальна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змістовного</a:t>
            </a:r>
            <a:r>
              <a:rPr lang="ru-RU" dirty="0"/>
              <a:t> і </a:t>
            </a:r>
            <a:r>
              <a:rPr lang="ru-RU" dirty="0" err="1"/>
              <a:t>цікавого</a:t>
            </a:r>
            <a:r>
              <a:rPr lang="ru-RU" dirty="0"/>
              <a:t> </a:t>
            </a:r>
            <a:r>
              <a:rPr lang="ru-RU" dirty="0" err="1"/>
              <a:t>дозвілля</a:t>
            </a:r>
            <a:r>
              <a:rPr lang="ru-RU" dirty="0"/>
              <a:t>, </a:t>
            </a:r>
            <a:r>
              <a:rPr lang="ru-RU" dirty="0" err="1"/>
              <a:t>отримання</a:t>
            </a:r>
            <a:r>
              <a:rPr lang="ru-RU" dirty="0"/>
              <a:t> насолоди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сприймають</a:t>
            </a:r>
            <a:r>
              <a:rPr lang="ru-RU" dirty="0"/>
              <a:t>);</a:t>
            </a:r>
          </a:p>
          <a:p>
            <a:r>
              <a:rPr lang="ru-RU" b="1" dirty="0" err="1"/>
              <a:t>рекламна</a:t>
            </a:r>
            <a:r>
              <a:rPr lang="ru-RU" dirty="0"/>
              <a:t> (</a:t>
            </a:r>
            <a:r>
              <a:rPr lang="ru-RU" dirty="0" err="1"/>
              <a:t>повідомлення</a:t>
            </a:r>
            <a:r>
              <a:rPr lang="ru-RU" dirty="0"/>
              <a:t>, </a:t>
            </a:r>
            <a:r>
              <a:rPr lang="ru-RU" dirty="0" err="1"/>
              <a:t>оголошення</a:t>
            </a:r>
            <a:r>
              <a:rPr lang="ru-RU" dirty="0"/>
              <a:t>, </a:t>
            </a:r>
            <a:r>
              <a:rPr lang="ru-RU" dirty="0" err="1"/>
              <a:t>довідки</a:t>
            </a:r>
            <a:r>
              <a:rPr lang="ru-RU" dirty="0"/>
              <a:t>, </a:t>
            </a:r>
            <a:r>
              <a:rPr lang="ru-RU" dirty="0" err="1"/>
              <a:t>інформація</a:t>
            </a:r>
            <a:r>
              <a:rPr lang="ru-RU" dirty="0"/>
              <a:t>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1159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1141" y="1046956"/>
            <a:ext cx="4912659" cy="4351338"/>
          </a:xfrm>
        </p:spPr>
        <p:txBody>
          <a:bodyPr>
            <a:noAutofit/>
          </a:bodyPr>
          <a:lstStyle/>
          <a:p>
            <a:r>
              <a:rPr lang="ru-RU" sz="3200" b="1" dirty="0" err="1">
                <a:hlinkClick r:id="rId2"/>
              </a:rPr>
              <a:t>Телебачення</a:t>
            </a:r>
            <a:r>
              <a:rPr lang="ru-RU" sz="3200" dirty="0"/>
              <a:t> — </a:t>
            </a:r>
            <a:r>
              <a:rPr lang="ru-RU" sz="3200" dirty="0" err="1"/>
              <a:t>виробництво</a:t>
            </a:r>
            <a:r>
              <a:rPr lang="ru-RU" sz="3200" dirty="0"/>
              <a:t> </a:t>
            </a:r>
            <a:r>
              <a:rPr lang="ru-RU" sz="3200" dirty="0" err="1"/>
              <a:t>аудіовізуальних</a:t>
            </a:r>
            <a:r>
              <a:rPr lang="ru-RU" sz="3200" dirty="0"/>
              <a:t> </a:t>
            </a:r>
            <a:r>
              <a:rPr lang="ru-RU" sz="3200" dirty="0" err="1"/>
              <a:t>програм</a:t>
            </a:r>
            <a:r>
              <a:rPr lang="ru-RU" sz="3200" dirty="0"/>
              <a:t> і передач </a:t>
            </a:r>
            <a:r>
              <a:rPr lang="ru-RU" sz="3200" dirty="0" err="1"/>
              <a:t>або</a:t>
            </a:r>
            <a:r>
              <a:rPr lang="ru-RU" sz="3200" dirty="0"/>
              <a:t> </a:t>
            </a:r>
            <a:r>
              <a:rPr lang="ru-RU" sz="3200" dirty="0" err="1"/>
              <a:t>комплектування</a:t>
            </a:r>
            <a:r>
              <a:rPr lang="ru-RU" sz="3200" dirty="0"/>
              <a:t> </a:t>
            </a:r>
            <a:r>
              <a:rPr lang="ru-RU" sz="3200" dirty="0" err="1"/>
              <a:t>придбаних</a:t>
            </a:r>
            <a:r>
              <a:rPr lang="ru-RU" sz="3200" dirty="0"/>
              <a:t> </a:t>
            </a:r>
            <a:r>
              <a:rPr lang="ru-RU" sz="3200" dirty="0" err="1"/>
              <a:t>аудіовізуальних</a:t>
            </a:r>
            <a:r>
              <a:rPr lang="ru-RU" sz="3200" dirty="0"/>
              <a:t> </a:t>
            </a:r>
            <a:r>
              <a:rPr lang="ru-RU" sz="3200" dirty="0" err="1"/>
              <a:t>продуктів</a:t>
            </a:r>
            <a:r>
              <a:rPr lang="ru-RU" sz="3200" dirty="0"/>
              <a:t> та </a:t>
            </a:r>
            <a:r>
              <a:rPr lang="ru-RU" sz="3200" dirty="0" err="1"/>
              <a:t>їх</a:t>
            </a:r>
            <a:r>
              <a:rPr lang="ru-RU" sz="3200" dirty="0"/>
              <a:t> </a:t>
            </a:r>
            <a:r>
              <a:rPr lang="ru-RU" sz="3200" dirty="0" err="1"/>
              <a:t>поширення</a:t>
            </a:r>
            <a:r>
              <a:rPr lang="ru-RU" sz="3200" dirty="0"/>
              <a:t> </a:t>
            </a:r>
            <a:r>
              <a:rPr lang="ru-RU" sz="3200" dirty="0" err="1"/>
              <a:t>незалежно</a:t>
            </a:r>
            <a:r>
              <a:rPr lang="ru-RU" sz="3200" dirty="0"/>
              <a:t> </a:t>
            </a:r>
            <a:r>
              <a:rPr lang="ru-RU" sz="3200" dirty="0" err="1"/>
              <a:t>від</a:t>
            </a:r>
            <a:r>
              <a:rPr lang="ru-RU" sz="3200" dirty="0"/>
              <a:t> </a:t>
            </a:r>
            <a:r>
              <a:rPr lang="ru-RU" sz="3200" dirty="0" err="1"/>
              <a:t>технічних</a:t>
            </a:r>
            <a:r>
              <a:rPr lang="ru-RU" sz="3200" dirty="0"/>
              <a:t> </a:t>
            </a:r>
            <a:r>
              <a:rPr lang="ru-RU" sz="3200" dirty="0" err="1"/>
              <a:t>засобів</a:t>
            </a:r>
            <a:r>
              <a:rPr lang="ru-RU" sz="32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5125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85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 наш час </a:t>
            </a:r>
            <a:r>
              <a:rPr lang="ru-RU" dirty="0" err="1"/>
              <a:t>супутником</a:t>
            </a:r>
            <a:r>
              <a:rPr lang="ru-RU" dirty="0"/>
              <a:t> </a:t>
            </a:r>
            <a:r>
              <a:rPr lang="ru-RU" dirty="0" err="1"/>
              <a:t>телебачення</a:t>
            </a:r>
            <a:r>
              <a:rPr lang="ru-RU" dirty="0"/>
              <a:t> став</a:t>
            </a:r>
            <a:r>
              <a:rPr lang="ru-RU" b="1" dirty="0"/>
              <a:t> </a:t>
            </a:r>
            <a:r>
              <a:rPr lang="ru-RU" b="1" dirty="0">
                <a:hlinkClick r:id="rId2"/>
              </a:rPr>
              <a:t>ІНТЕРНЕТ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07" y="1825625"/>
            <a:ext cx="9090585" cy="4351338"/>
          </a:xfrm>
        </p:spPr>
      </p:pic>
    </p:spTree>
    <p:extLst>
      <p:ext uri="{BB962C8B-B14F-4D97-AF65-F5344CB8AC3E}">
        <p14:creationId xmlns:p14="http://schemas.microsoft.com/office/powerpoint/2010/main" val="2146804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телебачення</a:t>
            </a:r>
            <a:r>
              <a:rPr lang="ru-RU" dirty="0"/>
              <a:t> є 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пізнання</a:t>
            </a:r>
            <a:r>
              <a:rPr lang="ru-RU" dirty="0"/>
              <a:t> </a:t>
            </a:r>
            <a:r>
              <a:rPr lang="ru-RU" dirty="0" err="1"/>
              <a:t>художніх</a:t>
            </a:r>
            <a:r>
              <a:rPr lang="ru-RU" dirty="0"/>
              <a:t> </a:t>
            </a:r>
            <a:r>
              <a:rPr lang="ru-RU" dirty="0" err="1"/>
              <a:t>цінностей</a:t>
            </a:r>
            <a:r>
              <a:rPr lang="ru-RU" dirty="0"/>
              <a:t> та </a:t>
            </a:r>
            <a:r>
              <a:rPr lang="ru-RU" dirty="0" err="1"/>
              <a:t>інструментом</a:t>
            </a:r>
            <a:r>
              <a:rPr lang="ru-RU" dirty="0"/>
              <a:t> </a:t>
            </a:r>
            <a:r>
              <a:rPr lang="ru-RU" dirty="0" err="1"/>
              <a:t>популяризації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регіонах</a:t>
            </a:r>
            <a:r>
              <a:rPr lang="ru-RU" dirty="0"/>
              <a:t>. Не </a:t>
            </a:r>
            <a:r>
              <a:rPr lang="ru-RU" dirty="0" err="1"/>
              <a:t>виходячи</a:t>
            </a:r>
            <a:r>
              <a:rPr lang="ru-RU" dirty="0"/>
              <a:t> з дому, ми </a:t>
            </a:r>
            <a:r>
              <a:rPr lang="ru-RU" dirty="0" err="1"/>
              <a:t>можемо</a:t>
            </a:r>
            <a:r>
              <a:rPr lang="ru-RU" dirty="0"/>
              <a:t> </a:t>
            </a:r>
            <a:r>
              <a:rPr lang="ru-RU" dirty="0" err="1"/>
              <a:t>віртуально</a:t>
            </a:r>
            <a:r>
              <a:rPr lang="ru-RU" dirty="0"/>
              <a:t> </a:t>
            </a:r>
            <a:r>
              <a:rPr lang="ru-RU" dirty="0" err="1"/>
              <a:t>відвідати</a:t>
            </a:r>
            <a:r>
              <a:rPr lang="ru-RU" dirty="0"/>
              <a:t> музей і театр, </a:t>
            </a:r>
            <a:r>
              <a:rPr lang="ru-RU" dirty="0" err="1"/>
              <a:t>послухати</a:t>
            </a:r>
            <a:r>
              <a:rPr lang="ru-RU" dirty="0"/>
              <a:t> </a:t>
            </a:r>
            <a:r>
              <a:rPr lang="ru-RU" dirty="0" err="1"/>
              <a:t>музику</a:t>
            </a:r>
            <a:r>
              <a:rPr lang="ru-RU" dirty="0"/>
              <a:t>, </a:t>
            </a:r>
            <a:r>
              <a:rPr lang="ru-RU" dirty="0" err="1"/>
              <a:t>переглянути</a:t>
            </a:r>
            <a:r>
              <a:rPr lang="ru-RU" dirty="0"/>
              <a:t> </a:t>
            </a:r>
            <a:r>
              <a:rPr lang="ru-RU" dirty="0" err="1"/>
              <a:t>улюблений</a:t>
            </a:r>
            <a:r>
              <a:rPr lang="ru-RU" dirty="0"/>
              <a:t> </a:t>
            </a:r>
            <a:r>
              <a:rPr lang="ru-RU" dirty="0" err="1"/>
              <a:t>кінофільм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8835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1270" y="4676401"/>
            <a:ext cx="10515600" cy="13478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err="1"/>
              <a:t>Наведіть</a:t>
            </a:r>
            <a:r>
              <a:rPr lang="ru-RU" sz="4000" b="1" dirty="0"/>
              <a:t> </a:t>
            </a:r>
            <a:r>
              <a:rPr lang="ru-RU" sz="4000" b="1" dirty="0" err="1"/>
              <a:t>приклади</a:t>
            </a:r>
            <a:r>
              <a:rPr lang="ru-RU" sz="4000" b="1" dirty="0"/>
              <a:t> </a:t>
            </a:r>
            <a:r>
              <a:rPr lang="ru-RU" sz="4000" b="1" i="1" dirty="0"/>
              <a:t>телепередач</a:t>
            </a:r>
            <a:r>
              <a:rPr lang="ru-RU" sz="4000" b="1" dirty="0"/>
              <a:t> і </a:t>
            </a:r>
            <a:r>
              <a:rPr lang="ru-RU" sz="4000" b="1" i="1" dirty="0" err="1"/>
              <a:t>телепрограм</a:t>
            </a:r>
            <a:r>
              <a:rPr lang="ru-RU" sz="4000" b="1" dirty="0"/>
              <a:t>. </a:t>
            </a:r>
            <a:r>
              <a:rPr lang="ru-RU" sz="4000" b="1" dirty="0" err="1"/>
              <a:t>Яким</a:t>
            </a:r>
            <a:r>
              <a:rPr lang="ru-RU" sz="4000" b="1" dirty="0"/>
              <a:t> з них </a:t>
            </a:r>
            <a:r>
              <a:rPr lang="ru-RU" sz="4000" b="1" dirty="0" err="1"/>
              <a:t>ви</a:t>
            </a:r>
            <a:r>
              <a:rPr lang="ru-RU" sz="4000" b="1" dirty="0"/>
              <a:t> </a:t>
            </a:r>
            <a:r>
              <a:rPr lang="ru-RU" sz="4000" b="1" dirty="0" err="1"/>
              <a:t>надаєте</a:t>
            </a:r>
            <a:r>
              <a:rPr lang="ru-RU" sz="4000" b="1" dirty="0"/>
              <a:t> </a:t>
            </a:r>
            <a:r>
              <a:rPr lang="ru-RU" sz="4000" b="1" dirty="0" err="1"/>
              <a:t>перевагу</a:t>
            </a:r>
            <a:r>
              <a:rPr lang="ru-RU" sz="4000" b="1" dirty="0"/>
              <a:t>? </a:t>
            </a:r>
            <a:r>
              <a:rPr lang="ru-RU" sz="4000" b="1" dirty="0" err="1"/>
              <a:t>Чому</a:t>
            </a:r>
            <a:r>
              <a:rPr lang="ru-RU" sz="4000" b="1" dirty="0"/>
              <a:t>?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023" y="1556170"/>
            <a:ext cx="5430651" cy="3258391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865093" y="38892"/>
            <a:ext cx="11210365" cy="1655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err="1"/>
              <a:t>Т</a:t>
            </a:r>
            <a:r>
              <a:rPr lang="ru-RU" dirty="0" err="1" smtClean="0"/>
              <a:t>елебачення</a:t>
            </a:r>
            <a:r>
              <a:rPr lang="ru-RU" dirty="0" smtClean="0"/>
              <a:t> є одним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джерел</a:t>
            </a:r>
            <a:r>
              <a:rPr lang="ru-RU" dirty="0" smtClean="0"/>
              <a:t> </a:t>
            </a:r>
            <a:r>
              <a:rPr lang="ru-RU" dirty="0" err="1" smtClean="0"/>
              <a:t>пізнання</a:t>
            </a:r>
            <a:r>
              <a:rPr lang="ru-RU" dirty="0" smtClean="0"/>
              <a:t> </a:t>
            </a:r>
            <a:r>
              <a:rPr lang="ru-RU" dirty="0" err="1" smtClean="0"/>
              <a:t>художніх</a:t>
            </a:r>
            <a:r>
              <a:rPr lang="ru-RU" dirty="0" smtClean="0"/>
              <a:t> </a:t>
            </a:r>
            <a:r>
              <a:rPr lang="ru-RU" dirty="0" err="1" smtClean="0"/>
              <a:t>цінностей</a:t>
            </a:r>
            <a:r>
              <a:rPr lang="ru-RU" dirty="0" smtClean="0"/>
              <a:t> та </a:t>
            </a:r>
            <a:r>
              <a:rPr lang="ru-RU" dirty="0" err="1" smtClean="0"/>
              <a:t>інструментом</a:t>
            </a:r>
            <a:r>
              <a:rPr lang="ru-RU" dirty="0" smtClean="0"/>
              <a:t> </a:t>
            </a:r>
            <a:r>
              <a:rPr lang="ru-RU" dirty="0" err="1" smtClean="0"/>
              <a:t>популяризації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 в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регіонах</a:t>
            </a:r>
            <a:r>
              <a:rPr lang="ru-RU" dirty="0" smtClean="0"/>
              <a:t>. Не </a:t>
            </a:r>
            <a:r>
              <a:rPr lang="ru-RU" dirty="0" err="1" smtClean="0"/>
              <a:t>виходячи</a:t>
            </a:r>
            <a:r>
              <a:rPr lang="ru-RU" dirty="0" smtClean="0"/>
              <a:t> з дому, ми </a:t>
            </a:r>
            <a:r>
              <a:rPr lang="ru-RU" dirty="0" err="1" smtClean="0"/>
              <a:t>можемо</a:t>
            </a:r>
            <a:r>
              <a:rPr lang="ru-RU" dirty="0" smtClean="0"/>
              <a:t> </a:t>
            </a:r>
            <a:r>
              <a:rPr lang="ru-RU" dirty="0" err="1" smtClean="0"/>
              <a:t>віртуально</a:t>
            </a:r>
            <a:r>
              <a:rPr lang="ru-RU" dirty="0" smtClean="0"/>
              <a:t> </a:t>
            </a:r>
            <a:r>
              <a:rPr lang="ru-RU" dirty="0" err="1" smtClean="0"/>
              <a:t>відвідати</a:t>
            </a:r>
            <a:r>
              <a:rPr lang="ru-RU" dirty="0" smtClean="0"/>
              <a:t> музей і театр, </a:t>
            </a:r>
            <a:r>
              <a:rPr lang="ru-RU" dirty="0" err="1" smtClean="0"/>
              <a:t>послухати</a:t>
            </a:r>
            <a:r>
              <a:rPr lang="ru-RU" dirty="0" smtClean="0"/>
              <a:t> </a:t>
            </a:r>
            <a:r>
              <a:rPr lang="ru-RU" dirty="0" err="1" smtClean="0"/>
              <a:t>музику</a:t>
            </a:r>
            <a:r>
              <a:rPr lang="ru-RU" dirty="0" smtClean="0"/>
              <a:t>, </a:t>
            </a:r>
            <a:r>
              <a:rPr lang="ru-RU" dirty="0" err="1" smtClean="0"/>
              <a:t>переглянути</a:t>
            </a:r>
            <a:r>
              <a:rPr lang="ru-RU" dirty="0" smtClean="0"/>
              <a:t> </a:t>
            </a:r>
            <a:r>
              <a:rPr lang="ru-RU" dirty="0" err="1" smtClean="0"/>
              <a:t>улюблений</a:t>
            </a:r>
            <a:r>
              <a:rPr lang="ru-RU" dirty="0" smtClean="0"/>
              <a:t> </a:t>
            </a:r>
            <a:r>
              <a:rPr lang="ru-RU" dirty="0" err="1" smtClean="0"/>
              <a:t>кінофільм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2114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9223" y="2911380"/>
            <a:ext cx="10515600" cy="3990369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/>
              <a:t>Програма</a:t>
            </a:r>
            <a:r>
              <a:rPr lang="ru-RU" b="1" dirty="0"/>
              <a:t> на </a:t>
            </a:r>
            <a:r>
              <a:rPr lang="ru-RU" b="1" dirty="0" err="1"/>
              <a:t>телебаченні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об’єднана</a:t>
            </a:r>
            <a:r>
              <a:rPr lang="ru-RU" dirty="0"/>
              <a:t> </a:t>
            </a:r>
            <a:r>
              <a:rPr lang="ru-RU" dirty="0" err="1"/>
              <a:t>творчою</a:t>
            </a:r>
            <a:r>
              <a:rPr lang="ru-RU" dirty="0"/>
              <a:t> </a:t>
            </a:r>
            <a:r>
              <a:rPr lang="ru-RU" dirty="0" err="1"/>
              <a:t>ідеєю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передач, яка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постійну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і </a:t>
            </a:r>
            <a:r>
              <a:rPr lang="ru-RU" dirty="0" err="1"/>
              <a:t>транслюється</a:t>
            </a:r>
            <a:r>
              <a:rPr lang="ru-RU" dirty="0"/>
              <a:t> в </a:t>
            </a:r>
            <a:r>
              <a:rPr lang="ru-RU" dirty="0" err="1"/>
              <a:t>ефірі</a:t>
            </a:r>
            <a:r>
              <a:rPr lang="ru-RU" dirty="0"/>
              <a:t> з </a:t>
            </a:r>
            <a:r>
              <a:rPr lang="ru-RU" dirty="0" err="1"/>
              <a:t>певною</a:t>
            </a:r>
            <a:r>
              <a:rPr lang="ru-RU" dirty="0"/>
              <a:t> </a:t>
            </a:r>
            <a:r>
              <a:rPr lang="ru-RU" dirty="0" err="1"/>
              <a:t>періодичністю</a:t>
            </a:r>
            <a:r>
              <a:rPr lang="ru-RU" dirty="0" smtClean="0"/>
              <a:t>.</a:t>
            </a:r>
          </a:p>
          <a:p>
            <a:r>
              <a:rPr lang="ru-RU" b="1" dirty="0"/>
              <a:t>Передачею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змістовно</a:t>
            </a:r>
            <a:r>
              <a:rPr lang="ru-RU" dirty="0"/>
              <a:t> </a:t>
            </a:r>
            <a:r>
              <a:rPr lang="ru-RU" dirty="0" err="1"/>
              <a:t>завершену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телепрограми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відповідну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,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трансляції</a:t>
            </a:r>
            <a:r>
              <a:rPr lang="ru-RU" dirty="0"/>
              <a:t>, </a:t>
            </a:r>
            <a:r>
              <a:rPr lang="ru-RU" dirty="0" err="1"/>
              <a:t>авторський</a:t>
            </a:r>
            <a:r>
              <a:rPr lang="ru-RU" dirty="0"/>
              <a:t> знак і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використана</a:t>
            </a:r>
            <a:r>
              <a:rPr lang="ru-RU" dirty="0"/>
              <a:t>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 smtClean="0"/>
              <a:t>.</a:t>
            </a:r>
          </a:p>
          <a:p>
            <a:r>
              <a:rPr lang="ru-RU" b="1" dirty="0" err="1"/>
              <a:t>Телебачення</a:t>
            </a:r>
            <a:r>
              <a:rPr lang="ru-RU" dirty="0"/>
              <a:t> разом з </a:t>
            </a:r>
            <a:r>
              <a:rPr lang="ru-RU" b="1" dirty="0" err="1"/>
              <a:t>кіно</a:t>
            </a:r>
            <a:r>
              <a:rPr lang="ru-RU" b="1" dirty="0"/>
              <a:t> і </a:t>
            </a:r>
            <a:r>
              <a:rPr lang="ru-RU" b="1" dirty="0" err="1"/>
              <a:t>відео</a:t>
            </a:r>
            <a:r>
              <a:rPr lang="ru-RU" dirty="0"/>
              <a:t> належать до так </a:t>
            </a:r>
            <a:r>
              <a:rPr lang="ru-RU" dirty="0" err="1"/>
              <a:t>званих</a:t>
            </a:r>
            <a:r>
              <a:rPr lang="ru-RU" b="1" i="1" dirty="0"/>
              <a:t> </a:t>
            </a:r>
            <a:r>
              <a:rPr lang="ru-RU" b="1" i="1" dirty="0" err="1"/>
              <a:t>екранних</a:t>
            </a:r>
            <a:r>
              <a:rPr lang="ru-RU" b="1" i="1" dirty="0"/>
              <a:t> </a:t>
            </a:r>
            <a:r>
              <a:rPr lang="ru-RU" b="1" i="1" dirty="0" err="1"/>
              <a:t>мистецтв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притаманні</a:t>
            </a:r>
            <a:r>
              <a:rPr lang="ru-RU" dirty="0"/>
              <a:t> </a:t>
            </a:r>
            <a:r>
              <a:rPr lang="ru-RU" dirty="0" err="1"/>
              <a:t>спільні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художнього</a:t>
            </a:r>
            <a:r>
              <a:rPr lang="ru-RU" dirty="0"/>
              <a:t> </a:t>
            </a:r>
            <a:r>
              <a:rPr lang="ru-RU" dirty="0" err="1"/>
              <a:t>вираження</a:t>
            </a:r>
            <a:r>
              <a:rPr lang="ru-RU" dirty="0"/>
              <a:t>. </a:t>
            </a:r>
            <a:r>
              <a:rPr lang="ru-RU" dirty="0" err="1"/>
              <a:t>Телебачення</a:t>
            </a:r>
            <a:r>
              <a:rPr lang="ru-RU" dirty="0"/>
              <a:t> як вид </a:t>
            </a:r>
            <a:r>
              <a:rPr lang="ru-RU" dirty="0" err="1"/>
              <a:t>художньої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специфічну</a:t>
            </a:r>
            <a:r>
              <a:rPr lang="ru-RU" dirty="0"/>
              <a:t> </a:t>
            </a:r>
            <a:r>
              <a:rPr lang="ru-RU" dirty="0" err="1"/>
              <a:t>мову</a:t>
            </a:r>
            <a:r>
              <a:rPr lang="ru-RU" dirty="0"/>
              <a:t>: </a:t>
            </a:r>
            <a:r>
              <a:rPr lang="ru-RU" dirty="0" err="1"/>
              <a:t>зображально-виражальні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і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технічних</a:t>
            </a:r>
            <a:r>
              <a:rPr lang="ru-RU" dirty="0"/>
              <a:t> </a:t>
            </a:r>
            <a:r>
              <a:rPr lang="ru-RU" dirty="0" err="1"/>
              <a:t>прийомів</a:t>
            </a:r>
            <a:r>
              <a:rPr lang="ru-RU" dirty="0"/>
              <a:t>,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автор </a:t>
            </a:r>
            <a:r>
              <a:rPr lang="ru-RU" dirty="0" err="1"/>
              <a:t>втілює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задум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445" y="142921"/>
            <a:ext cx="4514850" cy="26574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823" y="321948"/>
            <a:ext cx="4883243" cy="22994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5" y="142920"/>
            <a:ext cx="3986493" cy="235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86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548</Words>
  <Application>Microsoft Office PowerPoint</Application>
  <PresentationFormat>Широкоэкранный</PresentationFormat>
  <Paragraphs>32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RockwellNova</vt:lpstr>
      <vt:lpstr>Times New Roman</vt:lpstr>
      <vt:lpstr>Тема Office</vt:lpstr>
      <vt:lpstr>Телебачення: погляд у світ</vt:lpstr>
      <vt:lpstr>Презентация PowerPoint</vt:lpstr>
      <vt:lpstr>Презентация PowerPoint</vt:lpstr>
      <vt:lpstr>З-поміж усіх засобів масової інформації найпотужніший вплив має телебачення.</vt:lpstr>
      <vt:lpstr>Презентация PowerPoint</vt:lpstr>
      <vt:lpstr>У наш час супутником телебачення став ІНТЕРНЕТ</vt:lpstr>
      <vt:lpstr>Презентация PowerPoint</vt:lpstr>
      <vt:lpstr>Презентация PowerPoint</vt:lpstr>
      <vt:lpstr>Презентация PowerPoint</vt:lpstr>
      <vt:lpstr>Презентация PowerPoint</vt:lpstr>
      <vt:lpstr>Звукове оформлення на телебаченні, як і в кіно, є дуже важливим елементом художньої мови.</vt:lpstr>
      <vt:lpstr>Яка музична телепрограма найбільше запам’яталась і чому?</vt:lpstr>
      <vt:lpstr>Презентация PowerPoint</vt:lpstr>
      <vt:lpstr>Презентация PowerPoint</vt:lpstr>
      <vt:lpstr>Найкращі телесеріали останніх 20 років</vt:lpstr>
      <vt:lpstr>Виготовити рекламний буклет для українського кінофільму. Прочитати с.160-164.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Телебачення: погляд у світ</dc:title>
  <dc:creator>Учетная запись Майкрософт</dc:creator>
  <cp:lastModifiedBy>Учетная запись Майкрософт</cp:lastModifiedBy>
  <cp:revision>12</cp:revision>
  <dcterms:created xsi:type="dcterms:W3CDTF">2021-03-10T20:56:11Z</dcterms:created>
  <dcterms:modified xsi:type="dcterms:W3CDTF">2021-03-10T22:39:08Z</dcterms:modified>
</cp:coreProperties>
</file>