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57" r:id="rId6"/>
    <p:sldId id="261" r:id="rId7"/>
    <p:sldId id="262" r:id="rId8"/>
    <p:sldId id="264" r:id="rId9"/>
    <p:sldId id="265" r:id="rId10"/>
    <p:sldId id="266" r:id="rId11"/>
    <p:sldId id="263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0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E8750-512F-4FD2-BF9C-F11ECEC18BEA}" type="datetimeFigureOut">
              <a:rPr lang="ru-RU" smtClean="0"/>
              <a:t>05.02.2023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1B667-09DD-4350-8D21-073D341905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757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E8750-512F-4FD2-BF9C-F11ECEC18BEA}" type="datetimeFigureOut">
              <a:rPr lang="ru-RU" smtClean="0"/>
              <a:t>05.02.2023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1B667-09DD-4350-8D21-073D341905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131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E8750-512F-4FD2-BF9C-F11ECEC18BEA}" type="datetimeFigureOut">
              <a:rPr lang="ru-RU" smtClean="0"/>
              <a:t>05.02.2023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1B667-09DD-4350-8D21-073D34190520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684913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E8750-512F-4FD2-BF9C-F11ECEC18BEA}" type="datetimeFigureOut">
              <a:rPr lang="ru-RU" smtClean="0"/>
              <a:t>05.02.2023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1B667-09DD-4350-8D21-073D341905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7502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E8750-512F-4FD2-BF9C-F11ECEC18BEA}" type="datetimeFigureOut">
              <a:rPr lang="ru-RU" smtClean="0"/>
              <a:t>05.02.2023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1B667-09DD-4350-8D21-073D3419052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709863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E8750-512F-4FD2-BF9C-F11ECEC18BEA}" type="datetimeFigureOut">
              <a:rPr lang="ru-RU" smtClean="0"/>
              <a:t>05.02.2023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1B667-09DD-4350-8D21-073D341905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9527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E8750-512F-4FD2-BF9C-F11ECEC18BEA}" type="datetimeFigureOut">
              <a:rPr lang="ru-RU" smtClean="0"/>
              <a:t>05.02.2023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1B667-09DD-4350-8D21-073D341905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19803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E8750-512F-4FD2-BF9C-F11ECEC18BEA}" type="datetimeFigureOut">
              <a:rPr lang="ru-RU" smtClean="0"/>
              <a:t>05.02.2023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1B667-09DD-4350-8D21-073D341905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2044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E8750-512F-4FD2-BF9C-F11ECEC18BEA}" type="datetimeFigureOut">
              <a:rPr lang="ru-RU" smtClean="0"/>
              <a:t>05.02.2023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1B667-09DD-4350-8D21-073D341905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3311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E8750-512F-4FD2-BF9C-F11ECEC18BEA}" type="datetimeFigureOut">
              <a:rPr lang="ru-RU" smtClean="0"/>
              <a:t>05.02.2023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1B667-09DD-4350-8D21-073D341905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011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E8750-512F-4FD2-BF9C-F11ECEC18BEA}" type="datetimeFigureOut">
              <a:rPr lang="ru-RU" smtClean="0"/>
              <a:t>05.02.2023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1B667-09DD-4350-8D21-073D341905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6122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E8750-512F-4FD2-BF9C-F11ECEC18BEA}" type="datetimeFigureOut">
              <a:rPr lang="ru-RU" smtClean="0"/>
              <a:t>05.02.2023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1B667-09DD-4350-8D21-073D341905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7726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E8750-512F-4FD2-BF9C-F11ECEC18BEA}" type="datetimeFigureOut">
              <a:rPr lang="ru-RU" smtClean="0"/>
              <a:t>05.02.2023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1B667-09DD-4350-8D21-073D341905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573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E8750-512F-4FD2-BF9C-F11ECEC18BEA}" type="datetimeFigureOut">
              <a:rPr lang="ru-RU" smtClean="0"/>
              <a:t>05.02.2023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1B667-09DD-4350-8D21-073D341905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5491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E8750-512F-4FD2-BF9C-F11ECEC18BEA}" type="datetimeFigureOut">
              <a:rPr lang="ru-RU" smtClean="0"/>
              <a:t>05.02.2023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1B667-09DD-4350-8D21-073D341905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16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E8750-512F-4FD2-BF9C-F11ECEC18BEA}" type="datetimeFigureOut">
              <a:rPr lang="ru-RU" smtClean="0"/>
              <a:t>05.02.2023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1B667-09DD-4350-8D21-073D341905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725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E8750-512F-4FD2-BF9C-F11ECEC18BEA}" type="datetimeFigureOut">
              <a:rPr lang="ru-RU" smtClean="0"/>
              <a:t>05.02.2023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7B1B667-09DD-4350-8D21-073D341905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7663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 smtClean="0"/>
              <a:t>Символізм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err="1" smtClean="0"/>
              <a:t>Символізм</a:t>
            </a:r>
            <a:r>
              <a:rPr lang="ru-RU" dirty="0" smtClean="0"/>
              <a:t> – одна з </a:t>
            </a:r>
            <a:r>
              <a:rPr lang="ru-RU" dirty="0" err="1" smtClean="0"/>
              <a:t>течій</a:t>
            </a:r>
            <a:r>
              <a:rPr lang="ru-RU" dirty="0" smtClean="0"/>
              <a:t> </a:t>
            </a:r>
            <a:r>
              <a:rPr lang="ru-RU" dirty="0" err="1" smtClean="0"/>
              <a:t>модернізму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Виник</a:t>
            </a:r>
            <a:r>
              <a:rPr lang="ru-RU" dirty="0" smtClean="0"/>
              <a:t> у </a:t>
            </a:r>
            <a:r>
              <a:rPr lang="ru-RU" dirty="0" err="1" smtClean="0"/>
              <a:t>Франції</a:t>
            </a:r>
            <a:r>
              <a:rPr lang="ru-RU" dirty="0" smtClean="0"/>
              <a:t> в 70-80 </a:t>
            </a:r>
            <a:r>
              <a:rPr lang="ru-RU" dirty="0" err="1" smtClean="0"/>
              <a:t>р.р</a:t>
            </a:r>
            <a:r>
              <a:rPr lang="ru-RU" dirty="0" smtClean="0"/>
              <a:t>. ХІХ ст. </a:t>
            </a:r>
            <a:r>
              <a:rPr lang="ru-RU" dirty="0" err="1" smtClean="0"/>
              <a:t>Термін</a:t>
            </a:r>
            <a:r>
              <a:rPr lang="ru-RU" dirty="0" smtClean="0"/>
              <a:t> «</a:t>
            </a:r>
            <a:r>
              <a:rPr lang="ru-RU" dirty="0" err="1" smtClean="0"/>
              <a:t>символізм</a:t>
            </a:r>
            <a:r>
              <a:rPr lang="ru-RU" dirty="0" smtClean="0"/>
              <a:t>» </a:t>
            </a:r>
            <a:r>
              <a:rPr lang="ru-RU" dirty="0" err="1" smtClean="0"/>
              <a:t>запропонував</a:t>
            </a:r>
            <a:r>
              <a:rPr lang="ru-RU" dirty="0" smtClean="0"/>
              <a:t> Жан </a:t>
            </a:r>
            <a:r>
              <a:rPr lang="ru-RU" dirty="0" err="1" smtClean="0"/>
              <a:t>Мореас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468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81796"/>
            <a:ext cx="8596668" cy="675736"/>
          </a:xfrm>
        </p:spPr>
        <p:txBody>
          <a:bodyPr/>
          <a:lstStyle/>
          <a:p>
            <a:r>
              <a:rPr lang="ru-RU" dirty="0" smtClean="0"/>
              <a:t>Картина «</a:t>
            </a:r>
            <a:r>
              <a:rPr lang="ru-RU" dirty="0" err="1" smtClean="0"/>
              <a:t>Зруйнований</a:t>
            </a:r>
            <a:r>
              <a:rPr lang="ru-RU" dirty="0" smtClean="0"/>
              <a:t> </a:t>
            </a:r>
            <a:r>
              <a:rPr lang="ru-RU" dirty="0" err="1" smtClean="0"/>
              <a:t>спокій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52994" y="819509"/>
            <a:ext cx="3734470" cy="38807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/>
              <a:t>Друга </a:t>
            </a:r>
            <a:r>
              <a:rPr lang="ru-RU" dirty="0" err="1"/>
              <a:t>частина</a:t>
            </a:r>
            <a:r>
              <a:rPr lang="ru-RU" dirty="0"/>
              <a:t> триптиху, картина «</a:t>
            </a:r>
            <a:r>
              <a:rPr lang="ru-RU" dirty="0" err="1"/>
              <a:t>Зруйнований</a:t>
            </a:r>
            <a:r>
              <a:rPr lang="ru-RU" dirty="0"/>
              <a:t> </a:t>
            </a:r>
            <a:r>
              <a:rPr lang="ru-RU" dirty="0" err="1"/>
              <a:t>спокій</a:t>
            </a:r>
            <a:r>
              <a:rPr lang="ru-RU" dirty="0" smtClean="0"/>
              <a:t>» </a:t>
            </a:r>
            <a:r>
              <a:rPr lang="ru-RU" dirty="0"/>
              <a:t>— </a:t>
            </a:r>
            <a:r>
              <a:rPr lang="ru-RU" dirty="0" smtClean="0"/>
              <a:t>«</a:t>
            </a:r>
            <a:r>
              <a:rPr lang="ru-RU" dirty="0" err="1" smtClean="0"/>
              <a:t>становлення</a:t>
            </a:r>
            <a:r>
              <a:rPr lang="ru-RU" dirty="0" smtClean="0"/>
              <a:t> </a:t>
            </a:r>
            <a:r>
              <a:rPr lang="ru-RU" dirty="0"/>
              <a:t>духа». </a:t>
            </a:r>
            <a:r>
              <a:rPr lang="ru-RU" dirty="0" err="1"/>
              <a:t>Глядач</a:t>
            </a:r>
            <a:r>
              <a:rPr lang="ru-RU" dirty="0"/>
              <a:t> </a:t>
            </a:r>
            <a:r>
              <a:rPr lang="ru-RU" dirty="0" err="1"/>
              <a:t>бачить</a:t>
            </a:r>
            <a:r>
              <a:rPr lang="ru-RU" dirty="0"/>
              <a:t> те </a:t>
            </a:r>
            <a:r>
              <a:rPr lang="ru-RU" dirty="0" err="1"/>
              <a:t>саме</a:t>
            </a:r>
            <a:r>
              <a:rPr lang="ru-RU" dirty="0"/>
              <a:t> небо, </a:t>
            </a:r>
            <a:r>
              <a:rPr lang="ru-RU" dirty="0" err="1"/>
              <a:t>ті</a:t>
            </a:r>
            <a:r>
              <a:rPr lang="ru-RU" dirty="0"/>
              <a:t> ж </a:t>
            </a:r>
            <a:r>
              <a:rPr lang="ru-RU" dirty="0" err="1"/>
              <a:t>розмиті</a:t>
            </a:r>
            <a:r>
              <a:rPr lang="ru-RU" dirty="0"/>
              <a:t> </a:t>
            </a:r>
            <a:r>
              <a:rPr lang="ru-RU" dirty="0" err="1"/>
              <a:t>контури</a:t>
            </a:r>
            <a:r>
              <a:rPr lang="ru-RU" dirty="0"/>
              <a:t> </a:t>
            </a:r>
            <a:r>
              <a:rPr lang="ru-RU" dirty="0" err="1"/>
              <a:t>обрію</a:t>
            </a:r>
            <a:r>
              <a:rPr lang="ru-RU" dirty="0"/>
              <a:t>. На </a:t>
            </a:r>
            <a:r>
              <a:rPr lang="ru-RU" dirty="0" err="1"/>
              <a:t>передньому</a:t>
            </a:r>
            <a:r>
              <a:rPr lang="ru-RU" dirty="0"/>
              <a:t> </a:t>
            </a:r>
            <a:r>
              <a:rPr lang="ru-RU" dirty="0" err="1"/>
              <a:t>плані</a:t>
            </a:r>
            <a:r>
              <a:rPr lang="ru-RU" dirty="0"/>
              <a:t> </a:t>
            </a:r>
            <a:r>
              <a:rPr lang="ru-RU" dirty="0" err="1"/>
              <a:t>розрита</a:t>
            </a:r>
            <a:r>
              <a:rPr lang="ru-RU" dirty="0"/>
              <a:t> могила, з </a:t>
            </a:r>
            <a:r>
              <a:rPr lang="ru-RU" dirty="0" err="1"/>
              <a:t>неї</a:t>
            </a:r>
            <a:r>
              <a:rPr lang="ru-RU" dirty="0"/>
              <a:t> </a:t>
            </a:r>
            <a:r>
              <a:rPr lang="ru-RU" dirty="0" err="1"/>
              <a:t>піднімається</a:t>
            </a:r>
            <a:r>
              <a:rPr lang="ru-RU" dirty="0"/>
              <a:t> </a:t>
            </a:r>
            <a:r>
              <a:rPr lang="ru-RU" dirty="0" err="1"/>
              <a:t>ефемерна</a:t>
            </a:r>
            <a:r>
              <a:rPr lang="ru-RU" dirty="0"/>
              <a:t> </a:t>
            </a:r>
            <a:r>
              <a:rPr lang="ru-RU" dirty="0" err="1"/>
              <a:t>постать</a:t>
            </a:r>
            <a:r>
              <a:rPr lang="ru-RU" dirty="0"/>
              <a:t> </a:t>
            </a:r>
            <a:r>
              <a:rPr lang="ru-RU" dirty="0" err="1"/>
              <a:t>прозорого</a:t>
            </a:r>
            <a:r>
              <a:rPr lang="ru-RU" dirty="0"/>
              <a:t> </a:t>
            </a:r>
            <a:r>
              <a:rPr lang="ru-RU" dirty="0" err="1"/>
              <a:t>привида</a:t>
            </a:r>
            <a:r>
              <a:rPr lang="ru-RU" dirty="0"/>
              <a:t>-вершника, над </a:t>
            </a:r>
            <a:r>
              <a:rPr lang="ru-RU" dirty="0" err="1"/>
              <a:t>яким</a:t>
            </a:r>
            <a:r>
              <a:rPr lang="ru-RU" dirty="0"/>
              <a:t> </a:t>
            </a:r>
            <a:r>
              <a:rPr lang="ru-RU" dirty="0" err="1"/>
              <a:t>сяє</a:t>
            </a:r>
            <a:r>
              <a:rPr lang="ru-RU" dirty="0"/>
              <a:t> </a:t>
            </a:r>
            <a:r>
              <a:rPr lang="ru-RU" dirty="0" err="1"/>
              <a:t>сузір’я</a:t>
            </a:r>
            <a:r>
              <a:rPr lang="ru-RU" dirty="0"/>
              <a:t> «</a:t>
            </a:r>
            <a:r>
              <a:rPr lang="ru-RU" dirty="0" err="1"/>
              <a:t>Віз</a:t>
            </a:r>
            <a:r>
              <a:rPr lang="ru-RU" dirty="0"/>
              <a:t>».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напівпрозорий</a:t>
            </a:r>
            <a:r>
              <a:rPr lang="ru-RU" dirty="0"/>
              <a:t> </a:t>
            </a:r>
            <a:r>
              <a:rPr lang="ru-RU" dirty="0" err="1"/>
              <a:t>силует</a:t>
            </a:r>
            <a:r>
              <a:rPr lang="ru-RU" dirty="0"/>
              <a:t> </a:t>
            </a:r>
            <a:r>
              <a:rPr lang="ru-RU" dirty="0" err="1"/>
              <a:t>постає</a:t>
            </a:r>
            <a:r>
              <a:rPr lang="ru-RU" dirty="0"/>
              <a:t> перед </a:t>
            </a:r>
            <a:r>
              <a:rPr lang="ru-RU" dirty="0" err="1"/>
              <a:t>глядачем</a:t>
            </a:r>
            <a:r>
              <a:rPr lang="ru-RU" dirty="0"/>
              <a:t> такою ж </a:t>
            </a:r>
            <a:r>
              <a:rPr lang="ru-RU" dirty="0" err="1"/>
              <a:t>реальністю</a:t>
            </a:r>
            <a:r>
              <a:rPr lang="ru-RU" dirty="0"/>
              <a:t>, як і </a:t>
            </a:r>
            <a:r>
              <a:rPr lang="ru-RU" dirty="0" err="1"/>
              <a:t>нічний</a:t>
            </a:r>
            <a:r>
              <a:rPr lang="ru-RU" dirty="0"/>
              <a:t> степ з далекими </a:t>
            </a:r>
            <a:r>
              <a:rPr lang="ru-RU" dirty="0" err="1"/>
              <a:t>пагорбами</a:t>
            </a:r>
            <a:r>
              <a:rPr lang="ru-RU" dirty="0"/>
              <a:t>, і </a:t>
            </a:r>
            <a:r>
              <a:rPr lang="ru-RU" dirty="0" err="1"/>
              <a:t>зоряне</a:t>
            </a:r>
            <a:r>
              <a:rPr lang="ru-RU" dirty="0"/>
              <a:t> небо над ним. Темна могила вершника оточена </a:t>
            </a:r>
            <a:r>
              <a:rPr lang="ru-RU" dirty="0" err="1"/>
              <a:t>зображенням</a:t>
            </a:r>
            <a:r>
              <a:rPr lang="ru-RU" dirty="0"/>
              <a:t> </a:t>
            </a:r>
            <a:r>
              <a:rPr lang="ru-RU" dirty="0" err="1"/>
              <a:t>червоних</a:t>
            </a:r>
            <a:r>
              <a:rPr lang="ru-RU" dirty="0"/>
              <a:t> </a:t>
            </a:r>
            <a:r>
              <a:rPr lang="ru-RU" dirty="0" err="1"/>
              <a:t>маків</a:t>
            </a:r>
            <a:r>
              <a:rPr lang="ru-RU" dirty="0"/>
              <a:t> — </a:t>
            </a:r>
            <a:r>
              <a:rPr lang="ru-RU" dirty="0" err="1"/>
              <a:t>символів</a:t>
            </a:r>
            <a:r>
              <a:rPr lang="ru-RU" dirty="0"/>
              <a:t> </a:t>
            </a:r>
            <a:r>
              <a:rPr lang="ru-RU" dirty="0" err="1"/>
              <a:t>вічного</a:t>
            </a:r>
            <a:r>
              <a:rPr lang="ru-RU" dirty="0"/>
              <a:t> сну, </a:t>
            </a:r>
            <a:r>
              <a:rPr lang="ru-RU" dirty="0" err="1"/>
              <a:t>спокою</a:t>
            </a:r>
            <a:r>
              <a:rPr lang="ru-RU" dirty="0"/>
              <a:t>, </a:t>
            </a:r>
            <a:r>
              <a:rPr lang="ru-RU" dirty="0" err="1"/>
              <a:t>смерті</a:t>
            </a:r>
            <a:r>
              <a:rPr lang="ru-RU" dirty="0"/>
              <a:t>. Але </a:t>
            </a:r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err="1"/>
              <a:t>сонсмерть</a:t>
            </a:r>
            <a:r>
              <a:rPr lang="ru-RU" dirty="0"/>
              <a:t> </a:t>
            </a:r>
            <a:r>
              <a:rPr lang="ru-RU" dirty="0" err="1"/>
              <a:t>переривається</a:t>
            </a:r>
            <a:r>
              <a:rPr lang="ru-RU" dirty="0"/>
              <a:t>, коли </a:t>
            </a:r>
            <a:r>
              <a:rPr lang="ru-RU" dirty="0" err="1"/>
              <a:t>новонароджений</a:t>
            </a:r>
            <a:r>
              <a:rPr lang="ru-RU" dirty="0"/>
              <a:t> дух </a:t>
            </a:r>
            <a:r>
              <a:rPr lang="ru-RU" dirty="0" err="1"/>
              <a:t>здіймається</a:t>
            </a:r>
            <a:r>
              <a:rPr lang="ru-RU" dirty="0"/>
              <a:t> з </a:t>
            </a:r>
            <a:r>
              <a:rPr lang="ru-RU" dirty="0" err="1"/>
              <a:t>глибин</a:t>
            </a:r>
            <a:r>
              <a:rPr lang="ru-RU" dirty="0"/>
              <a:t> </a:t>
            </a:r>
            <a:r>
              <a:rPr lang="ru-RU" dirty="0" err="1"/>
              <a:t>землі</a:t>
            </a:r>
            <a:r>
              <a:rPr lang="ru-RU" dirty="0"/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09" y="1106920"/>
            <a:ext cx="5495794" cy="4250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47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Картина «Бродячий дух» 1916 р.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005" y="1613140"/>
            <a:ext cx="6184868" cy="4730810"/>
          </a:xfrm>
        </p:spPr>
      </p:pic>
    </p:spTree>
    <p:extLst>
      <p:ext uri="{BB962C8B-B14F-4D97-AF65-F5344CB8AC3E}">
        <p14:creationId xmlns:p14="http://schemas.microsoft.com/office/powerpoint/2010/main" val="945208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4587" y="1013276"/>
            <a:ext cx="8596668" cy="3880773"/>
          </a:xfrm>
        </p:spPr>
        <p:txBody>
          <a:bodyPr>
            <a:noAutofit/>
          </a:bodyPr>
          <a:lstStyle/>
          <a:p>
            <a:r>
              <a:rPr lang="ru-RU" sz="2400" dirty="0"/>
              <a:t>В </a:t>
            </a:r>
            <a:r>
              <a:rPr lang="ru-RU" sz="2400" dirty="0" err="1"/>
              <a:t>третій</a:t>
            </a:r>
            <a:r>
              <a:rPr lang="ru-RU" sz="2400" dirty="0"/>
              <a:t>, </a:t>
            </a:r>
            <a:r>
              <a:rPr lang="ru-RU" sz="2400" dirty="0" err="1"/>
              <a:t>центральній</a:t>
            </a:r>
            <a:r>
              <a:rPr lang="ru-RU" sz="2400" dirty="0"/>
              <a:t> </a:t>
            </a:r>
            <a:r>
              <a:rPr lang="ru-RU" sz="2400" dirty="0" err="1"/>
              <a:t>частині</a:t>
            </a:r>
            <a:r>
              <a:rPr lang="ru-RU" sz="2400" dirty="0"/>
              <a:t>, в </a:t>
            </a:r>
            <a:r>
              <a:rPr lang="ru-RU" sz="2400" dirty="0" err="1"/>
              <a:t>картині</a:t>
            </a:r>
            <a:r>
              <a:rPr lang="ru-RU" sz="2400" dirty="0"/>
              <a:t> «</a:t>
            </a:r>
            <a:r>
              <a:rPr lang="ru-RU" sz="2400" dirty="0" err="1"/>
              <a:t>Блукаючий</a:t>
            </a:r>
            <a:r>
              <a:rPr lang="ru-RU" sz="2400" dirty="0"/>
              <a:t> </a:t>
            </a:r>
            <a:r>
              <a:rPr lang="ru-RU" sz="2400" dirty="0" smtClean="0"/>
              <a:t>дух», </a:t>
            </a:r>
            <a:r>
              <a:rPr lang="ru-RU" sz="2400" dirty="0"/>
              <a:t>дух </a:t>
            </a:r>
            <a:r>
              <a:rPr lang="ru-RU" sz="2400" dirty="0" err="1"/>
              <a:t>прагне</a:t>
            </a:r>
            <a:r>
              <a:rPr lang="ru-RU" sz="2400" dirty="0"/>
              <a:t> </a:t>
            </a:r>
            <a:r>
              <a:rPr lang="ru-RU" sz="2400" dirty="0" err="1"/>
              <a:t>втілитись</a:t>
            </a:r>
            <a:r>
              <a:rPr lang="ru-RU" sz="2400" dirty="0"/>
              <a:t>, набути </a:t>
            </a:r>
            <a:r>
              <a:rPr lang="ru-RU" sz="2400" dirty="0" err="1"/>
              <a:t>форми</a:t>
            </a:r>
            <a:r>
              <a:rPr lang="ru-RU" sz="2400" dirty="0"/>
              <a:t>. </a:t>
            </a:r>
            <a:r>
              <a:rPr lang="ru-RU" sz="2400" dirty="0" err="1"/>
              <a:t>Хвилі</a:t>
            </a:r>
            <a:r>
              <a:rPr lang="ru-RU" sz="2400" dirty="0"/>
              <a:t> </a:t>
            </a:r>
            <a:r>
              <a:rPr lang="ru-RU" sz="2400" dirty="0" err="1"/>
              <a:t>ефемерної</a:t>
            </a:r>
            <a:r>
              <a:rPr lang="ru-RU" sz="2400" dirty="0"/>
              <a:t> </a:t>
            </a:r>
            <a:r>
              <a:rPr lang="ru-RU" sz="2400" dirty="0" err="1"/>
              <a:t>субстанції</a:t>
            </a:r>
            <a:r>
              <a:rPr lang="ru-RU" sz="2400" dirty="0"/>
              <a:t> </a:t>
            </a:r>
            <a:r>
              <a:rPr lang="ru-RU" sz="2400" dirty="0" err="1"/>
              <a:t>огортають</a:t>
            </a:r>
            <a:r>
              <a:rPr lang="ru-RU" sz="2400" dirty="0"/>
              <a:t> </a:t>
            </a:r>
            <a:r>
              <a:rPr lang="ru-RU" sz="2400" dirty="0" err="1"/>
              <a:t>простір</a:t>
            </a:r>
            <a:r>
              <a:rPr lang="ru-RU" sz="2400" dirty="0"/>
              <a:t>, вони </a:t>
            </a:r>
            <a:r>
              <a:rPr lang="ru-RU" sz="2400" dirty="0" err="1"/>
              <a:t>пропливають</a:t>
            </a:r>
            <a:r>
              <a:rPr lang="ru-RU" sz="2400" dirty="0"/>
              <a:t> </a:t>
            </a:r>
            <a:r>
              <a:rPr lang="ru-RU" sz="2400" dirty="0" err="1"/>
              <a:t>крізь</a:t>
            </a:r>
            <a:r>
              <a:rPr lang="ru-RU" sz="2400" dirty="0"/>
              <a:t> воду і </a:t>
            </a:r>
            <a:r>
              <a:rPr lang="ru-RU" sz="2400" dirty="0" err="1"/>
              <a:t>ліс</a:t>
            </a:r>
            <a:r>
              <a:rPr lang="ru-RU" sz="2400" dirty="0"/>
              <a:t>, а в </a:t>
            </a:r>
            <a:r>
              <a:rPr lang="ru-RU" sz="2400" dirty="0" err="1"/>
              <a:t>далечині</a:t>
            </a:r>
            <a:r>
              <a:rPr lang="ru-RU" sz="2400" dirty="0"/>
              <a:t> ми </a:t>
            </a:r>
            <a:r>
              <a:rPr lang="ru-RU" sz="2400" dirty="0" err="1"/>
              <a:t>бачимо</a:t>
            </a:r>
            <a:r>
              <a:rPr lang="ru-RU" sz="2400" dirty="0"/>
              <a:t> образ молодого </a:t>
            </a:r>
            <a:r>
              <a:rPr lang="ru-RU" sz="2400" dirty="0" smtClean="0"/>
              <a:t>юнака-ангела, </a:t>
            </a:r>
            <a:r>
              <a:rPr lang="ru-RU" sz="2400" dirty="0" err="1"/>
              <a:t>можливо</a:t>
            </a:r>
            <a:r>
              <a:rPr lang="ru-RU" sz="2400" dirty="0"/>
              <a:t> </a:t>
            </a:r>
            <a:r>
              <a:rPr lang="ru-RU" sz="2400" dirty="0" err="1"/>
              <a:t>це</a:t>
            </a:r>
            <a:r>
              <a:rPr lang="ru-RU" sz="2400" dirty="0"/>
              <a:t> і є </a:t>
            </a:r>
            <a:r>
              <a:rPr lang="ru-RU" sz="2400" dirty="0" err="1"/>
              <a:t>втілення</a:t>
            </a:r>
            <a:r>
              <a:rPr lang="ru-RU" sz="2400" dirty="0"/>
              <a:t> </a:t>
            </a:r>
            <a:r>
              <a:rPr lang="ru-RU" sz="2400" dirty="0" err="1"/>
              <a:t>нової</a:t>
            </a:r>
            <a:r>
              <a:rPr lang="ru-RU" sz="2400" dirty="0"/>
              <a:t>, </a:t>
            </a:r>
            <a:r>
              <a:rPr lang="ru-RU" sz="2400" dirty="0" err="1"/>
              <a:t>життєдайної</a:t>
            </a:r>
            <a:r>
              <a:rPr lang="ru-RU" sz="2400" dirty="0"/>
              <a:t> </a:t>
            </a:r>
            <a:r>
              <a:rPr lang="ru-RU" sz="2400" dirty="0" err="1"/>
              <a:t>сили</a:t>
            </a:r>
            <a:r>
              <a:rPr lang="ru-RU" sz="2400" dirty="0"/>
              <a:t>. Так на </a:t>
            </a:r>
            <a:r>
              <a:rPr lang="ru-RU" sz="2400" dirty="0" err="1"/>
              <a:t>межі</a:t>
            </a:r>
            <a:r>
              <a:rPr lang="ru-RU" sz="2400" dirty="0"/>
              <a:t> земного і небесного і </a:t>
            </a:r>
            <a:r>
              <a:rPr lang="ru-RU" sz="2400" dirty="0" err="1"/>
              <a:t>народжується</a:t>
            </a:r>
            <a:r>
              <a:rPr lang="ru-RU" sz="2400" dirty="0"/>
              <a:t> Дух. </a:t>
            </a:r>
            <a:r>
              <a:rPr lang="ru-RU" sz="2400" dirty="0" err="1"/>
              <a:t>Його</a:t>
            </a:r>
            <a:r>
              <a:rPr lang="ru-RU" sz="2400" dirty="0"/>
              <a:t> </a:t>
            </a:r>
            <a:r>
              <a:rPr lang="ru-RU" sz="2400" dirty="0" err="1"/>
              <a:t>мандри</a:t>
            </a:r>
            <a:r>
              <a:rPr lang="ru-RU" sz="2400" dirty="0"/>
              <a:t> та </a:t>
            </a:r>
            <a:r>
              <a:rPr lang="ru-RU" sz="2400" dirty="0" err="1" smtClean="0"/>
              <a:t>блукання</a:t>
            </a:r>
            <a:r>
              <a:rPr lang="ru-RU" sz="2400" dirty="0" smtClean="0"/>
              <a:t> </a:t>
            </a:r>
            <a:r>
              <a:rPr lang="ru-RU" sz="2400" dirty="0"/>
              <a:t>— </a:t>
            </a:r>
            <a:r>
              <a:rPr lang="ru-RU" sz="2400" dirty="0" err="1"/>
              <a:t>це</a:t>
            </a:r>
            <a:r>
              <a:rPr lang="ru-RU" sz="2400" dirty="0"/>
              <a:t> символ </a:t>
            </a:r>
            <a:r>
              <a:rPr lang="ru-RU" sz="2400" dirty="0" err="1"/>
              <a:t>життя</a:t>
            </a:r>
            <a:r>
              <a:rPr lang="ru-RU" sz="2400" dirty="0"/>
              <a:t>, шлях у </a:t>
            </a:r>
            <a:r>
              <a:rPr lang="ru-RU" sz="2400" dirty="0" err="1"/>
              <a:t>віках</a:t>
            </a:r>
            <a:r>
              <a:rPr lang="ru-RU" sz="2400" dirty="0"/>
              <a:t>, символ Духу </a:t>
            </a:r>
            <a:r>
              <a:rPr lang="ru-RU" sz="2400" dirty="0" err="1"/>
              <a:t>України</a:t>
            </a:r>
            <a:r>
              <a:rPr lang="ru-RU" sz="2400" dirty="0"/>
              <a:t>, </a:t>
            </a:r>
            <a:r>
              <a:rPr lang="ru-RU" sz="2400" dirty="0" err="1"/>
              <a:t>похованого</a:t>
            </a:r>
            <a:r>
              <a:rPr lang="ru-RU" sz="2400" dirty="0"/>
              <a:t> на старому </a:t>
            </a:r>
            <a:r>
              <a:rPr lang="ru-RU" sz="2400" dirty="0" err="1"/>
              <a:t>цвинтарі</a:t>
            </a:r>
            <a:r>
              <a:rPr lang="ru-RU" sz="2400" dirty="0"/>
              <a:t>, </a:t>
            </a:r>
            <a:r>
              <a:rPr lang="ru-RU" sz="2400" dirty="0" err="1"/>
              <a:t>посталого</a:t>
            </a:r>
            <a:r>
              <a:rPr lang="ru-RU" sz="2400" dirty="0"/>
              <a:t> з </a:t>
            </a:r>
            <a:r>
              <a:rPr lang="ru-RU" sz="2400" dirty="0" err="1"/>
              <a:t>пам’яті</a:t>
            </a:r>
            <a:r>
              <a:rPr lang="ru-RU" sz="2400" dirty="0"/>
              <a:t> про </a:t>
            </a:r>
            <a:r>
              <a:rPr lang="ru-RU" sz="2400" dirty="0" err="1"/>
              <a:t>минуле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відродився</a:t>
            </a:r>
            <a:r>
              <a:rPr lang="ru-RU" sz="2400" dirty="0"/>
              <a:t> для </a:t>
            </a:r>
            <a:r>
              <a:rPr lang="ru-RU" sz="2400" dirty="0" err="1"/>
              <a:t>життя</a:t>
            </a:r>
            <a:r>
              <a:rPr lang="ru-RU" sz="2400" dirty="0"/>
              <a:t>, для </a:t>
            </a:r>
            <a:r>
              <a:rPr lang="ru-RU" sz="2400" dirty="0" err="1"/>
              <a:t>непокою</a:t>
            </a:r>
            <a:r>
              <a:rPr lang="ru-RU" sz="2400" dirty="0"/>
              <a:t> </a:t>
            </a:r>
            <a:r>
              <a:rPr lang="ru-RU" sz="2400" dirty="0" err="1"/>
              <a:t>під</a:t>
            </a:r>
            <a:r>
              <a:rPr lang="ru-RU" sz="2400" dirty="0"/>
              <a:t> </a:t>
            </a:r>
            <a:r>
              <a:rPr lang="ru-RU" sz="2400" dirty="0" err="1"/>
              <a:t>зоряним</a:t>
            </a:r>
            <a:r>
              <a:rPr lang="ru-RU" sz="2400" dirty="0"/>
              <a:t> небом, </a:t>
            </a:r>
            <a:r>
              <a:rPr lang="ru-RU" sz="2400" dirty="0" err="1"/>
              <a:t>прокладаючи</a:t>
            </a:r>
            <a:r>
              <a:rPr lang="ru-RU" sz="2400" dirty="0"/>
              <a:t> </a:t>
            </a:r>
            <a:r>
              <a:rPr lang="ru-RU" sz="2400" dirty="0" err="1"/>
              <a:t>країні</a:t>
            </a:r>
            <a:r>
              <a:rPr lang="ru-RU" sz="2400" dirty="0"/>
              <a:t> і народу шлях у </a:t>
            </a:r>
            <a:r>
              <a:rPr lang="ru-RU" sz="2400" dirty="0" err="1"/>
              <a:t>віки</a:t>
            </a:r>
            <a:r>
              <a:rPr lang="ru-RU" sz="2400" dirty="0"/>
              <a:t>. </a:t>
            </a:r>
            <a:r>
              <a:rPr lang="ru-RU" sz="2400" dirty="0" err="1"/>
              <a:t>Цей</a:t>
            </a:r>
            <a:r>
              <a:rPr lang="ru-RU" sz="2400" dirty="0"/>
              <a:t> </a:t>
            </a:r>
            <a:r>
              <a:rPr lang="ru-RU" sz="2400" dirty="0" err="1"/>
              <a:t>твір</a:t>
            </a:r>
            <a:r>
              <a:rPr lang="ru-RU" sz="2400" dirty="0"/>
              <a:t> </a:t>
            </a:r>
            <a:r>
              <a:rPr lang="ru-RU" sz="2400" dirty="0" err="1"/>
              <a:t>вважається</a:t>
            </a:r>
            <a:r>
              <a:rPr lang="ru-RU" sz="2400" dirty="0"/>
              <a:t> одним з </a:t>
            </a:r>
            <a:r>
              <a:rPr lang="ru-RU" sz="2400" dirty="0" err="1"/>
              <a:t>найсильніших</a:t>
            </a:r>
            <a:r>
              <a:rPr lang="ru-RU" sz="2400" dirty="0"/>
              <a:t>, </a:t>
            </a:r>
            <a:r>
              <a:rPr lang="ru-RU" sz="2400" dirty="0" err="1"/>
              <a:t>естетично</a:t>
            </a:r>
            <a:r>
              <a:rPr lang="ru-RU" sz="2400" dirty="0"/>
              <a:t> і </a:t>
            </a:r>
            <a:r>
              <a:rPr lang="ru-RU" sz="2400" dirty="0" err="1"/>
              <a:t>змістовно</a:t>
            </a:r>
            <a:r>
              <a:rPr lang="ru-RU" sz="2400" dirty="0"/>
              <a:t> </a:t>
            </a:r>
            <a:r>
              <a:rPr lang="ru-RU" sz="2400" dirty="0" err="1"/>
              <a:t>переконливих</a:t>
            </a:r>
            <a:r>
              <a:rPr lang="ru-RU" sz="2400" dirty="0"/>
              <a:t> у </a:t>
            </a:r>
            <a:r>
              <a:rPr lang="ru-RU" sz="2400" dirty="0" err="1"/>
              <a:t>творчому</a:t>
            </a:r>
            <a:r>
              <a:rPr lang="ru-RU" sz="2400" dirty="0"/>
              <a:t> </a:t>
            </a:r>
            <a:r>
              <a:rPr lang="ru-RU" sz="2400" dirty="0" err="1"/>
              <a:t>доробку</a:t>
            </a:r>
            <a:r>
              <a:rPr lang="ru-RU" sz="2400" dirty="0"/>
              <a:t> </a:t>
            </a:r>
            <a:r>
              <a:rPr lang="ru-RU" sz="2400" dirty="0" err="1"/>
              <a:t>Михайліва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29316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Михайло Жук (1883-1964) –популярна </a:t>
            </a:r>
            <a:r>
              <a:rPr lang="ru-RU" dirty="0" err="1" smtClean="0"/>
              <a:t>мистецька</a:t>
            </a:r>
            <a:r>
              <a:rPr lang="ru-RU" dirty="0" smtClean="0"/>
              <a:t> </a:t>
            </a:r>
            <a:r>
              <a:rPr lang="ru-RU" dirty="0" err="1" smtClean="0"/>
              <a:t>особистість</a:t>
            </a:r>
            <a:r>
              <a:rPr lang="ru-RU" dirty="0" smtClean="0"/>
              <a:t> перших </a:t>
            </a:r>
            <a:r>
              <a:rPr lang="ru-RU" dirty="0" err="1" smtClean="0"/>
              <a:t>десятиліть</a:t>
            </a:r>
            <a:r>
              <a:rPr lang="ru-RU" dirty="0" smtClean="0"/>
              <a:t> ХХ ст.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434" y="1930400"/>
            <a:ext cx="2785659" cy="4289916"/>
          </a:xfrm>
        </p:spPr>
      </p:pic>
    </p:spTree>
    <p:extLst>
      <p:ext uri="{BB962C8B-B14F-4D97-AF65-F5344CB8AC3E}">
        <p14:creationId xmlns:p14="http://schemas.microsoft.com/office/powerpoint/2010/main" val="148520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8708" y="245525"/>
            <a:ext cx="8596668" cy="3880773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У 1925 р. створив </a:t>
            </a:r>
            <a:r>
              <a:rPr lang="ru-RU" sz="2400" dirty="0" err="1" smtClean="0"/>
              <a:t>серію</a:t>
            </a:r>
            <a:r>
              <a:rPr lang="ru-RU" sz="2400" dirty="0" smtClean="0"/>
              <a:t> </a:t>
            </a:r>
            <a:r>
              <a:rPr lang="ru-RU" sz="2400" dirty="0" err="1" smtClean="0"/>
              <a:t>портретних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плакатів</a:t>
            </a:r>
            <a:r>
              <a:rPr lang="ru-RU" sz="2400" dirty="0" smtClean="0"/>
              <a:t> (</a:t>
            </a:r>
            <a:r>
              <a:rPr lang="ru-RU" sz="2400" dirty="0" err="1" smtClean="0"/>
              <a:t>біля</a:t>
            </a:r>
            <a:r>
              <a:rPr lang="ru-RU" sz="2400" dirty="0" smtClean="0"/>
              <a:t> 30).</a:t>
            </a:r>
          </a:p>
          <a:p>
            <a:r>
              <a:rPr lang="ru-RU" sz="2400" dirty="0" smtClean="0"/>
              <a:t>1932 р – </a:t>
            </a:r>
            <a:r>
              <a:rPr lang="ru-RU" sz="2400" dirty="0" err="1" smtClean="0"/>
              <a:t>блискучу</a:t>
            </a:r>
            <a:r>
              <a:rPr lang="ru-RU" sz="2400" dirty="0" smtClean="0"/>
              <a:t> </a:t>
            </a:r>
            <a:r>
              <a:rPr lang="ru-RU" sz="2400" dirty="0" err="1" smtClean="0"/>
              <a:t>серію</a:t>
            </a:r>
            <a:r>
              <a:rPr lang="ru-RU" sz="2400" dirty="0" smtClean="0"/>
              <a:t> </a:t>
            </a:r>
            <a:r>
              <a:rPr lang="ru-RU" sz="2400" dirty="0" err="1" smtClean="0"/>
              <a:t>гравюрних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портретів</a:t>
            </a:r>
            <a:r>
              <a:rPr lang="ru-RU" sz="2400" dirty="0" smtClean="0"/>
              <a:t> (з </a:t>
            </a:r>
            <a:r>
              <a:rPr lang="ru-RU" sz="2400" dirty="0" err="1" smtClean="0"/>
              <a:t>натури</a:t>
            </a:r>
            <a:r>
              <a:rPr lang="ru-RU" sz="2400" dirty="0" smtClean="0"/>
              <a:t>) </a:t>
            </a:r>
            <a:r>
              <a:rPr lang="ru-RU" sz="2400" dirty="0" err="1" smtClean="0"/>
              <a:t>українських</a:t>
            </a:r>
            <a:r>
              <a:rPr lang="ru-RU" sz="2400" dirty="0" smtClean="0"/>
              <a:t> </a:t>
            </a:r>
            <a:r>
              <a:rPr lang="ru-RU" sz="2400" dirty="0" err="1" smtClean="0"/>
              <a:t>письменників</a:t>
            </a:r>
            <a:r>
              <a:rPr lang="ru-RU" sz="2400" dirty="0" smtClean="0"/>
              <a:t> </a:t>
            </a:r>
            <a:r>
              <a:rPr lang="ru-RU" sz="2400" dirty="0" err="1" smtClean="0"/>
              <a:t>своїх</a:t>
            </a:r>
            <a:r>
              <a:rPr lang="ru-RU" sz="2400" dirty="0" smtClean="0"/>
              <a:t> </a:t>
            </a:r>
            <a:r>
              <a:rPr lang="ru-RU" sz="2400" dirty="0" err="1" smtClean="0"/>
              <a:t>сучасників</a:t>
            </a:r>
            <a:r>
              <a:rPr lang="ru-RU" sz="2400" dirty="0" smtClean="0"/>
              <a:t>: І. Франка, М. Лисенка, Л. </a:t>
            </a:r>
            <a:r>
              <a:rPr lang="ru-RU" sz="2400" dirty="0" err="1" smtClean="0"/>
              <a:t>Українки</a:t>
            </a:r>
            <a:r>
              <a:rPr lang="ru-RU" sz="2400" dirty="0" smtClean="0"/>
              <a:t>, Б. </a:t>
            </a:r>
            <a:r>
              <a:rPr lang="ru-RU" sz="2400" dirty="0" err="1" smtClean="0"/>
              <a:t>Лепкого</a:t>
            </a:r>
            <a:r>
              <a:rPr lang="ru-RU" sz="2400" dirty="0" smtClean="0"/>
              <a:t>, В. </a:t>
            </a:r>
            <a:r>
              <a:rPr lang="ru-RU" sz="2400" dirty="0" err="1" smtClean="0"/>
              <a:t>Винниченка</a:t>
            </a:r>
            <a:r>
              <a:rPr lang="ru-RU" sz="2400" dirty="0" smtClean="0"/>
              <a:t>.. В </a:t>
            </a:r>
            <a:r>
              <a:rPr lang="ru-RU" sz="2400" dirty="0" err="1" smtClean="0"/>
              <a:t>його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доробку</a:t>
            </a:r>
            <a:r>
              <a:rPr lang="ru-RU" sz="2400" dirty="0" smtClean="0"/>
              <a:t> є </a:t>
            </a:r>
            <a:r>
              <a:rPr lang="ru-RU" sz="2400" dirty="0" err="1" smtClean="0"/>
              <a:t>портрети</a:t>
            </a:r>
            <a:r>
              <a:rPr lang="ru-RU" sz="2400" dirty="0" smtClean="0"/>
              <a:t> Г. Сковороди і Т. </a:t>
            </a:r>
            <a:r>
              <a:rPr lang="ru-RU" sz="2400" dirty="0" err="1" smtClean="0"/>
              <a:t>Шевченка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630" y="2311546"/>
            <a:ext cx="3490823" cy="441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74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8322" y="771736"/>
            <a:ext cx="8596668" cy="3880773"/>
          </a:xfrm>
        </p:spPr>
        <p:txBody>
          <a:bodyPr/>
          <a:lstStyle/>
          <a:p>
            <a:r>
              <a:rPr lang="ru-RU" sz="2400" dirty="0" smtClean="0"/>
              <a:t>Дружив з родиною М. </a:t>
            </a:r>
            <a:r>
              <a:rPr lang="ru-RU" sz="2400" dirty="0" err="1" smtClean="0"/>
              <a:t>Коцюбинського</a:t>
            </a:r>
            <a:r>
              <a:rPr lang="ru-RU" sz="2400" dirty="0" smtClean="0"/>
              <a:t>. Створив </a:t>
            </a:r>
            <a:r>
              <a:rPr lang="ru-RU" sz="2400" dirty="0" err="1" smtClean="0"/>
              <a:t>палітурки</a:t>
            </a:r>
            <a:r>
              <a:rPr lang="ru-RU" sz="2400" dirty="0" smtClean="0"/>
              <a:t> до </a:t>
            </a:r>
            <a:r>
              <a:rPr lang="ru-RU" sz="2400" dirty="0" err="1" smtClean="0"/>
              <a:t>книжок</a:t>
            </a:r>
            <a:r>
              <a:rPr lang="ru-RU" sz="2400" dirty="0" smtClean="0"/>
              <a:t> </a:t>
            </a:r>
            <a:r>
              <a:rPr lang="ru-RU" sz="2400" dirty="0" err="1" smtClean="0"/>
              <a:t>письменника</a:t>
            </a:r>
            <a:r>
              <a:rPr lang="ru-RU" sz="2400" dirty="0" smtClean="0"/>
              <a:t>, </a:t>
            </a:r>
            <a:r>
              <a:rPr lang="ru-RU" sz="2400" dirty="0" err="1" smtClean="0"/>
              <a:t>серед</a:t>
            </a:r>
            <a:r>
              <a:rPr lang="ru-RU" sz="2400" dirty="0" smtClean="0"/>
              <a:t> </a:t>
            </a:r>
            <a:r>
              <a:rPr lang="ru-RU" sz="2400" dirty="0" err="1" smtClean="0"/>
              <a:t>яких</a:t>
            </a:r>
            <a:r>
              <a:rPr lang="ru-RU" sz="2400" dirty="0" smtClean="0"/>
              <a:t> «</a:t>
            </a:r>
            <a:r>
              <a:rPr lang="ru-RU" sz="2400" dirty="0" err="1" smtClean="0"/>
              <a:t>Тіні</a:t>
            </a:r>
            <a:r>
              <a:rPr lang="ru-RU" sz="2400" dirty="0" smtClean="0"/>
              <a:t> </a:t>
            </a:r>
            <a:r>
              <a:rPr lang="ru-RU" sz="2400" dirty="0" err="1" smtClean="0"/>
              <a:t>забутих</a:t>
            </a:r>
            <a:r>
              <a:rPr lang="ru-RU" sz="2400" dirty="0" smtClean="0"/>
              <a:t> </a:t>
            </a:r>
            <a:r>
              <a:rPr lang="ru-RU" sz="2400" dirty="0" err="1" smtClean="0"/>
              <a:t>предків</a:t>
            </a:r>
            <a:r>
              <a:rPr lang="ru-RU" sz="2400" dirty="0" smtClean="0"/>
              <a:t>».</a:t>
            </a:r>
          </a:p>
          <a:p>
            <a:r>
              <a:rPr lang="ru-RU" sz="2400" dirty="0" smtClean="0"/>
              <a:t>40 </a:t>
            </a:r>
            <a:r>
              <a:rPr lang="ru-RU" sz="2400" dirty="0" err="1" smtClean="0"/>
              <a:t>років</a:t>
            </a:r>
            <a:r>
              <a:rPr lang="ru-RU" sz="2400" dirty="0" smtClean="0"/>
              <a:t> проживав у м. Одеса, де </a:t>
            </a:r>
            <a:r>
              <a:rPr lang="ru-RU" sz="2400" dirty="0" err="1" smtClean="0"/>
              <a:t>викладав</a:t>
            </a:r>
            <a:r>
              <a:rPr lang="ru-RU" sz="2400" dirty="0" smtClean="0"/>
              <a:t>  і </a:t>
            </a:r>
            <a:r>
              <a:rPr lang="ru-RU" sz="2400" dirty="0" err="1" smtClean="0"/>
              <a:t>був</a:t>
            </a:r>
            <a:r>
              <a:rPr lang="ru-RU" sz="2400" dirty="0" smtClean="0"/>
              <a:t> проректором </a:t>
            </a:r>
            <a:r>
              <a:rPr lang="ru-RU" sz="2400" dirty="0" err="1" smtClean="0"/>
              <a:t>Художнього</a:t>
            </a:r>
            <a:r>
              <a:rPr lang="ru-RU" sz="2400" dirty="0" smtClean="0"/>
              <a:t> </a:t>
            </a:r>
            <a:r>
              <a:rPr lang="ru-RU" sz="2400" dirty="0" err="1" smtClean="0"/>
              <a:t>інституту</a:t>
            </a:r>
            <a:r>
              <a:rPr lang="ru-RU" sz="2400" dirty="0" smtClean="0"/>
              <a:t> з 1925 по 1964 роки.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43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Панно «</a:t>
            </a:r>
            <a:r>
              <a:rPr lang="ru-RU" dirty="0" err="1" smtClean="0"/>
              <a:t>Біле</a:t>
            </a:r>
            <a:r>
              <a:rPr lang="ru-RU" dirty="0" smtClean="0"/>
              <a:t> і </a:t>
            </a:r>
            <a:r>
              <a:rPr lang="ru-RU" dirty="0" err="1" smtClean="0"/>
              <a:t>чорне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938" y="1224951"/>
            <a:ext cx="7676926" cy="5313873"/>
          </a:xfrm>
        </p:spPr>
      </p:pic>
    </p:spTree>
    <p:extLst>
      <p:ext uri="{BB962C8B-B14F-4D97-AF65-F5344CB8AC3E}">
        <p14:creationId xmlns:p14="http://schemas.microsoft.com/office/powerpoint/2010/main" val="419798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800" dirty="0" smtClean="0"/>
              <a:t>Домашнє завдання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uk-UA" sz="3200" dirty="0" smtClean="0"/>
              <a:t>За допомогою програмного забезпечення (</a:t>
            </a:r>
            <a:r>
              <a:rPr lang="en-US" sz="3200" dirty="0" smtClean="0"/>
              <a:t>Power Point</a:t>
            </a:r>
            <a:r>
              <a:rPr lang="uk-UA" sz="3200" dirty="0" smtClean="0"/>
              <a:t>,</a:t>
            </a:r>
            <a:r>
              <a:rPr lang="en-US" sz="3200" dirty="0" smtClean="0"/>
              <a:t> Photoshop</a:t>
            </a:r>
            <a:r>
              <a:rPr lang="uk-UA" sz="3200" dirty="0" smtClean="0"/>
              <a:t>) створити ескіз афіші для виставки творів художників-символістів у вигляді колажу </a:t>
            </a:r>
            <a:r>
              <a:rPr lang="uk-UA" sz="3200" dirty="0"/>
              <a:t>з</a:t>
            </a:r>
            <a:r>
              <a:rPr lang="uk-UA" sz="3200" dirty="0" smtClean="0"/>
              <a:t> фрагментів картин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199281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Для </a:t>
            </a:r>
            <a:r>
              <a:rPr lang="ru-RU" dirty="0" err="1" smtClean="0"/>
              <a:t>символістів</a:t>
            </a:r>
            <a:r>
              <a:rPr lang="ru-RU" dirty="0" smtClean="0"/>
              <a:t> </a:t>
            </a:r>
            <a:r>
              <a:rPr lang="ru-RU" dirty="0" err="1" smtClean="0"/>
              <a:t>головним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символ, за </a:t>
            </a:r>
            <a:r>
              <a:rPr lang="ru-RU" dirty="0" err="1" smtClean="0"/>
              <a:t>допомогою</a:t>
            </a:r>
            <a:r>
              <a:rPr lang="ru-RU" dirty="0" smtClean="0"/>
              <a:t> </a:t>
            </a:r>
            <a:r>
              <a:rPr lang="ru-RU" dirty="0" err="1" smtClean="0"/>
              <a:t>якого</a:t>
            </a:r>
            <a:r>
              <a:rPr lang="ru-RU" dirty="0" smtClean="0"/>
              <a:t> вони </a:t>
            </a:r>
            <a:r>
              <a:rPr lang="ru-RU" dirty="0" err="1" smtClean="0"/>
              <a:t>спонукали</a:t>
            </a:r>
            <a:r>
              <a:rPr lang="ru-RU" dirty="0" smtClean="0"/>
              <a:t> </a:t>
            </a:r>
            <a:r>
              <a:rPr lang="ru-RU" dirty="0" err="1" smtClean="0"/>
              <a:t>глядачів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слухачів</a:t>
            </a:r>
            <a:r>
              <a:rPr lang="ru-RU" dirty="0" smtClean="0"/>
              <a:t> до </a:t>
            </a:r>
            <a:r>
              <a:rPr lang="ru-RU" dirty="0" err="1" smtClean="0"/>
              <a:t>роздумів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err="1" smtClean="0"/>
              <a:t>Наприклад</a:t>
            </a:r>
            <a:r>
              <a:rPr lang="ru-RU" dirty="0" smtClean="0"/>
              <a:t>: </a:t>
            </a:r>
            <a:r>
              <a:rPr lang="ru-RU" dirty="0" err="1" smtClean="0"/>
              <a:t>зображення</a:t>
            </a:r>
            <a:r>
              <a:rPr lang="ru-RU" dirty="0" smtClean="0"/>
              <a:t> орла </a:t>
            </a:r>
            <a:r>
              <a:rPr lang="ru-RU" dirty="0" err="1" smtClean="0"/>
              <a:t>символізувало</a:t>
            </a:r>
            <a:r>
              <a:rPr lang="ru-RU" dirty="0" smtClean="0"/>
              <a:t> силу і </a:t>
            </a:r>
            <a:r>
              <a:rPr lang="ru-RU" dirty="0" err="1" smtClean="0"/>
              <a:t>військову</a:t>
            </a:r>
            <a:r>
              <a:rPr lang="ru-RU" dirty="0" smtClean="0"/>
              <a:t> </a:t>
            </a:r>
            <a:r>
              <a:rPr lang="ru-RU" dirty="0" err="1" smtClean="0"/>
              <a:t>могутность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err="1" smtClean="0"/>
              <a:t>Символісти</a:t>
            </a:r>
            <a:r>
              <a:rPr lang="ru-RU" dirty="0" smtClean="0"/>
              <a:t> не </a:t>
            </a:r>
            <a:r>
              <a:rPr lang="ru-RU" dirty="0" err="1" smtClean="0"/>
              <a:t>цікавились</a:t>
            </a:r>
            <a:r>
              <a:rPr lang="ru-RU" dirty="0" smtClean="0"/>
              <a:t> </a:t>
            </a:r>
            <a:r>
              <a:rPr lang="ru-RU" dirty="0" err="1" smtClean="0"/>
              <a:t>відтворенням</a:t>
            </a:r>
            <a:r>
              <a:rPr lang="ru-RU" dirty="0" smtClean="0"/>
              <a:t> </a:t>
            </a:r>
            <a:r>
              <a:rPr lang="ru-RU" dirty="0" err="1" smtClean="0"/>
              <a:t>повсякденного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, вони </a:t>
            </a:r>
            <a:r>
              <a:rPr lang="ru-RU" dirty="0" err="1" smtClean="0"/>
              <a:t>ніби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відчужені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реального </a:t>
            </a:r>
            <a:r>
              <a:rPr lang="ru-RU" dirty="0" err="1" smtClean="0"/>
              <a:t>життя</a:t>
            </a:r>
            <a:r>
              <a:rPr lang="ru-RU" dirty="0" smtClean="0"/>
              <a:t>, прагнули </a:t>
            </a:r>
            <a:r>
              <a:rPr lang="ru-RU" dirty="0" err="1" smtClean="0"/>
              <a:t>бачити</a:t>
            </a:r>
            <a:r>
              <a:rPr lang="ru-RU" dirty="0" smtClean="0"/>
              <a:t> в </a:t>
            </a:r>
            <a:r>
              <a:rPr lang="ru-RU" dirty="0" err="1" smtClean="0"/>
              <a:t>ньому</a:t>
            </a:r>
            <a:r>
              <a:rPr lang="ru-RU" dirty="0" smtClean="0"/>
              <a:t> </a:t>
            </a:r>
            <a:r>
              <a:rPr lang="ru-RU" dirty="0" err="1" smtClean="0"/>
              <a:t>лише</a:t>
            </a:r>
            <a:r>
              <a:rPr lang="ru-RU" dirty="0" smtClean="0"/>
              <a:t> свою </a:t>
            </a:r>
            <a:r>
              <a:rPr lang="ru-RU" dirty="0" err="1" smtClean="0"/>
              <a:t>мрію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err="1" smtClean="0"/>
              <a:t>Символісти</a:t>
            </a:r>
            <a:r>
              <a:rPr lang="ru-RU" dirty="0" smtClean="0"/>
              <a:t> прагнули </a:t>
            </a:r>
            <a:r>
              <a:rPr lang="ru-RU" dirty="0" err="1" smtClean="0"/>
              <a:t>одухотворити</a:t>
            </a:r>
            <a:r>
              <a:rPr lang="ru-RU" dirty="0" smtClean="0"/>
              <a:t> </a:t>
            </a:r>
            <a:r>
              <a:rPr lang="ru-RU" dirty="0" err="1" smtClean="0"/>
              <a:t>дійсність</a:t>
            </a:r>
            <a:r>
              <a:rPr lang="ru-RU" dirty="0" smtClean="0"/>
              <a:t>, </a:t>
            </a:r>
            <a:r>
              <a:rPr lang="ru-RU" dirty="0" err="1" smtClean="0"/>
              <a:t>глибше</a:t>
            </a:r>
            <a:r>
              <a:rPr lang="ru-RU" dirty="0" smtClean="0"/>
              <a:t> </a:t>
            </a:r>
            <a:r>
              <a:rPr lang="ru-RU" dirty="0" err="1" smtClean="0"/>
              <a:t>показати</a:t>
            </a:r>
            <a:r>
              <a:rPr lang="ru-RU" dirty="0" smtClean="0"/>
              <a:t> душу </a:t>
            </a:r>
            <a:r>
              <a:rPr lang="ru-RU" dirty="0" err="1" smtClean="0"/>
              <a:t>людини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Тематика </a:t>
            </a:r>
            <a:r>
              <a:rPr lang="ru-RU" dirty="0" err="1" smtClean="0"/>
              <a:t>зображень</a:t>
            </a:r>
            <a:r>
              <a:rPr lang="ru-RU" dirty="0" smtClean="0"/>
              <a:t>: часто </a:t>
            </a:r>
            <a:r>
              <a:rPr lang="ru-RU" dirty="0" err="1" smtClean="0"/>
              <a:t>звертались</a:t>
            </a:r>
            <a:r>
              <a:rPr lang="ru-RU" dirty="0" smtClean="0"/>
              <a:t> до </a:t>
            </a:r>
            <a:r>
              <a:rPr lang="ru-RU" dirty="0" err="1" smtClean="0"/>
              <a:t>міфологічних</a:t>
            </a:r>
            <a:r>
              <a:rPr lang="ru-RU" dirty="0" smtClean="0"/>
              <a:t> і </a:t>
            </a:r>
            <a:r>
              <a:rPr lang="ru-RU" dirty="0" err="1" smtClean="0"/>
              <a:t>біблійних</a:t>
            </a:r>
            <a:r>
              <a:rPr lang="ru-RU" dirty="0" smtClean="0"/>
              <a:t> </a:t>
            </a:r>
            <a:r>
              <a:rPr lang="ru-RU" dirty="0" err="1" smtClean="0"/>
              <a:t>сюжетів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Художники </a:t>
            </a:r>
            <a:r>
              <a:rPr lang="ru-RU" dirty="0" err="1" smtClean="0"/>
              <a:t>використовували</a:t>
            </a:r>
            <a:r>
              <a:rPr lang="ru-RU" dirty="0" smtClean="0"/>
              <a:t> </a:t>
            </a:r>
            <a:r>
              <a:rPr lang="ru-RU" dirty="0" err="1" smtClean="0"/>
              <a:t>символічні</a:t>
            </a:r>
            <a:r>
              <a:rPr lang="ru-RU" dirty="0" smtClean="0"/>
              <a:t> </a:t>
            </a:r>
            <a:r>
              <a:rPr lang="ru-RU" dirty="0" err="1" smtClean="0"/>
              <a:t>кольори</a:t>
            </a:r>
            <a:r>
              <a:rPr lang="ru-RU" dirty="0" smtClean="0"/>
              <a:t>, </a:t>
            </a:r>
            <a:r>
              <a:rPr lang="ru-RU" dirty="0" err="1" smtClean="0"/>
              <a:t>кожен</a:t>
            </a:r>
            <a:r>
              <a:rPr lang="ru-RU" dirty="0" smtClean="0"/>
              <a:t> символ </a:t>
            </a:r>
            <a:r>
              <a:rPr lang="ru-RU" dirty="0" err="1" smtClean="0"/>
              <a:t>був</a:t>
            </a:r>
            <a:r>
              <a:rPr lang="ru-RU" dirty="0" smtClean="0"/>
              <a:t> направлений на </a:t>
            </a:r>
            <a:r>
              <a:rPr lang="ru-RU" dirty="0" err="1" smtClean="0"/>
              <a:t>роздуми</a:t>
            </a:r>
            <a:r>
              <a:rPr lang="ru-RU" dirty="0" smtClean="0"/>
              <a:t> і </a:t>
            </a:r>
            <a:r>
              <a:rPr lang="ru-RU" dirty="0" err="1" smtClean="0"/>
              <a:t>пошук</a:t>
            </a:r>
            <a:r>
              <a:rPr lang="ru-RU" dirty="0" smtClean="0"/>
              <a:t> </a:t>
            </a:r>
            <a:r>
              <a:rPr lang="ru-RU" dirty="0" err="1" smtClean="0"/>
              <a:t>сенсу</a:t>
            </a:r>
            <a:r>
              <a:rPr lang="ru-RU" dirty="0" smtClean="0"/>
              <a:t>. </a:t>
            </a:r>
            <a:r>
              <a:rPr lang="ru-RU" dirty="0" err="1" smtClean="0"/>
              <a:t>Митці</a:t>
            </a:r>
            <a:r>
              <a:rPr lang="ru-RU" dirty="0" smtClean="0"/>
              <a:t> </a:t>
            </a:r>
            <a:r>
              <a:rPr lang="ru-RU" dirty="0" err="1" smtClean="0"/>
              <a:t>малювали</a:t>
            </a:r>
            <a:r>
              <a:rPr lang="ru-RU" dirty="0" smtClean="0"/>
              <a:t> </a:t>
            </a:r>
            <a:r>
              <a:rPr lang="ru-RU" dirty="0" err="1" smtClean="0"/>
              <a:t>нечіткі</a:t>
            </a:r>
            <a:r>
              <a:rPr lang="ru-RU" dirty="0" smtClean="0"/>
              <a:t> </a:t>
            </a:r>
            <a:r>
              <a:rPr lang="ru-RU" dirty="0" err="1" smtClean="0"/>
              <a:t>розмиті</a:t>
            </a:r>
            <a:r>
              <a:rPr lang="ru-RU" dirty="0" smtClean="0"/>
              <a:t> </a:t>
            </a:r>
            <a:r>
              <a:rPr lang="ru-RU" dirty="0" err="1" smtClean="0"/>
              <a:t>контури</a:t>
            </a:r>
            <a:r>
              <a:rPr lang="ru-RU" dirty="0" smtClean="0"/>
              <a:t> </a:t>
            </a:r>
            <a:r>
              <a:rPr lang="ru-RU" dirty="0" err="1" smtClean="0"/>
              <a:t>фігур</a:t>
            </a:r>
            <a:r>
              <a:rPr lang="ru-RU" dirty="0" smtClean="0"/>
              <a:t> на картинах, </a:t>
            </a:r>
            <a:r>
              <a:rPr lang="ru-RU" dirty="0" err="1" smtClean="0"/>
              <a:t>ніби</a:t>
            </a:r>
            <a:r>
              <a:rPr lang="ru-RU" dirty="0" smtClean="0"/>
              <a:t> </a:t>
            </a:r>
            <a:r>
              <a:rPr lang="ru-RU" dirty="0" err="1" smtClean="0"/>
              <a:t>силуети</a:t>
            </a:r>
            <a:r>
              <a:rPr lang="ru-RU" dirty="0" smtClean="0"/>
              <a:t> </a:t>
            </a:r>
            <a:r>
              <a:rPr lang="ru-RU" dirty="0" err="1" smtClean="0"/>
              <a:t>розчинялися</a:t>
            </a:r>
            <a:r>
              <a:rPr lang="ru-RU" dirty="0" smtClean="0"/>
              <a:t> в </a:t>
            </a:r>
            <a:r>
              <a:rPr lang="ru-RU" dirty="0" err="1" smtClean="0"/>
              <a:t>тумані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686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Образний</a:t>
            </a:r>
            <a:r>
              <a:rPr lang="ru-RU" dirty="0" smtClean="0"/>
              <a:t> </a:t>
            </a:r>
            <a:r>
              <a:rPr lang="ru-RU" dirty="0" err="1" smtClean="0"/>
              <a:t>зміст</a:t>
            </a:r>
            <a:r>
              <a:rPr lang="ru-RU" dirty="0" smtClean="0"/>
              <a:t> </a:t>
            </a:r>
            <a:r>
              <a:rPr lang="ru-RU" dirty="0" err="1" smtClean="0"/>
              <a:t>символізму</a:t>
            </a:r>
            <a:r>
              <a:rPr lang="ru-RU" dirty="0" smtClean="0"/>
              <a:t>: </a:t>
            </a:r>
            <a:r>
              <a:rPr lang="ru-RU" dirty="0" err="1" smtClean="0"/>
              <a:t>проблеми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 і </a:t>
            </a:r>
            <a:r>
              <a:rPr lang="ru-RU" dirty="0" err="1" smtClean="0"/>
              <a:t>смерті</a:t>
            </a:r>
            <a:r>
              <a:rPr lang="ru-RU" dirty="0" smtClean="0"/>
              <a:t>, хаосу і космосу, добра і зла, прекрасного і </a:t>
            </a:r>
            <a:r>
              <a:rPr lang="ru-RU" dirty="0" err="1" smtClean="0"/>
              <a:t>потворного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570672"/>
            <a:ext cx="8596668" cy="3470690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smtClean="0"/>
              <a:t>В </a:t>
            </a:r>
            <a:r>
              <a:rPr lang="ru-RU" sz="2800" dirty="0" err="1" smtClean="0"/>
              <a:t>творах</a:t>
            </a:r>
            <a:r>
              <a:rPr lang="ru-RU" sz="2800" dirty="0" smtClean="0"/>
              <a:t> </a:t>
            </a:r>
            <a:r>
              <a:rPr lang="ru-RU" sz="2800" dirty="0" err="1" smtClean="0"/>
              <a:t>символістів</a:t>
            </a:r>
            <a:r>
              <a:rPr lang="ru-RU" sz="2800" dirty="0" smtClean="0"/>
              <a:t> </a:t>
            </a:r>
            <a:r>
              <a:rPr lang="ru-RU" sz="2800" dirty="0" err="1" smtClean="0"/>
              <a:t>багато</a:t>
            </a:r>
            <a:r>
              <a:rPr lang="ru-RU" sz="2800" dirty="0" smtClean="0"/>
              <a:t>:</a:t>
            </a:r>
          </a:p>
          <a:p>
            <a:r>
              <a:rPr lang="ru-RU" dirty="0" err="1"/>
              <a:t>п</a:t>
            </a:r>
            <a:r>
              <a:rPr lang="ru-RU" dirty="0" err="1" smtClean="0"/>
              <a:t>есимізму</a:t>
            </a:r>
            <a:endParaRPr lang="ru-RU" dirty="0" smtClean="0"/>
          </a:p>
          <a:p>
            <a:r>
              <a:rPr lang="ru-RU" dirty="0" err="1"/>
              <a:t>а</a:t>
            </a:r>
            <a:r>
              <a:rPr lang="ru-RU" dirty="0" err="1" smtClean="0"/>
              <a:t>покаліптичних</a:t>
            </a:r>
            <a:r>
              <a:rPr lang="ru-RU" dirty="0" smtClean="0"/>
              <a:t> </a:t>
            </a:r>
            <a:r>
              <a:rPr lang="ru-RU" dirty="0" err="1" smtClean="0"/>
              <a:t>пердбачень</a:t>
            </a:r>
            <a:endParaRPr lang="ru-RU" dirty="0" smtClean="0"/>
          </a:p>
          <a:p>
            <a:r>
              <a:rPr lang="ru-RU" dirty="0"/>
              <a:t>т</a:t>
            </a:r>
            <a:r>
              <a:rPr lang="ru-RU" dirty="0" smtClean="0"/>
              <a:t>уги</a:t>
            </a:r>
          </a:p>
          <a:p>
            <a:r>
              <a:rPr lang="ru-RU" dirty="0" err="1"/>
              <a:t>в</a:t>
            </a:r>
            <a:r>
              <a:rPr lang="ru-RU" dirty="0" err="1" smtClean="0"/>
              <a:t>ідчаю</a:t>
            </a:r>
            <a:endParaRPr lang="ru-RU" dirty="0" smtClean="0"/>
          </a:p>
          <a:p>
            <a:r>
              <a:rPr lang="ru-RU" dirty="0" err="1"/>
              <a:t>м</a:t>
            </a:r>
            <a:r>
              <a:rPr lang="ru-RU" dirty="0" err="1" smtClean="0"/>
              <a:t>арень</a:t>
            </a:r>
            <a:endParaRPr lang="ru-RU" dirty="0" smtClean="0"/>
          </a:p>
          <a:p>
            <a:r>
              <a:rPr lang="ru-RU" dirty="0" err="1" smtClean="0"/>
              <a:t>галюцинацій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586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Живопис</a:t>
            </a:r>
            <a:r>
              <a:rPr lang="ru-RU" dirty="0" smtClean="0"/>
              <a:t> </a:t>
            </a:r>
            <a:r>
              <a:rPr lang="ru-RU" dirty="0" err="1" smtClean="0"/>
              <a:t>символістів</a:t>
            </a:r>
            <a:r>
              <a:rPr lang="ru-RU" dirty="0" smtClean="0"/>
              <a:t>, </a:t>
            </a:r>
            <a:r>
              <a:rPr lang="ru-RU" dirty="0" err="1" smtClean="0"/>
              <a:t>виповнений</a:t>
            </a:r>
            <a:r>
              <a:rPr lang="ru-RU" dirty="0" smtClean="0"/>
              <a:t> </a:t>
            </a:r>
            <a:r>
              <a:rPr lang="ru-RU" dirty="0" err="1" smtClean="0"/>
              <a:t>містицизму</a:t>
            </a:r>
            <a:r>
              <a:rPr lang="ru-RU" dirty="0" smtClean="0"/>
              <a:t> і </a:t>
            </a:r>
            <a:r>
              <a:rPr lang="ru-RU" dirty="0" err="1" smtClean="0"/>
              <a:t>ностальгійних</a:t>
            </a:r>
            <a:r>
              <a:rPr lang="ru-RU" dirty="0" smtClean="0"/>
              <a:t> </a:t>
            </a:r>
            <a:r>
              <a:rPr lang="ru-RU" dirty="0" err="1" smtClean="0"/>
              <a:t>звернень</a:t>
            </a:r>
            <a:r>
              <a:rPr lang="ru-RU" dirty="0" smtClean="0"/>
              <a:t> до </a:t>
            </a:r>
            <a:r>
              <a:rPr lang="ru-RU" dirty="0" err="1" smtClean="0"/>
              <a:t>духовних</a:t>
            </a:r>
            <a:r>
              <a:rPr lang="ru-RU" dirty="0" smtClean="0"/>
              <a:t> </a:t>
            </a:r>
            <a:r>
              <a:rPr lang="ru-RU" dirty="0" err="1" smtClean="0"/>
              <a:t>ідеалів</a:t>
            </a:r>
            <a:r>
              <a:rPr lang="ru-RU" dirty="0" smtClean="0"/>
              <a:t> </a:t>
            </a:r>
            <a:r>
              <a:rPr lang="ru-RU" dirty="0" err="1" smtClean="0"/>
              <a:t>минулого</a:t>
            </a:r>
            <a:r>
              <a:rPr lang="ru-RU" dirty="0" smtClean="0"/>
              <a:t> </a:t>
            </a:r>
            <a:r>
              <a:rPr lang="ru-RU" dirty="0" err="1" smtClean="0"/>
              <a:t>напротивагу</a:t>
            </a:r>
            <a:r>
              <a:rPr lang="ru-RU" dirty="0" smtClean="0"/>
              <a:t> </a:t>
            </a:r>
            <a:r>
              <a:rPr lang="ru-RU" dirty="0" err="1" smtClean="0"/>
              <a:t>світові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стрімко</a:t>
            </a:r>
            <a:r>
              <a:rPr lang="ru-RU" dirty="0" smtClean="0"/>
              <a:t> почав </a:t>
            </a:r>
            <a:r>
              <a:rPr lang="ru-RU" dirty="0" err="1" smtClean="0"/>
              <a:t>розвиватися</a:t>
            </a:r>
            <a:r>
              <a:rPr lang="ru-RU" dirty="0" smtClean="0"/>
              <a:t>, де все </a:t>
            </a:r>
            <a:r>
              <a:rPr lang="ru-RU" dirty="0" err="1" smtClean="0"/>
              <a:t>духовне</a:t>
            </a:r>
            <a:r>
              <a:rPr lang="ru-RU" dirty="0" smtClean="0"/>
              <a:t> </a:t>
            </a:r>
            <a:r>
              <a:rPr lang="ru-RU" dirty="0" err="1" smtClean="0"/>
              <a:t>знівелювалося</a:t>
            </a:r>
            <a:r>
              <a:rPr lang="ru-RU" dirty="0" smtClean="0"/>
              <a:t> у </a:t>
            </a:r>
            <a:r>
              <a:rPr lang="ru-RU" dirty="0" err="1" smtClean="0"/>
              <a:t>стрімкому</a:t>
            </a:r>
            <a:r>
              <a:rPr lang="ru-RU" dirty="0" smtClean="0"/>
              <a:t> </a:t>
            </a:r>
            <a:r>
              <a:rPr lang="ru-RU" dirty="0" err="1" smtClean="0"/>
              <a:t>розвитку</a:t>
            </a:r>
            <a:r>
              <a:rPr lang="ru-RU" dirty="0" smtClean="0"/>
              <a:t> </a:t>
            </a:r>
            <a:r>
              <a:rPr lang="ru-RU" dirty="0" err="1" smtClean="0"/>
              <a:t>прогресу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109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Українські</a:t>
            </a:r>
            <a:r>
              <a:rPr lang="ru-RU" dirty="0" smtClean="0"/>
              <a:t> </a:t>
            </a:r>
            <a:r>
              <a:rPr lang="ru-RU" dirty="0" err="1" smtClean="0"/>
              <a:t>символісти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800" dirty="0" err="1" smtClean="0"/>
              <a:t>Юхим</a:t>
            </a:r>
            <a:r>
              <a:rPr lang="ru-RU" sz="2800" dirty="0" smtClean="0"/>
              <a:t> </a:t>
            </a:r>
            <a:r>
              <a:rPr lang="ru-RU" sz="2800" dirty="0" err="1" smtClean="0"/>
              <a:t>Михайлів</a:t>
            </a:r>
            <a:r>
              <a:rPr lang="ru-RU" sz="2800" dirty="0" smtClean="0"/>
              <a:t> (1885-1935) </a:t>
            </a:r>
            <a:r>
              <a:rPr lang="ru-RU" sz="2000" dirty="0" smtClean="0"/>
              <a:t>– </a:t>
            </a:r>
            <a:r>
              <a:rPr lang="ru-RU" sz="2000" dirty="0" err="1" smtClean="0"/>
              <a:t>визначна</a:t>
            </a:r>
            <a:r>
              <a:rPr lang="ru-RU" sz="2000" dirty="0" smtClean="0"/>
              <a:t> </a:t>
            </a:r>
            <a:r>
              <a:rPr lang="ru-RU" sz="2000" dirty="0" err="1" smtClean="0"/>
              <a:t>постать</a:t>
            </a:r>
            <a:r>
              <a:rPr lang="ru-RU" sz="2000" dirty="0" smtClean="0"/>
              <a:t> в </a:t>
            </a:r>
            <a:r>
              <a:rPr lang="ru-RU" sz="2000" dirty="0" err="1" smtClean="0"/>
              <a:t>українському</a:t>
            </a:r>
            <a:r>
              <a:rPr lang="ru-RU" sz="2000" dirty="0" smtClean="0"/>
              <a:t> </a:t>
            </a:r>
            <a:r>
              <a:rPr lang="ru-RU" sz="2000" dirty="0" err="1" smtClean="0"/>
              <a:t>мистецтві</a:t>
            </a:r>
            <a:r>
              <a:rPr lang="ru-RU" sz="2000" dirty="0" smtClean="0"/>
              <a:t> І </a:t>
            </a:r>
            <a:r>
              <a:rPr lang="ru-RU" sz="2000" dirty="0" err="1" smtClean="0"/>
              <a:t>третини</a:t>
            </a:r>
            <a:r>
              <a:rPr lang="ru-RU" sz="2000" dirty="0" smtClean="0"/>
              <a:t> ХХ ст.</a:t>
            </a:r>
            <a:endParaRPr lang="ru-RU" sz="2000" dirty="0"/>
          </a:p>
          <a:p>
            <a:r>
              <a:rPr lang="ru-RU" sz="2000" dirty="0" err="1" smtClean="0"/>
              <a:t>Народився</a:t>
            </a:r>
            <a:r>
              <a:rPr lang="ru-RU" sz="2000" dirty="0" smtClean="0"/>
              <a:t> в м. Олешки </a:t>
            </a:r>
            <a:r>
              <a:rPr lang="ru-RU" sz="2000" dirty="0" err="1" smtClean="0"/>
              <a:t>Херсонської</a:t>
            </a:r>
            <a:r>
              <a:rPr lang="ru-RU" sz="2000" dirty="0" smtClean="0"/>
              <a:t> обл. На </a:t>
            </a:r>
            <a:r>
              <a:rPr lang="ru-RU" sz="2000" dirty="0" err="1" smtClean="0"/>
              <a:t>довгі</a:t>
            </a:r>
            <a:r>
              <a:rPr lang="ru-RU" sz="2000" dirty="0" smtClean="0"/>
              <a:t> роки </a:t>
            </a:r>
            <a:r>
              <a:rPr lang="ru-RU" sz="2000" dirty="0" err="1" smtClean="0"/>
              <a:t>був</a:t>
            </a:r>
            <a:r>
              <a:rPr lang="ru-RU" sz="2000" dirty="0" smtClean="0"/>
              <a:t> </a:t>
            </a:r>
            <a:r>
              <a:rPr lang="ru-RU" sz="2000" dirty="0" err="1" smtClean="0"/>
              <a:t>забутий</a:t>
            </a:r>
            <a:r>
              <a:rPr lang="ru-RU" sz="2000" dirty="0" smtClean="0"/>
              <a:t>, </a:t>
            </a:r>
            <a:r>
              <a:rPr lang="ru-RU" sz="2000" dirty="0" err="1" smtClean="0"/>
              <a:t>оскільки</a:t>
            </a:r>
            <a:r>
              <a:rPr lang="ru-RU" sz="2000" dirty="0" smtClean="0"/>
              <a:t> </a:t>
            </a:r>
            <a:r>
              <a:rPr lang="ru-RU" sz="2000" dirty="0" err="1" smtClean="0"/>
              <a:t>радянська</a:t>
            </a:r>
            <a:r>
              <a:rPr lang="ru-RU" sz="2000" dirty="0" smtClean="0"/>
              <a:t> </a:t>
            </a:r>
            <a:r>
              <a:rPr lang="ru-RU" sz="2000" dirty="0" err="1" smtClean="0"/>
              <a:t>ідеологія</a:t>
            </a:r>
            <a:r>
              <a:rPr lang="ru-RU" sz="2000" dirty="0" smtClean="0"/>
              <a:t> </a:t>
            </a:r>
            <a:r>
              <a:rPr lang="ru-RU" sz="2000" dirty="0" err="1" smtClean="0"/>
              <a:t>вважала</a:t>
            </a:r>
            <a:r>
              <a:rPr lang="ru-RU" sz="2000" dirty="0" smtClean="0"/>
              <a:t> </a:t>
            </a:r>
            <a:r>
              <a:rPr lang="ru-RU" sz="2000" dirty="0" err="1" smtClean="0"/>
              <a:t>символізм</a:t>
            </a:r>
            <a:r>
              <a:rPr lang="ru-RU" sz="2000" dirty="0" smtClean="0"/>
              <a:t> </a:t>
            </a:r>
            <a:r>
              <a:rPr lang="ru-RU" sz="2000" dirty="0" err="1" smtClean="0"/>
              <a:t>шкідливим</a:t>
            </a:r>
            <a:r>
              <a:rPr lang="ru-RU" sz="2000" dirty="0" smtClean="0"/>
              <a:t>. Лише з 1980-х </a:t>
            </a:r>
            <a:r>
              <a:rPr lang="ru-RU" sz="2000" dirty="0" err="1" smtClean="0"/>
              <a:t>років</a:t>
            </a:r>
            <a:r>
              <a:rPr lang="ru-RU" sz="2000" dirty="0" smtClean="0"/>
              <a:t> з</a:t>
            </a:r>
            <a:r>
              <a:rPr lang="en-US" sz="2000" dirty="0" smtClean="0"/>
              <a:t>’</a:t>
            </a:r>
            <a:r>
              <a:rPr lang="ru-RU" sz="2000" dirty="0" smtClean="0"/>
              <a:t>явились </a:t>
            </a:r>
            <a:r>
              <a:rPr lang="ru-RU" sz="2000" dirty="0" err="1" smtClean="0"/>
              <a:t>перші</a:t>
            </a:r>
            <a:r>
              <a:rPr lang="ru-RU" sz="2000" dirty="0" smtClean="0"/>
              <a:t> </a:t>
            </a:r>
            <a:r>
              <a:rPr lang="ru-RU" sz="2000" dirty="0" err="1" smtClean="0"/>
              <a:t>спроби</a:t>
            </a:r>
            <a:r>
              <a:rPr lang="ru-RU" sz="2000" dirty="0" smtClean="0"/>
              <a:t> </a:t>
            </a:r>
            <a:r>
              <a:rPr lang="ru-RU" sz="2000" dirty="0" err="1" smtClean="0"/>
              <a:t>висвітлити</a:t>
            </a:r>
            <a:r>
              <a:rPr lang="ru-RU" sz="2000" dirty="0" smtClean="0"/>
              <a:t> </a:t>
            </a:r>
            <a:r>
              <a:rPr lang="ru-RU" sz="2000" dirty="0" err="1" smtClean="0"/>
              <a:t>життя</a:t>
            </a:r>
            <a:r>
              <a:rPr lang="ru-RU" sz="2000" dirty="0" smtClean="0"/>
              <a:t> і </a:t>
            </a:r>
            <a:r>
              <a:rPr lang="ru-RU" sz="2000" dirty="0" err="1" smtClean="0"/>
              <a:t>творчість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митця</a:t>
            </a:r>
            <a:r>
              <a:rPr lang="ru-RU" sz="2000" dirty="0" smtClean="0"/>
              <a:t>. За </a:t>
            </a:r>
            <a:r>
              <a:rPr lang="ru-RU" sz="2000" dirty="0" err="1" smtClean="0"/>
              <a:t>приналежність</a:t>
            </a:r>
            <a:r>
              <a:rPr lang="ru-RU" sz="2000" dirty="0" smtClean="0"/>
              <a:t> до УВО </a:t>
            </a:r>
            <a:r>
              <a:rPr lang="ru-RU" sz="2000" dirty="0" err="1" smtClean="0"/>
              <a:t>був</a:t>
            </a:r>
            <a:r>
              <a:rPr lang="ru-RU" sz="2000" dirty="0" smtClean="0"/>
              <a:t> </a:t>
            </a:r>
            <a:r>
              <a:rPr lang="ru-RU" sz="2000" dirty="0" err="1" smtClean="0"/>
              <a:t>засланий</a:t>
            </a:r>
            <a:r>
              <a:rPr lang="ru-RU" sz="2000" dirty="0" smtClean="0"/>
              <a:t> у </a:t>
            </a:r>
            <a:r>
              <a:rPr lang="ru-RU" sz="2000" dirty="0" err="1" smtClean="0"/>
              <a:t>Північний</a:t>
            </a:r>
            <a:r>
              <a:rPr lang="ru-RU" sz="2000" dirty="0" smtClean="0"/>
              <a:t> край в 1934 р. до Котласу, де і помер. </a:t>
            </a:r>
          </a:p>
          <a:p>
            <a:r>
              <a:rPr lang="ru-RU" sz="2000" dirty="0" smtClean="0"/>
              <a:t>Дружина і </a:t>
            </a:r>
            <a:r>
              <a:rPr lang="ru-RU" sz="2000" dirty="0" err="1" smtClean="0"/>
              <a:t>донька</a:t>
            </a:r>
            <a:r>
              <a:rPr lang="ru-RU" sz="2000" dirty="0" smtClean="0"/>
              <a:t> в роки ІІ </a:t>
            </a:r>
            <a:r>
              <a:rPr lang="ru-RU" sz="2000" dirty="0" err="1" smtClean="0"/>
              <a:t>світової</a:t>
            </a:r>
            <a:r>
              <a:rPr lang="ru-RU" sz="2000" dirty="0" smtClean="0"/>
              <a:t> </a:t>
            </a:r>
            <a:r>
              <a:rPr lang="ru-RU" sz="2000" dirty="0" err="1" smtClean="0"/>
              <a:t>війни</a:t>
            </a:r>
            <a:r>
              <a:rPr lang="ru-RU" sz="2000" dirty="0" smtClean="0"/>
              <a:t> </a:t>
            </a:r>
            <a:r>
              <a:rPr lang="ru-RU" sz="2000" dirty="0" err="1" smtClean="0"/>
              <a:t>емігрували</a:t>
            </a:r>
            <a:r>
              <a:rPr lang="ru-RU" sz="2000" dirty="0" smtClean="0"/>
              <a:t> у США. </a:t>
            </a:r>
            <a:r>
              <a:rPr lang="ru-RU" sz="2000" dirty="0" err="1" smtClean="0"/>
              <a:t>Зусиллями</a:t>
            </a:r>
            <a:r>
              <a:rPr lang="ru-RU" sz="2000" dirty="0" smtClean="0"/>
              <a:t> </a:t>
            </a:r>
            <a:r>
              <a:rPr lang="ru-RU" sz="2000" dirty="0" err="1" smtClean="0"/>
              <a:t>доньки</a:t>
            </a:r>
            <a:r>
              <a:rPr lang="ru-RU" sz="2000" dirty="0" smtClean="0"/>
              <a:t> </a:t>
            </a:r>
            <a:r>
              <a:rPr lang="ru-RU" sz="2000" dirty="0" err="1" smtClean="0"/>
              <a:t>Тетяни</a:t>
            </a:r>
            <a:r>
              <a:rPr lang="ru-RU" sz="2000" dirty="0" smtClean="0"/>
              <a:t> та </a:t>
            </a:r>
            <a:r>
              <a:rPr lang="ru-RU" sz="2000" dirty="0" err="1" smtClean="0"/>
              <a:t>її</a:t>
            </a:r>
            <a:r>
              <a:rPr lang="ru-RU" sz="2000" dirty="0" smtClean="0"/>
              <a:t> </a:t>
            </a:r>
            <a:r>
              <a:rPr lang="ru-RU" sz="2000" dirty="0" err="1" smtClean="0"/>
              <a:t>чоловіка</a:t>
            </a:r>
            <a:r>
              <a:rPr lang="ru-RU" sz="2000" dirty="0" smtClean="0"/>
              <a:t> в 1988 р. у США </a:t>
            </a:r>
            <a:r>
              <a:rPr lang="ru-RU" sz="2000" dirty="0" err="1" smtClean="0"/>
              <a:t>було</a:t>
            </a:r>
            <a:r>
              <a:rPr lang="ru-RU" sz="2000" dirty="0" smtClean="0"/>
              <a:t> видано </a:t>
            </a:r>
            <a:r>
              <a:rPr lang="ru-RU" sz="2000" dirty="0" err="1" smtClean="0"/>
              <a:t>монографію</a:t>
            </a:r>
            <a:r>
              <a:rPr lang="ru-RU" sz="2000" dirty="0" smtClean="0"/>
              <a:t> «</a:t>
            </a:r>
            <a:r>
              <a:rPr lang="ru-RU" sz="2000" dirty="0" err="1" smtClean="0"/>
              <a:t>Юхим</a:t>
            </a:r>
            <a:r>
              <a:rPr lang="ru-RU" sz="2000" dirty="0" smtClean="0"/>
              <a:t> </a:t>
            </a:r>
            <a:r>
              <a:rPr lang="ru-RU" sz="2000" dirty="0" err="1" smtClean="0"/>
              <a:t>Михайлів</a:t>
            </a:r>
            <a:r>
              <a:rPr lang="ru-RU" sz="2000" dirty="0" smtClean="0"/>
              <a:t>. </a:t>
            </a:r>
            <a:r>
              <a:rPr lang="ru-RU" sz="2000" dirty="0" err="1" smtClean="0"/>
              <a:t>Його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життя</a:t>
            </a:r>
            <a:r>
              <a:rPr lang="ru-RU" sz="2000" dirty="0" smtClean="0"/>
              <a:t> і </a:t>
            </a:r>
            <a:r>
              <a:rPr lang="ru-RU" sz="2000" dirty="0" err="1" smtClean="0"/>
              <a:t>творчість</a:t>
            </a:r>
            <a:r>
              <a:rPr lang="ru-RU" sz="2000" dirty="0" smtClean="0"/>
              <a:t>».</a:t>
            </a:r>
          </a:p>
          <a:p>
            <a:r>
              <a:rPr lang="ru-RU" sz="2000" dirty="0" err="1" smtClean="0"/>
              <a:t>Після</a:t>
            </a:r>
            <a:r>
              <a:rPr lang="ru-RU" sz="2000" dirty="0" smtClean="0"/>
              <a:t> </a:t>
            </a:r>
            <a:r>
              <a:rPr lang="ru-RU" sz="2000" dirty="0" err="1" smtClean="0"/>
              <a:t>смерті</a:t>
            </a:r>
            <a:r>
              <a:rPr lang="ru-RU" sz="2000" dirty="0" smtClean="0"/>
              <a:t> </a:t>
            </a:r>
            <a:r>
              <a:rPr lang="ru-RU" sz="2000" dirty="0" err="1" smtClean="0"/>
              <a:t>подружжя</a:t>
            </a:r>
            <a:r>
              <a:rPr lang="ru-RU" sz="2000" dirty="0" smtClean="0"/>
              <a:t> </a:t>
            </a:r>
            <a:r>
              <a:rPr lang="ru-RU" sz="2000" dirty="0" err="1" smtClean="0"/>
              <a:t>картини</a:t>
            </a:r>
            <a:r>
              <a:rPr lang="ru-RU" sz="2000" dirty="0" smtClean="0"/>
              <a:t> </a:t>
            </a:r>
            <a:r>
              <a:rPr lang="ru-RU" sz="2000" dirty="0" err="1" smtClean="0"/>
              <a:t>митця</a:t>
            </a:r>
            <a:r>
              <a:rPr lang="ru-RU" sz="2000" dirty="0" smtClean="0"/>
              <a:t> </a:t>
            </a:r>
            <a:r>
              <a:rPr lang="ru-RU" sz="2000" dirty="0" err="1" smtClean="0"/>
              <a:t>були</a:t>
            </a:r>
            <a:r>
              <a:rPr lang="ru-RU" sz="2000" dirty="0" smtClean="0"/>
              <a:t> </a:t>
            </a:r>
            <a:r>
              <a:rPr lang="ru-RU" sz="2000" dirty="0" err="1" smtClean="0"/>
              <a:t>передані</a:t>
            </a:r>
            <a:r>
              <a:rPr lang="ru-RU" sz="2000" dirty="0" smtClean="0"/>
              <a:t> до </a:t>
            </a:r>
            <a:r>
              <a:rPr lang="ru-RU" sz="2000" dirty="0" err="1" smtClean="0"/>
              <a:t>Українського</a:t>
            </a:r>
            <a:r>
              <a:rPr lang="ru-RU" sz="2000" dirty="0" smtClean="0"/>
              <a:t> культурно-</a:t>
            </a:r>
            <a:r>
              <a:rPr lang="ru-RU" sz="2000" dirty="0" err="1" smtClean="0"/>
              <a:t>освітнього</a:t>
            </a:r>
            <a:r>
              <a:rPr lang="ru-RU" sz="2000" dirty="0" smtClean="0"/>
              <a:t> центру у Нью-</a:t>
            </a:r>
            <a:r>
              <a:rPr lang="ru-RU" sz="2000" dirty="0" err="1" smtClean="0"/>
              <a:t>Джерсі</a:t>
            </a:r>
            <a:r>
              <a:rPr lang="ru-RU" sz="2000" dirty="0" smtClean="0"/>
              <a:t>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936" y="189781"/>
            <a:ext cx="3583157" cy="268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79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4028536" y="272707"/>
            <a:ext cx="5236233" cy="2713335"/>
          </a:xfrm>
        </p:spPr>
        <p:txBody>
          <a:bodyPr>
            <a:noAutofit/>
          </a:bodyPr>
          <a:lstStyle/>
          <a:p>
            <a:r>
              <a:rPr lang="ru-RU" sz="2000" dirty="0" err="1" smtClean="0"/>
              <a:t>Його</a:t>
            </a:r>
            <a:r>
              <a:rPr lang="ru-RU" sz="2000" dirty="0" smtClean="0"/>
              <a:t> вабили </a:t>
            </a:r>
            <a:r>
              <a:rPr lang="ru-RU" sz="2000" dirty="0" err="1" smtClean="0"/>
              <a:t>творчі</a:t>
            </a:r>
            <a:r>
              <a:rPr lang="ru-RU" sz="2000" dirty="0" smtClean="0"/>
              <a:t> </a:t>
            </a:r>
            <a:r>
              <a:rPr lang="ru-RU" sz="2000" dirty="0" err="1" smtClean="0"/>
              <a:t>змагання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символістів</a:t>
            </a:r>
            <a:r>
              <a:rPr lang="ru-RU" sz="2000" dirty="0" smtClean="0"/>
              <a:t> з </a:t>
            </a:r>
            <a:r>
              <a:rPr lang="ru-RU" sz="2000" dirty="0" err="1" smtClean="0"/>
              <a:t>їх</a:t>
            </a:r>
            <a:r>
              <a:rPr lang="ru-RU" sz="2000" dirty="0" smtClean="0"/>
              <a:t> потягом до </a:t>
            </a:r>
            <a:r>
              <a:rPr lang="ru-RU" sz="2000" dirty="0" err="1" smtClean="0"/>
              <a:t>вічності</a:t>
            </a:r>
            <a:r>
              <a:rPr lang="ru-RU" sz="2000" dirty="0" smtClean="0"/>
              <a:t>, до </a:t>
            </a:r>
            <a:r>
              <a:rPr lang="ru-RU" sz="2000" dirty="0" err="1" smtClean="0"/>
              <a:t>загальнолюдських</a:t>
            </a:r>
            <a:r>
              <a:rPr lang="ru-RU" sz="2000" dirty="0" smtClean="0"/>
              <a:t> проблем.</a:t>
            </a:r>
          </a:p>
          <a:p>
            <a:r>
              <a:rPr lang="ru-RU" sz="2000" dirty="0" err="1" smtClean="0"/>
              <a:t>Композиції</a:t>
            </a:r>
            <a:r>
              <a:rPr lang="ru-RU" sz="2000" dirty="0" smtClean="0"/>
              <a:t> художника </a:t>
            </a:r>
            <a:r>
              <a:rPr lang="ru-RU" sz="2000" dirty="0" err="1" smtClean="0"/>
              <a:t>проникнуті</a:t>
            </a:r>
            <a:r>
              <a:rPr lang="ru-RU" sz="2000" dirty="0" smtClean="0"/>
              <a:t> </a:t>
            </a:r>
            <a:r>
              <a:rPr lang="ru-RU" sz="2000" dirty="0" err="1" smtClean="0"/>
              <a:t>глибинними</a:t>
            </a:r>
            <a:r>
              <a:rPr lang="ru-RU" sz="2000" dirty="0" smtClean="0"/>
              <a:t> </a:t>
            </a:r>
            <a:r>
              <a:rPr lang="ru-RU" sz="2000" dirty="0" err="1" smtClean="0"/>
              <a:t>роздумами</a:t>
            </a:r>
            <a:r>
              <a:rPr lang="ru-RU" sz="2000" dirty="0" smtClean="0"/>
              <a:t> про </a:t>
            </a:r>
            <a:r>
              <a:rPr lang="ru-RU" sz="2000" dirty="0" err="1" smtClean="0"/>
              <a:t>людину</a:t>
            </a:r>
            <a:r>
              <a:rPr lang="ru-RU" sz="2000" dirty="0" smtClean="0"/>
              <a:t>, </a:t>
            </a:r>
            <a:r>
              <a:rPr lang="ru-RU" sz="2000" dirty="0" err="1" smtClean="0"/>
              <a:t>її</a:t>
            </a:r>
            <a:r>
              <a:rPr lang="ru-RU" sz="2000" dirty="0" smtClean="0"/>
              <a:t> </a:t>
            </a:r>
            <a:r>
              <a:rPr lang="ru-RU" sz="2000" dirty="0" err="1" smtClean="0"/>
              <a:t>життєві</a:t>
            </a:r>
            <a:r>
              <a:rPr lang="ru-RU" sz="2000" dirty="0" smtClean="0"/>
              <a:t> шляхи, про красу </a:t>
            </a:r>
            <a:r>
              <a:rPr lang="ru-RU" sz="2000" dirty="0" err="1" smtClean="0"/>
              <a:t>землі</a:t>
            </a:r>
            <a:r>
              <a:rPr lang="ru-RU" sz="2000" dirty="0" smtClean="0"/>
              <a:t>, </a:t>
            </a:r>
            <a:r>
              <a:rPr lang="ru-RU" sz="2000" dirty="0" err="1" smtClean="0"/>
              <a:t>безмежність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Всесвіту</a:t>
            </a:r>
            <a:r>
              <a:rPr lang="ru-RU" sz="2000" dirty="0" smtClean="0"/>
              <a:t> та про </a:t>
            </a:r>
            <a:r>
              <a:rPr lang="ru-RU" sz="2000" dirty="0" err="1" smtClean="0"/>
              <a:t>єднання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людини</a:t>
            </a:r>
            <a:r>
              <a:rPr lang="ru-RU" sz="2000" dirty="0" smtClean="0"/>
              <a:t> з природою.</a:t>
            </a:r>
          </a:p>
          <a:p>
            <a:r>
              <a:rPr lang="ru-RU" sz="2000" dirty="0" err="1" smtClean="0"/>
              <a:t>Печальні</a:t>
            </a:r>
            <a:r>
              <a:rPr lang="ru-RU" sz="2000" dirty="0" smtClean="0"/>
              <a:t> </a:t>
            </a:r>
            <a:r>
              <a:rPr lang="ru-RU" sz="2000" dirty="0" err="1" smtClean="0"/>
              <a:t>видіння</a:t>
            </a:r>
            <a:r>
              <a:rPr lang="ru-RU" sz="2000" dirty="0" smtClean="0"/>
              <a:t>, </a:t>
            </a:r>
            <a:r>
              <a:rPr lang="ru-RU" sz="2000" dirty="0" err="1" smtClean="0"/>
              <a:t>мов</a:t>
            </a:r>
            <a:r>
              <a:rPr lang="ru-RU" sz="2000" dirty="0" smtClean="0"/>
              <a:t> </a:t>
            </a:r>
            <a:r>
              <a:rPr lang="ru-RU" sz="2000" dirty="0" err="1" smtClean="0"/>
              <a:t>оповиті</a:t>
            </a:r>
            <a:r>
              <a:rPr lang="ru-RU" sz="2000" dirty="0" smtClean="0"/>
              <a:t> туманом, </a:t>
            </a:r>
            <a:r>
              <a:rPr lang="ru-RU" sz="2000" dirty="0" err="1" smtClean="0"/>
              <a:t>викликають</a:t>
            </a:r>
            <a:r>
              <a:rPr lang="ru-RU" sz="2000" dirty="0" smtClean="0"/>
              <a:t> </a:t>
            </a:r>
            <a:r>
              <a:rPr lang="ru-RU" sz="2000" dirty="0" err="1" smtClean="0"/>
              <a:t>сумний</a:t>
            </a:r>
            <a:r>
              <a:rPr lang="ru-RU" sz="2000" dirty="0" smtClean="0"/>
              <a:t> </a:t>
            </a:r>
            <a:r>
              <a:rPr lang="ru-RU" sz="2000" dirty="0" err="1" smtClean="0"/>
              <a:t>настрій</a:t>
            </a:r>
            <a:r>
              <a:rPr lang="ru-RU" sz="2000" dirty="0" smtClean="0"/>
              <a:t>, </a:t>
            </a:r>
            <a:r>
              <a:rPr lang="ru-RU" sz="2000" dirty="0" err="1" smtClean="0"/>
              <a:t>набуваючи</a:t>
            </a:r>
            <a:r>
              <a:rPr lang="ru-RU" sz="2000" dirty="0" smtClean="0"/>
              <a:t> </a:t>
            </a:r>
            <a:r>
              <a:rPr lang="ru-RU" sz="2000" dirty="0" err="1" smtClean="0"/>
              <a:t>космічного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звучання</a:t>
            </a:r>
            <a:r>
              <a:rPr lang="ru-RU" sz="2000" dirty="0" smtClean="0"/>
              <a:t>.</a:t>
            </a:r>
          </a:p>
          <a:p>
            <a:r>
              <a:rPr lang="ru-RU" sz="2000" dirty="0" err="1" smtClean="0"/>
              <a:t>Виконання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творів</a:t>
            </a:r>
            <a:r>
              <a:rPr lang="ru-RU" sz="2000" dirty="0" smtClean="0"/>
              <a:t> </a:t>
            </a:r>
            <a:r>
              <a:rPr lang="ru-RU" sz="2000" dirty="0" err="1" smtClean="0"/>
              <a:t>пастеллю</a:t>
            </a:r>
            <a:r>
              <a:rPr lang="ru-RU" sz="2000" dirty="0" smtClean="0"/>
              <a:t> </a:t>
            </a:r>
            <a:r>
              <a:rPr lang="ru-RU" sz="2000" dirty="0" err="1"/>
              <a:t>уможливлювало</a:t>
            </a:r>
            <a:r>
              <a:rPr lang="ru-RU" sz="2000" dirty="0"/>
              <a:t> </a:t>
            </a:r>
            <a:r>
              <a:rPr lang="ru-RU" sz="2000" dirty="0" err="1"/>
              <a:t>перехід</a:t>
            </a:r>
            <a:r>
              <a:rPr lang="ru-RU" sz="2000" dirty="0"/>
              <a:t> </a:t>
            </a:r>
            <a:r>
              <a:rPr lang="ru-RU" sz="2000" dirty="0" err="1"/>
              <a:t>реальної</a:t>
            </a:r>
            <a:r>
              <a:rPr lang="ru-RU" sz="2000" dirty="0"/>
              <a:t> </a:t>
            </a:r>
            <a:r>
              <a:rPr lang="ru-RU" sz="2000" dirty="0" err="1"/>
              <a:t>форми</a:t>
            </a:r>
            <a:r>
              <a:rPr lang="ru-RU" sz="2000" dirty="0"/>
              <a:t> в </a:t>
            </a:r>
            <a:r>
              <a:rPr lang="ru-RU" sz="2000" dirty="0" err="1"/>
              <a:t>напівреальну</a:t>
            </a:r>
            <a:r>
              <a:rPr lang="ru-RU" sz="2000" dirty="0"/>
              <a:t>, </a:t>
            </a:r>
            <a:r>
              <a:rPr lang="ru-RU" sz="2000" dirty="0" err="1"/>
              <a:t>перехід</a:t>
            </a:r>
            <a:r>
              <a:rPr lang="ru-RU" sz="2000" dirty="0"/>
              <a:t> </a:t>
            </a:r>
            <a:r>
              <a:rPr lang="ru-RU" sz="2000" dirty="0" err="1"/>
              <a:t>матерії</a:t>
            </a:r>
            <a:r>
              <a:rPr lang="ru-RU" sz="2000" dirty="0"/>
              <a:t> в </a:t>
            </a:r>
            <a:r>
              <a:rPr lang="ru-RU" sz="2000" dirty="0" err="1"/>
              <a:t>духовний</a:t>
            </a:r>
            <a:r>
              <a:rPr lang="ru-RU" sz="2000" dirty="0"/>
              <a:t> стан, а з </a:t>
            </a:r>
            <a:r>
              <a:rPr lang="ru-RU" sz="2000" dirty="0" err="1"/>
              <a:t>цим</a:t>
            </a:r>
            <a:r>
              <a:rPr lang="ru-RU" sz="2000" dirty="0"/>
              <a:t> </a:t>
            </a:r>
            <a:r>
              <a:rPr lang="ru-RU" sz="2000" dirty="0" err="1"/>
              <a:t>пов’язаний</a:t>
            </a:r>
            <a:r>
              <a:rPr lang="ru-RU" sz="2000" dirty="0"/>
              <a:t> і </a:t>
            </a:r>
            <a:r>
              <a:rPr lang="ru-RU" sz="2000" dirty="0" err="1"/>
              <a:t>символічний</a:t>
            </a:r>
            <a:r>
              <a:rPr lang="ru-RU" sz="2000" dirty="0"/>
              <a:t> </a:t>
            </a:r>
            <a:r>
              <a:rPr lang="ru-RU" sz="2000" dirty="0" err="1"/>
              <a:t>підтекст</a:t>
            </a:r>
            <a:r>
              <a:rPr lang="ru-RU" sz="2000" dirty="0"/>
              <a:t> </a:t>
            </a:r>
            <a:r>
              <a:rPr lang="ru-RU" sz="2000" dirty="0" err="1" smtClean="0"/>
              <a:t>творів</a:t>
            </a:r>
            <a:r>
              <a:rPr lang="ru-RU" sz="2000" dirty="0" smtClean="0"/>
              <a:t>.</a:t>
            </a:r>
          </a:p>
          <a:p>
            <a:endParaRPr lang="ru-RU" sz="20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32" y="272707"/>
            <a:ext cx="2358088" cy="337673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21102" y="3820395"/>
            <a:ext cx="317452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Деякі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картини</a:t>
            </a:r>
            <a:r>
              <a:rPr lang="ru-RU" dirty="0" smtClean="0"/>
              <a:t> </a:t>
            </a:r>
            <a:r>
              <a:rPr lang="ru-RU" dirty="0" err="1" smtClean="0"/>
              <a:t>сповнені</a:t>
            </a:r>
            <a:r>
              <a:rPr lang="ru-RU" dirty="0" smtClean="0"/>
              <a:t> </a:t>
            </a:r>
            <a:r>
              <a:rPr lang="ru-RU" dirty="0" err="1" smtClean="0"/>
              <a:t>тривожними</a:t>
            </a:r>
            <a:r>
              <a:rPr lang="ru-RU" dirty="0" smtClean="0"/>
              <a:t> </a:t>
            </a:r>
            <a:r>
              <a:rPr lang="ru-RU" dirty="0" err="1" smtClean="0"/>
              <a:t>передчуттями</a:t>
            </a:r>
            <a:r>
              <a:rPr lang="ru-RU" dirty="0" smtClean="0"/>
              <a:t>, </a:t>
            </a:r>
            <a:r>
              <a:rPr lang="ru-RU" dirty="0" err="1" smtClean="0"/>
              <a:t>попередженнями</a:t>
            </a:r>
            <a:r>
              <a:rPr lang="ru-RU" dirty="0" smtClean="0"/>
              <a:t>, духом </a:t>
            </a:r>
            <a:r>
              <a:rPr lang="ru-RU" dirty="0" err="1" smtClean="0"/>
              <a:t>катаклізмів</a:t>
            </a:r>
            <a:r>
              <a:rPr lang="ru-RU" dirty="0" smtClean="0"/>
              <a:t>, </a:t>
            </a:r>
            <a:r>
              <a:rPr lang="ru-RU" dirty="0" err="1" smtClean="0"/>
              <a:t>пов’язаними</a:t>
            </a:r>
            <a:r>
              <a:rPr lang="ru-RU" dirty="0" smtClean="0"/>
              <a:t> з </a:t>
            </a:r>
            <a:r>
              <a:rPr lang="ru-RU" dirty="0" err="1" smtClean="0"/>
              <a:t>тогочасним</a:t>
            </a:r>
            <a:r>
              <a:rPr lang="ru-RU" dirty="0" smtClean="0"/>
              <a:t> </a:t>
            </a:r>
            <a:r>
              <a:rPr lang="ru-RU" dirty="0" err="1" smtClean="0"/>
              <a:t>життям</a:t>
            </a:r>
            <a:r>
              <a:rPr lang="ru-RU" dirty="0" smtClean="0"/>
              <a:t>, </a:t>
            </a:r>
            <a:r>
              <a:rPr lang="ru-RU" dirty="0" err="1" smtClean="0"/>
              <a:t>інші</a:t>
            </a:r>
            <a:r>
              <a:rPr lang="ru-RU" dirty="0" smtClean="0"/>
              <a:t> </a:t>
            </a:r>
            <a:r>
              <a:rPr lang="ru-RU" dirty="0" err="1" smtClean="0"/>
              <a:t>відображають</a:t>
            </a:r>
            <a:r>
              <a:rPr lang="ru-RU" dirty="0" smtClean="0"/>
              <a:t> </a:t>
            </a:r>
            <a:r>
              <a:rPr lang="ru-RU" dirty="0" err="1" smtClean="0"/>
              <a:t>духовну</a:t>
            </a:r>
            <a:r>
              <a:rPr lang="ru-RU" dirty="0" smtClean="0"/>
              <a:t> </a:t>
            </a:r>
            <a:r>
              <a:rPr lang="ru-RU" dirty="0" err="1" smtClean="0"/>
              <a:t>пам’ять</a:t>
            </a:r>
            <a:r>
              <a:rPr lang="ru-RU" dirty="0" smtClean="0"/>
              <a:t> народу, </a:t>
            </a:r>
            <a:r>
              <a:rPr lang="ru-RU" dirty="0" err="1" smtClean="0"/>
              <a:t>його</a:t>
            </a:r>
            <a:r>
              <a:rPr lang="ru-RU" dirty="0" smtClean="0"/>
              <a:t> морально-</a:t>
            </a:r>
            <a:r>
              <a:rPr lang="ru-RU" dirty="0" err="1" smtClean="0"/>
              <a:t>етичні</a:t>
            </a:r>
            <a:r>
              <a:rPr lang="ru-RU" dirty="0" smtClean="0"/>
              <a:t> </a:t>
            </a:r>
            <a:r>
              <a:rPr lang="ru-RU" dirty="0" err="1" smtClean="0"/>
              <a:t>проблеми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048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Картина «Золоте </a:t>
            </a:r>
            <a:r>
              <a:rPr lang="ru-RU" dirty="0" err="1" smtClean="0"/>
              <a:t>дитинство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663" y="1293962"/>
            <a:ext cx="4044435" cy="5401878"/>
          </a:xfrm>
        </p:spPr>
      </p:pic>
    </p:spTree>
    <p:extLst>
      <p:ext uri="{BB962C8B-B14F-4D97-AF65-F5344CB8AC3E}">
        <p14:creationId xmlns:p14="http://schemas.microsoft.com/office/powerpoint/2010/main" val="258115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960" y="273170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Триптих «Соната </a:t>
            </a:r>
            <a:r>
              <a:rPr lang="ru-RU" dirty="0" err="1" smtClean="0"/>
              <a:t>України</a:t>
            </a:r>
            <a:r>
              <a:rPr lang="ru-RU" dirty="0" smtClean="0"/>
              <a:t>», 1916 р., </a:t>
            </a:r>
            <a:r>
              <a:rPr lang="ru-RU" dirty="0" err="1" smtClean="0"/>
              <a:t>складається</a:t>
            </a:r>
            <a:r>
              <a:rPr lang="ru-RU" dirty="0" smtClean="0"/>
              <a:t> з </a:t>
            </a:r>
            <a:r>
              <a:rPr lang="ru-RU" dirty="0" err="1" smtClean="0"/>
              <a:t>трьох</a:t>
            </a:r>
            <a:r>
              <a:rPr lang="ru-RU" dirty="0" smtClean="0"/>
              <a:t> картин «</a:t>
            </a:r>
            <a:r>
              <a:rPr lang="ru-RU" dirty="0" err="1" smtClean="0"/>
              <a:t>Старий</a:t>
            </a:r>
            <a:r>
              <a:rPr lang="ru-RU" dirty="0" smtClean="0"/>
              <a:t> </a:t>
            </a:r>
            <a:r>
              <a:rPr lang="ru-RU" dirty="0" err="1"/>
              <a:t>ц</a:t>
            </a:r>
            <a:r>
              <a:rPr lang="ru-RU" dirty="0" err="1" smtClean="0"/>
              <a:t>винтар</a:t>
            </a:r>
            <a:r>
              <a:rPr lang="ru-RU" dirty="0" smtClean="0"/>
              <a:t>», «</a:t>
            </a:r>
            <a:r>
              <a:rPr lang="ru-RU" dirty="0" err="1" smtClean="0"/>
              <a:t>Зруйнований</a:t>
            </a:r>
            <a:r>
              <a:rPr lang="ru-RU" dirty="0" smtClean="0"/>
              <a:t> </a:t>
            </a:r>
            <a:r>
              <a:rPr lang="ru-RU" dirty="0" err="1" smtClean="0"/>
              <a:t>спокій</a:t>
            </a:r>
            <a:r>
              <a:rPr lang="ru-RU" dirty="0" smtClean="0"/>
              <a:t>», «</a:t>
            </a:r>
            <a:r>
              <a:rPr lang="ru-RU" dirty="0" err="1" smtClean="0"/>
              <a:t>Блукаючий</a:t>
            </a:r>
            <a:r>
              <a:rPr lang="ru-RU" dirty="0" smtClean="0"/>
              <a:t> дух»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9696" y="2307239"/>
            <a:ext cx="8596668" cy="2299267"/>
          </a:xfrm>
        </p:spPr>
        <p:txBody>
          <a:bodyPr>
            <a:noAutofit/>
          </a:bodyPr>
          <a:lstStyle/>
          <a:p>
            <a:r>
              <a:rPr lang="ru-RU" sz="2000" dirty="0" smtClean="0"/>
              <a:t>Пейзаж </a:t>
            </a:r>
            <a:r>
              <a:rPr lang="ru-RU" sz="2000" dirty="0" err="1"/>
              <a:t>органічно</a:t>
            </a:r>
            <a:r>
              <a:rPr lang="ru-RU" sz="2000" dirty="0"/>
              <a:t> </a:t>
            </a:r>
            <a:r>
              <a:rPr lang="ru-RU" sz="2000" dirty="0" err="1"/>
              <a:t>переплітається</a:t>
            </a:r>
            <a:r>
              <a:rPr lang="ru-RU" sz="2000" dirty="0"/>
              <a:t> з сюжетом, вони не </a:t>
            </a:r>
            <a:r>
              <a:rPr lang="ru-RU" sz="2000" dirty="0" err="1"/>
              <a:t>можуть</a:t>
            </a:r>
            <a:r>
              <a:rPr lang="ru-RU" sz="2000" dirty="0"/>
              <a:t> </a:t>
            </a:r>
            <a:r>
              <a:rPr lang="ru-RU" sz="2000" dirty="0" err="1"/>
              <a:t>існувати</a:t>
            </a:r>
            <a:r>
              <a:rPr lang="ru-RU" sz="2000" dirty="0"/>
              <a:t> </a:t>
            </a:r>
            <a:r>
              <a:rPr lang="ru-RU" sz="2000" dirty="0" err="1"/>
              <a:t>окремо</a:t>
            </a:r>
            <a:r>
              <a:rPr lang="ru-RU" sz="2000" dirty="0"/>
              <a:t> і </a:t>
            </a:r>
            <a:r>
              <a:rPr lang="ru-RU" sz="2000" dirty="0" err="1"/>
              <a:t>покликані</a:t>
            </a:r>
            <a:r>
              <a:rPr lang="ru-RU" sz="2000" dirty="0"/>
              <a:t> </a:t>
            </a:r>
            <a:r>
              <a:rPr lang="ru-RU" sz="2000" dirty="0" err="1"/>
              <a:t>створити</a:t>
            </a:r>
            <a:r>
              <a:rPr lang="ru-RU" sz="2000" dirty="0"/>
              <a:t> </a:t>
            </a:r>
            <a:r>
              <a:rPr lang="ru-RU" sz="2000" dirty="0" err="1"/>
              <a:t>символічний</a:t>
            </a:r>
            <a:r>
              <a:rPr lang="ru-RU" sz="2000" dirty="0"/>
              <a:t> ансамбль. </a:t>
            </a:r>
            <a:r>
              <a:rPr lang="ru-RU" sz="2000" dirty="0" err="1"/>
              <a:t>Пластичні</a:t>
            </a:r>
            <a:r>
              <a:rPr lang="ru-RU" sz="2000" dirty="0"/>
              <a:t> </a:t>
            </a:r>
            <a:r>
              <a:rPr lang="ru-RU" sz="2000" dirty="0" err="1"/>
              <a:t>засоби</a:t>
            </a:r>
            <a:r>
              <a:rPr lang="ru-RU" sz="2000" dirty="0"/>
              <a:t> </a:t>
            </a:r>
            <a:r>
              <a:rPr lang="ru-RU" sz="2000" dirty="0" err="1"/>
              <a:t>трактування</a:t>
            </a:r>
            <a:r>
              <a:rPr lang="ru-RU" sz="2000" dirty="0"/>
              <a:t> </a:t>
            </a:r>
            <a:r>
              <a:rPr lang="ru-RU" sz="2000" dirty="0" err="1"/>
              <a:t>зображення</a:t>
            </a:r>
            <a:r>
              <a:rPr lang="ru-RU" sz="2000" dirty="0"/>
              <a:t>, де </a:t>
            </a:r>
            <a:r>
              <a:rPr lang="ru-RU" sz="2000" dirty="0" err="1"/>
              <a:t>ідея</a:t>
            </a:r>
            <a:r>
              <a:rPr lang="ru-RU" sz="2000" dirty="0"/>
              <a:t> </a:t>
            </a:r>
            <a:r>
              <a:rPr lang="ru-RU" sz="2000" dirty="0" err="1"/>
              <a:t>воскресіння</a:t>
            </a:r>
            <a:r>
              <a:rPr lang="ru-RU" sz="2000" dirty="0"/>
              <a:t>, </a:t>
            </a:r>
            <a:r>
              <a:rPr lang="ru-RU" sz="2000" dirty="0" err="1"/>
              <a:t>пробудження</a:t>
            </a:r>
            <a:r>
              <a:rPr lang="ru-RU" sz="2000" dirty="0"/>
              <a:t> духу </a:t>
            </a:r>
            <a:r>
              <a:rPr lang="ru-RU" sz="2000" dirty="0" err="1"/>
              <a:t>України</a:t>
            </a:r>
            <a:r>
              <a:rPr lang="ru-RU" sz="2000" dirty="0"/>
              <a:t> </a:t>
            </a:r>
            <a:r>
              <a:rPr lang="ru-RU" sz="2000" dirty="0" err="1"/>
              <a:t>поєднана</a:t>
            </a:r>
            <a:r>
              <a:rPr lang="ru-RU" sz="2000" dirty="0"/>
              <a:t> з </a:t>
            </a:r>
            <a:r>
              <a:rPr lang="ru-RU" sz="2000" dirty="0" err="1"/>
              <a:t>утвердженням</a:t>
            </a:r>
            <a:r>
              <a:rPr lang="ru-RU" sz="2000" dirty="0"/>
              <a:t> </a:t>
            </a:r>
            <a:r>
              <a:rPr lang="ru-RU" sz="2000" dirty="0" err="1"/>
              <a:t>вічного</a:t>
            </a:r>
            <a:r>
              <a:rPr lang="ru-RU" sz="2000" dirty="0"/>
              <a:t> </a:t>
            </a:r>
            <a:r>
              <a:rPr lang="ru-RU" sz="2000" dirty="0" err="1"/>
              <a:t>життя</a:t>
            </a:r>
            <a:r>
              <a:rPr lang="ru-RU" sz="2000" dirty="0"/>
              <a:t> Духу, </a:t>
            </a:r>
            <a:r>
              <a:rPr lang="ru-RU" sz="2000" dirty="0" err="1"/>
              <a:t>відповідають</a:t>
            </a:r>
            <a:r>
              <a:rPr lang="ru-RU" sz="2000" dirty="0"/>
              <a:t> параметрам синтетичного жанрового </a:t>
            </a:r>
            <a:r>
              <a:rPr lang="ru-RU" sz="2000" dirty="0" err="1"/>
              <a:t>утворення</a:t>
            </a:r>
            <a:r>
              <a:rPr lang="ru-RU" sz="2000" dirty="0"/>
              <a:t>, де пейзаж і сюжет </a:t>
            </a:r>
            <a:r>
              <a:rPr lang="ru-RU" sz="2000" dirty="0" err="1"/>
              <a:t>зливаються</a:t>
            </a:r>
            <a:r>
              <a:rPr lang="ru-RU" sz="2000" dirty="0"/>
              <a:t>, </a:t>
            </a:r>
            <a:r>
              <a:rPr lang="ru-RU" sz="2000" dirty="0" err="1"/>
              <a:t>створюючи</a:t>
            </a:r>
            <a:r>
              <a:rPr lang="ru-RU" sz="2000" dirty="0"/>
              <a:t> </a:t>
            </a:r>
            <a:r>
              <a:rPr lang="ru-RU" sz="2000" dirty="0" err="1"/>
              <a:t>цілісний</a:t>
            </a:r>
            <a:r>
              <a:rPr lang="ru-RU" sz="2000" dirty="0"/>
              <a:t> образ</a:t>
            </a:r>
            <a:r>
              <a:rPr lang="ru-RU" sz="2000" dirty="0" smtClean="0"/>
              <a:t>.</a:t>
            </a:r>
          </a:p>
          <a:p>
            <a:r>
              <a:rPr lang="ru-RU" sz="2000" dirty="0" err="1" smtClean="0"/>
              <a:t>переплетення</a:t>
            </a:r>
            <a:r>
              <a:rPr lang="ru-RU" sz="2000" dirty="0" smtClean="0"/>
              <a:t> </a:t>
            </a:r>
            <a:r>
              <a:rPr lang="ru-RU" sz="2000" dirty="0"/>
              <a:t>реального і фантастичного, </a:t>
            </a:r>
            <a:r>
              <a:rPr lang="ru-RU" sz="2000" dirty="0" err="1"/>
              <a:t>що</a:t>
            </a:r>
            <a:r>
              <a:rPr lang="ru-RU" sz="2000" dirty="0"/>
              <a:t> є </a:t>
            </a:r>
            <a:r>
              <a:rPr lang="ru-RU" sz="2000" dirty="0" err="1"/>
              <a:t>органічним</a:t>
            </a:r>
            <a:r>
              <a:rPr lang="ru-RU" sz="2000" dirty="0"/>
              <a:t> для </a:t>
            </a:r>
            <a:r>
              <a:rPr lang="ru-RU" sz="2000" dirty="0" err="1"/>
              <a:t>традиції</a:t>
            </a:r>
            <a:r>
              <a:rPr lang="ru-RU" sz="2000" dirty="0"/>
              <a:t> </a:t>
            </a:r>
            <a:r>
              <a:rPr lang="ru-RU" sz="2000" dirty="0" err="1"/>
              <a:t>символізму</a:t>
            </a:r>
            <a:r>
              <a:rPr lang="ru-RU" sz="2000" dirty="0"/>
              <a:t>, яка </a:t>
            </a:r>
            <a:r>
              <a:rPr lang="ru-RU" sz="2000" dirty="0" err="1"/>
              <a:t>уособлює</a:t>
            </a:r>
            <a:r>
              <a:rPr lang="ru-RU" sz="2000" dirty="0"/>
              <a:t> </a:t>
            </a:r>
            <a:r>
              <a:rPr lang="ru-RU" sz="2000" dirty="0" err="1"/>
              <a:t>єднання</a:t>
            </a:r>
            <a:r>
              <a:rPr lang="ru-RU" sz="2000" dirty="0"/>
              <a:t> </a:t>
            </a:r>
            <a:r>
              <a:rPr lang="ru-RU" sz="2000" dirty="0" err="1"/>
              <a:t>уявного</a:t>
            </a:r>
            <a:r>
              <a:rPr lang="ru-RU" sz="2000" dirty="0"/>
              <a:t> і реального </a:t>
            </a:r>
            <a:r>
              <a:rPr lang="ru-RU" sz="2000" dirty="0" err="1"/>
              <a:t>світів</a:t>
            </a:r>
            <a:r>
              <a:rPr lang="ru-RU" sz="2000" dirty="0"/>
              <a:t>. </a:t>
            </a:r>
            <a:r>
              <a:rPr lang="ru-RU" sz="2000" dirty="0" err="1"/>
              <a:t>Конкретний</a:t>
            </a:r>
            <a:r>
              <a:rPr lang="ru-RU" sz="2000" dirty="0"/>
              <a:t> </a:t>
            </a:r>
            <a:r>
              <a:rPr lang="ru-RU" sz="2000" dirty="0" err="1"/>
              <a:t>природний</a:t>
            </a:r>
            <a:r>
              <a:rPr lang="ru-RU" sz="2000" dirty="0"/>
              <a:t> мотив у </a:t>
            </a:r>
            <a:r>
              <a:rPr lang="ru-RU" sz="2000" dirty="0" err="1"/>
              <a:t>кожній</a:t>
            </a:r>
            <a:r>
              <a:rPr lang="ru-RU" sz="2000" dirty="0"/>
              <a:t> з </a:t>
            </a:r>
            <a:r>
              <a:rPr lang="ru-RU" sz="2000" dirty="0" err="1"/>
              <a:t>частин</a:t>
            </a:r>
            <a:r>
              <a:rPr lang="ru-RU" sz="2000" dirty="0"/>
              <a:t> триптиху </a:t>
            </a:r>
            <a:r>
              <a:rPr lang="ru-RU" sz="2000" dirty="0" err="1"/>
              <a:t>трансформується</a:t>
            </a:r>
            <a:r>
              <a:rPr lang="ru-RU" sz="2000" dirty="0"/>
              <a:t> в </a:t>
            </a:r>
            <a:r>
              <a:rPr lang="ru-RU" sz="2000" dirty="0" err="1"/>
              <a:t>узагальнену</a:t>
            </a:r>
            <a:r>
              <a:rPr lang="ru-RU" sz="2000" dirty="0"/>
              <a:t> картину — образ </a:t>
            </a:r>
            <a:r>
              <a:rPr lang="ru-RU" sz="2000" dirty="0" err="1"/>
              <a:t>минулого</a:t>
            </a:r>
            <a:r>
              <a:rPr lang="ru-RU" sz="2000" dirty="0"/>
              <a:t>, </a:t>
            </a:r>
            <a:r>
              <a:rPr lang="ru-RU" sz="2000" dirty="0" err="1"/>
              <a:t>реальний</a:t>
            </a:r>
            <a:r>
              <a:rPr lang="ru-RU" sz="2000" dirty="0"/>
              <a:t> час </a:t>
            </a:r>
            <a:r>
              <a:rPr lang="ru-RU" sz="2000" dirty="0" err="1"/>
              <a:t>якого</a:t>
            </a:r>
            <a:r>
              <a:rPr lang="ru-RU" sz="2000" dirty="0"/>
              <a:t> </a:t>
            </a:r>
            <a:r>
              <a:rPr lang="ru-RU" sz="2000" dirty="0" err="1"/>
              <a:t>проникнутий</a:t>
            </a:r>
            <a:r>
              <a:rPr lang="ru-RU" sz="2000" dirty="0"/>
              <a:t> </a:t>
            </a:r>
            <a:r>
              <a:rPr lang="ru-RU" sz="2000" dirty="0" err="1"/>
              <a:t>явищами</a:t>
            </a:r>
            <a:r>
              <a:rPr lang="ru-RU" sz="2000" dirty="0"/>
              <a:t> </a:t>
            </a:r>
            <a:r>
              <a:rPr lang="ru-RU" sz="2000" dirty="0" err="1"/>
              <a:t>нереальними</a:t>
            </a:r>
            <a:r>
              <a:rPr lang="ru-RU" sz="2000" dirty="0"/>
              <a:t>, </a:t>
            </a:r>
            <a:r>
              <a:rPr lang="ru-RU" sz="2000" dirty="0" err="1"/>
              <a:t>позачасовими</a:t>
            </a:r>
            <a:r>
              <a:rPr lang="ru-RU" sz="2000" dirty="0"/>
              <a:t> — </a:t>
            </a:r>
            <a:r>
              <a:rPr lang="ru-RU" sz="2000" dirty="0" err="1"/>
              <a:t>присутністю</a:t>
            </a:r>
            <a:r>
              <a:rPr lang="ru-RU" sz="2000" dirty="0"/>
              <a:t> Духа, </a:t>
            </a:r>
            <a:r>
              <a:rPr lang="ru-RU" sz="2000" dirty="0" err="1"/>
              <a:t>персоніфікованого</a:t>
            </a:r>
            <a:r>
              <a:rPr lang="ru-RU" sz="2000" dirty="0"/>
              <a:t> в </a:t>
            </a:r>
            <a:r>
              <a:rPr lang="ru-RU" sz="2000" dirty="0" err="1"/>
              <a:t>образі</a:t>
            </a:r>
            <a:r>
              <a:rPr lang="ru-RU" sz="2000" dirty="0"/>
              <a:t> </a:t>
            </a:r>
            <a:r>
              <a:rPr lang="ru-RU" sz="2000" dirty="0" smtClean="0"/>
              <a:t>юнака-ангела.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33325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81139"/>
            <a:ext cx="8596668" cy="1320800"/>
          </a:xfrm>
        </p:spPr>
        <p:txBody>
          <a:bodyPr/>
          <a:lstStyle/>
          <a:p>
            <a:r>
              <a:rPr lang="ru-RU" dirty="0" smtClean="0"/>
              <a:t>Картина «</a:t>
            </a:r>
            <a:r>
              <a:rPr lang="ru-RU" dirty="0" err="1" smtClean="0"/>
              <a:t>Старий</a:t>
            </a:r>
            <a:r>
              <a:rPr lang="ru-RU" dirty="0" smtClean="0"/>
              <a:t> </a:t>
            </a:r>
            <a:r>
              <a:rPr lang="ru-RU" dirty="0" err="1" smtClean="0"/>
              <a:t>цвинтар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3544231"/>
            <a:ext cx="8596668" cy="3098110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На </a:t>
            </a:r>
            <a:r>
              <a:rPr lang="ru-RU" dirty="0" err="1"/>
              <a:t>передньому</a:t>
            </a:r>
            <a:r>
              <a:rPr lang="ru-RU" dirty="0"/>
              <a:t> </a:t>
            </a:r>
            <a:r>
              <a:rPr lang="ru-RU" dirty="0" err="1"/>
              <a:t>плані</a:t>
            </a:r>
            <a:r>
              <a:rPr lang="ru-RU" dirty="0"/>
              <a:t> «Старого </a:t>
            </a:r>
            <a:r>
              <a:rPr lang="ru-RU" dirty="0" err="1"/>
              <a:t>цвинтаря</a:t>
            </a:r>
            <a:r>
              <a:rPr lang="ru-RU" dirty="0"/>
              <a:t>» </a:t>
            </a:r>
            <a:r>
              <a:rPr lang="ru-RU" dirty="0" smtClean="0"/>
              <a:t> </a:t>
            </a:r>
            <a:r>
              <a:rPr lang="ru-RU" dirty="0" err="1"/>
              <a:t>бачимо</a:t>
            </a:r>
            <a:r>
              <a:rPr lang="ru-RU" dirty="0"/>
              <a:t> </a:t>
            </a:r>
            <a:r>
              <a:rPr lang="ru-RU" dirty="0" err="1"/>
              <a:t>невеличкий</a:t>
            </a:r>
            <a:r>
              <a:rPr lang="ru-RU" dirty="0"/>
              <a:t> </a:t>
            </a:r>
            <a:r>
              <a:rPr lang="ru-RU" dirty="0" err="1"/>
              <a:t>пагорб</a:t>
            </a:r>
            <a:r>
              <a:rPr lang="ru-RU" dirty="0"/>
              <a:t> з </a:t>
            </a:r>
            <a:r>
              <a:rPr lang="ru-RU" dirty="0" err="1"/>
              <a:t>похиленим</a:t>
            </a:r>
            <a:r>
              <a:rPr lang="ru-RU" dirty="0"/>
              <a:t> </a:t>
            </a:r>
            <a:r>
              <a:rPr lang="ru-RU" dirty="0" err="1"/>
              <a:t>старовинним</a:t>
            </a:r>
            <a:r>
              <a:rPr lang="ru-RU" dirty="0"/>
              <a:t> </a:t>
            </a:r>
            <a:r>
              <a:rPr lang="ru-RU" dirty="0" err="1"/>
              <a:t>українським</a:t>
            </a:r>
            <a:r>
              <a:rPr lang="ru-RU" dirty="0"/>
              <a:t> </a:t>
            </a:r>
            <a:r>
              <a:rPr lang="ru-RU" dirty="0" err="1"/>
              <a:t>хрестом</a:t>
            </a:r>
            <a:r>
              <a:rPr lang="ru-RU" dirty="0"/>
              <a:t> на </a:t>
            </a:r>
            <a:r>
              <a:rPr lang="ru-RU" dirty="0" err="1"/>
              <a:t>ньому</a:t>
            </a:r>
            <a:r>
              <a:rPr lang="ru-RU" dirty="0"/>
              <a:t>. На другому </a:t>
            </a:r>
            <a:r>
              <a:rPr lang="ru-RU" dirty="0" err="1"/>
              <a:t>плані</a:t>
            </a:r>
            <a:r>
              <a:rPr lang="ru-RU" dirty="0"/>
              <a:t> </a:t>
            </a:r>
            <a:r>
              <a:rPr lang="ru-RU" dirty="0" err="1"/>
              <a:t>кілька</a:t>
            </a:r>
            <a:r>
              <a:rPr lang="ru-RU" dirty="0"/>
              <a:t> </a:t>
            </a:r>
            <a:r>
              <a:rPr lang="ru-RU" dirty="0" err="1"/>
              <a:t>кам'яних</a:t>
            </a:r>
            <a:r>
              <a:rPr lang="ru-RU" dirty="0"/>
              <a:t> могил, над </a:t>
            </a:r>
            <a:r>
              <a:rPr lang="ru-RU" dirty="0" err="1"/>
              <a:t>якими</a:t>
            </a:r>
            <a:r>
              <a:rPr lang="ru-RU" dirty="0"/>
              <a:t> у </a:t>
            </a:r>
            <a:r>
              <a:rPr lang="ru-RU" dirty="0" err="1"/>
              <a:t>прозорому</a:t>
            </a:r>
            <a:r>
              <a:rPr lang="ru-RU" dirty="0"/>
              <a:t> </a:t>
            </a:r>
            <a:r>
              <a:rPr lang="ru-RU" dirty="0" err="1"/>
              <a:t>вечірньому</a:t>
            </a:r>
            <a:r>
              <a:rPr lang="ru-RU" dirty="0"/>
              <a:t> </a:t>
            </a:r>
            <a:r>
              <a:rPr lang="ru-RU" dirty="0" err="1"/>
              <a:t>небі</a:t>
            </a:r>
            <a:r>
              <a:rPr lang="ru-RU" dirty="0"/>
              <a:t> </a:t>
            </a:r>
            <a:r>
              <a:rPr lang="ru-RU" dirty="0" err="1"/>
              <a:t>світить</a:t>
            </a:r>
            <a:r>
              <a:rPr lang="ru-RU" dirty="0"/>
              <a:t> </a:t>
            </a:r>
            <a:r>
              <a:rPr lang="ru-RU" dirty="0" err="1"/>
              <a:t>місяць</a:t>
            </a:r>
            <a:r>
              <a:rPr lang="ru-RU" dirty="0"/>
              <a:t>. </a:t>
            </a:r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м’якому</a:t>
            </a:r>
            <a:r>
              <a:rPr lang="ru-RU" dirty="0"/>
              <a:t> </a:t>
            </a:r>
            <a:r>
              <a:rPr lang="ru-RU" dirty="0" err="1"/>
              <a:t>розсіяному</a:t>
            </a:r>
            <a:r>
              <a:rPr lang="ru-RU" dirty="0"/>
              <a:t> </a:t>
            </a:r>
            <a:r>
              <a:rPr lang="ru-RU" dirty="0" err="1"/>
              <a:t>світлу</a:t>
            </a:r>
            <a:r>
              <a:rPr lang="ru-RU" dirty="0"/>
              <a:t>, </a:t>
            </a:r>
            <a:r>
              <a:rPr lang="ru-RU" dirty="0" err="1"/>
              <a:t>розмитим</a:t>
            </a:r>
            <a:r>
              <a:rPr lang="ru-RU" dirty="0"/>
              <a:t> контурам дерев, </a:t>
            </a:r>
            <a:r>
              <a:rPr lang="ru-RU" dirty="0" err="1"/>
              <a:t>ніби</a:t>
            </a:r>
            <a:r>
              <a:rPr lang="ru-RU" dirty="0"/>
              <a:t> </a:t>
            </a:r>
            <a:r>
              <a:rPr lang="ru-RU" dirty="0" err="1"/>
              <a:t>похилених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вітру</a:t>
            </a:r>
            <a:r>
              <a:rPr lang="ru-RU" dirty="0"/>
              <a:t>, та </a:t>
            </a:r>
            <a:r>
              <a:rPr lang="ru-RU" dirty="0" err="1"/>
              <a:t>мерехтливому</a:t>
            </a:r>
            <a:r>
              <a:rPr lang="ru-RU" dirty="0"/>
              <a:t> </a:t>
            </a:r>
            <a:r>
              <a:rPr lang="ru-RU" dirty="0" err="1"/>
              <a:t>сяйву</a:t>
            </a:r>
            <a:r>
              <a:rPr lang="ru-RU" dirty="0"/>
              <a:t> </a:t>
            </a:r>
            <a:r>
              <a:rPr lang="ru-RU" dirty="0" err="1"/>
              <a:t>обрію</a:t>
            </a:r>
            <a:r>
              <a:rPr lang="ru-RU" dirty="0"/>
              <a:t> </a:t>
            </a:r>
            <a:r>
              <a:rPr lang="ru-RU" dirty="0" err="1"/>
              <a:t>створюється</a:t>
            </a:r>
            <a:r>
              <a:rPr lang="ru-RU" dirty="0"/>
              <a:t> </a:t>
            </a:r>
            <a:r>
              <a:rPr lang="ru-RU" dirty="0" err="1"/>
              <a:t>враження</a:t>
            </a:r>
            <a:r>
              <a:rPr lang="ru-RU" dirty="0"/>
              <a:t> </a:t>
            </a:r>
            <a:r>
              <a:rPr lang="ru-RU" dirty="0" err="1"/>
              <a:t>містичного</a:t>
            </a:r>
            <a:r>
              <a:rPr lang="ru-RU" dirty="0"/>
              <a:t> простору. Художник </a:t>
            </a:r>
            <a:r>
              <a:rPr lang="ru-RU" dirty="0" err="1"/>
              <a:t>змальовує</a:t>
            </a:r>
            <a:r>
              <a:rPr lang="ru-RU" dirty="0"/>
              <a:t> нам </a:t>
            </a:r>
            <a:r>
              <a:rPr lang="ru-RU" dirty="0" err="1"/>
              <a:t>символічний</a:t>
            </a:r>
            <a:r>
              <a:rPr lang="ru-RU" dirty="0"/>
              <a:t> образ </a:t>
            </a:r>
            <a:r>
              <a:rPr lang="ru-RU" dirty="0" err="1"/>
              <a:t>України</a:t>
            </a:r>
            <a:r>
              <a:rPr lang="ru-RU" dirty="0"/>
              <a:t> — </a:t>
            </a:r>
            <a:r>
              <a:rPr lang="ru-RU" dirty="0" err="1"/>
              <a:t>давньої</a:t>
            </a:r>
            <a:r>
              <a:rPr lang="ru-RU" dirty="0"/>
              <a:t>, </a:t>
            </a:r>
            <a:r>
              <a:rPr lang="ru-RU" dirty="0" err="1"/>
              <a:t>релігійної</a:t>
            </a:r>
            <a:r>
              <a:rPr lang="ru-RU" dirty="0"/>
              <a:t>, </a:t>
            </a:r>
            <a:r>
              <a:rPr lang="ru-RU" dirty="0" err="1"/>
              <a:t>містичної</a:t>
            </a:r>
            <a:r>
              <a:rPr lang="ru-RU" dirty="0"/>
              <a:t>. В </a:t>
            </a:r>
            <a:r>
              <a:rPr lang="ru-RU" dirty="0" err="1"/>
              <a:t>зображенні</a:t>
            </a:r>
            <a:r>
              <a:rPr lang="ru-RU" dirty="0"/>
              <a:t> молодого </a:t>
            </a:r>
            <a:r>
              <a:rPr lang="ru-RU" dirty="0" err="1"/>
              <a:t>місяця</a:t>
            </a:r>
            <a:r>
              <a:rPr lang="ru-RU" dirty="0"/>
              <a:t> </a:t>
            </a:r>
            <a:r>
              <a:rPr lang="ru-RU" dirty="0" err="1"/>
              <a:t>вже</a:t>
            </a:r>
            <a:r>
              <a:rPr lang="ru-RU" dirty="0"/>
              <a:t> </a:t>
            </a:r>
            <a:r>
              <a:rPr lang="ru-RU" dirty="0" err="1"/>
              <a:t>відчуваються</a:t>
            </a:r>
            <a:r>
              <a:rPr lang="ru-RU" dirty="0"/>
              <a:t> </a:t>
            </a:r>
            <a:r>
              <a:rPr lang="ru-RU" dirty="0" err="1"/>
              <a:t>перші</a:t>
            </a:r>
            <a:r>
              <a:rPr lang="ru-RU" dirty="0"/>
              <a:t> </a:t>
            </a:r>
            <a:r>
              <a:rPr lang="ru-RU" dirty="0" err="1"/>
              <a:t>рухи</a:t>
            </a:r>
            <a:r>
              <a:rPr lang="ru-RU" dirty="0"/>
              <a:t> нового </a:t>
            </a:r>
            <a:r>
              <a:rPr lang="ru-RU" dirty="0" err="1"/>
              <a:t>життя</a:t>
            </a:r>
            <a:r>
              <a:rPr lang="ru-RU" dirty="0"/>
              <a:t>, </a:t>
            </a:r>
            <a:r>
              <a:rPr lang="ru-RU" dirty="0" err="1"/>
              <a:t>перші</a:t>
            </a:r>
            <a:r>
              <a:rPr lang="ru-RU" dirty="0"/>
              <a:t> </a:t>
            </a:r>
            <a:r>
              <a:rPr lang="ru-RU" dirty="0" err="1"/>
              <a:t>акорди</a:t>
            </a:r>
            <a:r>
              <a:rPr lang="ru-RU" dirty="0"/>
              <a:t> </a:t>
            </a:r>
            <a:r>
              <a:rPr lang="ru-RU" dirty="0" err="1"/>
              <a:t>сонати</a:t>
            </a:r>
            <a:r>
              <a:rPr lang="ru-RU" dirty="0"/>
              <a:t> «</a:t>
            </a:r>
            <a:r>
              <a:rPr lang="ru-RU" dirty="0" err="1"/>
              <a:t>національного</a:t>
            </a:r>
            <a:r>
              <a:rPr lang="ru-RU" dirty="0"/>
              <a:t> </a:t>
            </a:r>
            <a:r>
              <a:rPr lang="ru-RU" dirty="0" err="1"/>
              <a:t>відродження</a:t>
            </a:r>
            <a:r>
              <a:rPr lang="ru-RU" dirty="0"/>
              <a:t>». </a:t>
            </a:r>
            <a:r>
              <a:rPr lang="ru-RU" dirty="0" err="1"/>
              <a:t>Зображуючи</a:t>
            </a:r>
            <a:r>
              <a:rPr lang="ru-RU" dirty="0"/>
              <a:t> </a:t>
            </a:r>
            <a:r>
              <a:rPr lang="ru-RU" dirty="0" err="1"/>
              <a:t>забутий</a:t>
            </a:r>
            <a:r>
              <a:rPr lang="ru-RU" dirty="0"/>
              <a:t> «</a:t>
            </a:r>
            <a:r>
              <a:rPr lang="ru-RU" dirty="0" err="1"/>
              <a:t>Старий</a:t>
            </a:r>
            <a:r>
              <a:rPr lang="ru-RU" dirty="0"/>
              <a:t> </a:t>
            </a:r>
            <a:r>
              <a:rPr lang="ru-RU" dirty="0" err="1"/>
              <a:t>цвинтар</a:t>
            </a:r>
            <a:r>
              <a:rPr lang="ru-RU" dirty="0"/>
              <a:t>» </a:t>
            </a:r>
            <a:r>
              <a:rPr lang="ru-RU" dirty="0" err="1"/>
              <a:t>митець</a:t>
            </a:r>
            <a:r>
              <a:rPr lang="ru-RU" dirty="0"/>
              <a:t> </a:t>
            </a:r>
            <a:r>
              <a:rPr lang="ru-RU" dirty="0" err="1"/>
              <a:t>використовує</a:t>
            </a:r>
            <a:r>
              <a:rPr lang="ru-RU" dirty="0"/>
              <a:t> </a:t>
            </a:r>
            <a:r>
              <a:rPr lang="ru-RU" dirty="0" err="1"/>
              <a:t>тонкі</a:t>
            </a:r>
            <a:r>
              <a:rPr lang="ru-RU" dirty="0"/>
              <a:t> </a:t>
            </a:r>
            <a:r>
              <a:rPr lang="ru-RU" dirty="0" err="1"/>
              <a:t>кольорові</a:t>
            </a:r>
            <a:r>
              <a:rPr lang="ru-RU" dirty="0"/>
              <a:t> </a:t>
            </a:r>
            <a:r>
              <a:rPr lang="ru-RU" dirty="0" err="1"/>
              <a:t>нюанси</a:t>
            </a:r>
            <a:r>
              <a:rPr lang="ru-RU" dirty="0"/>
              <a:t>: </a:t>
            </a:r>
            <a:r>
              <a:rPr lang="ru-RU" dirty="0" err="1"/>
              <a:t>сіро-блакитні</a:t>
            </a:r>
            <a:r>
              <a:rPr lang="ru-RU" dirty="0"/>
              <a:t>, </a:t>
            </a:r>
            <a:r>
              <a:rPr lang="ru-RU" dirty="0" err="1"/>
              <a:t>зеленкаво-сріблясті</a:t>
            </a:r>
            <a:r>
              <a:rPr lang="ru-RU" dirty="0"/>
              <a:t>, </a:t>
            </a:r>
            <a:r>
              <a:rPr lang="ru-RU" dirty="0" err="1"/>
              <a:t>білі</a:t>
            </a:r>
            <a:r>
              <a:rPr lang="ru-RU" dirty="0"/>
              <a:t>, з </a:t>
            </a:r>
            <a:r>
              <a:rPr lang="ru-RU" dirty="0" err="1"/>
              <a:t>вкрапленням</a:t>
            </a:r>
            <a:r>
              <a:rPr lang="ru-RU" dirty="0"/>
              <a:t> золотого.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499" y="771131"/>
            <a:ext cx="3579432" cy="2670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91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127</TotalTime>
  <Words>1052</Words>
  <Application>Microsoft Office PowerPoint</Application>
  <PresentationFormat>Широкоэкранный</PresentationFormat>
  <Paragraphs>47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Trebuchet MS</vt:lpstr>
      <vt:lpstr>Wingdings 3</vt:lpstr>
      <vt:lpstr>Грань</vt:lpstr>
      <vt:lpstr>Символізм</vt:lpstr>
      <vt:lpstr>Для символістів головним був символ, за допомогою якого вони спонукали глядачів чи слухачів до роздумів.</vt:lpstr>
      <vt:lpstr>Образний зміст символізму: проблеми життя і смерті, хаосу і космосу, добра і зла, прекрасного і потворного.</vt:lpstr>
      <vt:lpstr>Живопис символістів, виповнений містицизму і ностальгійних звернень до духовних ідеалів минулого напротивагу світові, який стрімко почав розвиватися, де все духовне знівелювалося у стрімкому розвитку прогресу.</vt:lpstr>
      <vt:lpstr>Українські символісти</vt:lpstr>
      <vt:lpstr>Презентация PowerPoint</vt:lpstr>
      <vt:lpstr>Картина «Золоте дитинство»</vt:lpstr>
      <vt:lpstr>Триптих «Соната України», 1916 р., складається з трьох картин «Старий цвинтар», «Зруйнований спокій», «Блукаючий дух»</vt:lpstr>
      <vt:lpstr>Картина «Старий цвинтар»</vt:lpstr>
      <vt:lpstr>Картина «Зруйнований спокій»</vt:lpstr>
      <vt:lpstr>Картина «Бродячий дух» 1916 р.</vt:lpstr>
      <vt:lpstr>Презентация PowerPoint</vt:lpstr>
      <vt:lpstr>Михайло Жук (1883-1964) –популярна мистецька особистість перших десятиліть ХХ ст.</vt:lpstr>
      <vt:lpstr>Презентация PowerPoint</vt:lpstr>
      <vt:lpstr>Презентация PowerPoint</vt:lpstr>
      <vt:lpstr>Панно «Біле і чорне»</vt:lpstr>
      <vt:lpstr>Домашнє завдання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Символізм</dc:title>
  <dc:creator>Учетная запись Майкрософт</dc:creator>
  <cp:lastModifiedBy>Учетная запись Майкрософт</cp:lastModifiedBy>
  <cp:revision>19</cp:revision>
  <dcterms:created xsi:type="dcterms:W3CDTF">2020-09-30T20:10:45Z</dcterms:created>
  <dcterms:modified xsi:type="dcterms:W3CDTF">2023-02-05T11:16:21Z</dcterms:modified>
</cp:coreProperties>
</file>