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80" r:id="rId4"/>
    <p:sldId id="276" r:id="rId5"/>
    <p:sldId id="281" r:id="rId6"/>
    <p:sldId id="277" r:id="rId7"/>
    <p:sldId id="278" r:id="rId8"/>
    <p:sldId id="28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0000"/>
    <a:srgbClr val="640000"/>
    <a:srgbClr val="E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96" autoAdjust="0"/>
  </p:normalViewPr>
  <p:slideViewPr>
    <p:cSldViewPr>
      <p:cViewPr varScale="1">
        <p:scale>
          <a:sx n="60" d="100"/>
          <a:sy n="60" d="100"/>
        </p:scale>
        <p:origin x="144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0140B2-13C0-40E5-9151-E0C5FD8E1493}" type="datetimeFigureOut">
              <a:rPr lang="ru-RU"/>
              <a:pPr>
                <a:defRPr/>
              </a:pPr>
              <a:t>04.02.2023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934BB6-F6F2-4A8A-9749-1E55BC197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852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F8B37-855F-4CB5-A280-501E7643B013}" type="datetimeFigureOut">
              <a:rPr lang="ru-RU"/>
              <a:pPr>
                <a:defRPr/>
              </a:pPr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FCE25-B4B9-4703-A1DE-945AEF099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42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6FCDA-238B-40B7-9778-9465C365BE21}" type="datetimeFigureOut">
              <a:rPr lang="ru-RU"/>
              <a:pPr>
                <a:defRPr/>
              </a:pPr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70C0-E33D-45F6-AB5C-90D6FEBFE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57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0D5A1-CC73-4F88-B67E-63C5260B9B73}" type="datetimeFigureOut">
              <a:rPr lang="ru-RU"/>
              <a:pPr>
                <a:defRPr/>
              </a:pPr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4A378-8740-45B2-AC1D-D476F790F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98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C98B6-79D0-4371-97C4-5820BB15E6B3}" type="datetimeFigureOut">
              <a:rPr lang="ru-RU"/>
              <a:pPr>
                <a:defRPr/>
              </a:pPr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7AAA9-97B7-4A7A-BB0C-2E92B57C4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96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DDCA9-C697-499C-8448-AFC890A78132}" type="datetimeFigureOut">
              <a:rPr lang="ru-RU"/>
              <a:pPr>
                <a:defRPr/>
              </a:pPr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53EA5-5F41-4938-B8D9-82B01A479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03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20B3A-0858-4C61-9EBE-8A03EFF96FA7}" type="datetimeFigureOut">
              <a:rPr lang="ru-RU"/>
              <a:pPr>
                <a:defRPr/>
              </a:pPr>
              <a:t>04.02.2023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36878-ED4C-4C0E-97F4-99EC9E4D6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14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B0456-001D-46CF-9EF6-152EB2D09DF6}" type="datetimeFigureOut">
              <a:rPr lang="ru-RU"/>
              <a:pPr>
                <a:defRPr/>
              </a:pPr>
              <a:t>04.02.2023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20DDC-CD1F-42C9-8441-1F9D7E06C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20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CCACF-FDD7-475E-B414-19FC8462F68D}" type="datetimeFigureOut">
              <a:rPr lang="ru-RU"/>
              <a:pPr>
                <a:defRPr/>
              </a:pPr>
              <a:t>04.02.2023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A12ED-0514-4611-AC4A-4FD72F593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69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647AC-4D57-4BFB-9A2A-EE0D3628972C}" type="datetimeFigureOut">
              <a:rPr lang="ru-RU"/>
              <a:pPr>
                <a:defRPr/>
              </a:pPr>
              <a:t>04.02.2023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5AEFF-682D-4EEF-9194-9D3B98FC0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83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ED558-39C8-47B6-ABCC-BEFD079E06C6}" type="datetimeFigureOut">
              <a:rPr lang="ru-RU"/>
              <a:pPr>
                <a:defRPr/>
              </a:pPr>
              <a:t>04.02.2023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FAB60-9713-4171-80F1-1095886AF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4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5B5FE-CC6C-49CB-B30F-EDFD0B820D31}" type="datetimeFigureOut">
              <a:rPr lang="ru-RU"/>
              <a:pPr>
                <a:defRPr/>
              </a:pPr>
              <a:t>04.02.2023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22807-9EAF-4977-8E70-A331C6FBA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61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FFFFFF"/>
            </a:gs>
            <a:gs pos="59000">
              <a:srgbClr val="C4D6EB"/>
            </a:gs>
            <a:gs pos="67000">
              <a:srgbClr val="FFEBFA"/>
            </a:gs>
            <a:gs pos="100000">
              <a:srgbClr val="FFEBFA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C7A7FE-B87A-425E-8B72-FEE1B4CC1A4A}" type="datetimeFigureOut">
              <a:rPr lang="ru-RU"/>
              <a:pPr>
                <a:defRPr/>
              </a:pPr>
              <a:t>04.02.2023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3E606F-A86F-485F-9397-EED9DAF44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20.jpg"/><Relationship Id="rId7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776788"/>
            <a:ext cx="85598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0838" y="1052513"/>
            <a:ext cx="7910512" cy="1952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Система вокальних вправ для розвитку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співочих навичок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5756275" y="3725863"/>
            <a:ext cx="2505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uk-UA" b="1" i="1">
                <a:solidFill>
                  <a:srgbClr val="FF0000"/>
                </a:solidFill>
              </a:rPr>
              <a:t>Автор  Мацьків Л.С.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76273"/>
            <a:ext cx="3392109" cy="53828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77" y="676273"/>
            <a:ext cx="3727623" cy="5383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6618">
            <a:off x="4504552" y="260648"/>
            <a:ext cx="859536" cy="121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41" y="941404"/>
            <a:ext cx="3856152" cy="52959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 rot="1028207">
            <a:off x="5778179" y="2027727"/>
            <a:ext cx="64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4649276">
            <a:off x="7230065" y="3719277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380808">
            <a:off x="5536236" y="3863294"/>
            <a:ext cx="604653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dirty="0">
                <a:ln/>
                <a:solidFill>
                  <a:schemeClr val="accent3"/>
                </a:solidFill>
              </a:rPr>
              <a:t>А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28207">
            <a:off x="7712885" y="2135101"/>
            <a:ext cx="691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28207">
            <a:off x="6511823" y="5087429"/>
            <a:ext cx="691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1435098">
            <a:off x="6266223" y="2797124"/>
            <a:ext cx="575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У</a:t>
            </a:r>
            <a:endParaRPr lang="ru-RU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28207">
            <a:off x="7174206" y="1056178"/>
            <a:ext cx="601448" cy="923330"/>
          </a:xfrm>
          <a:prstGeom prst="rect">
            <a:avLst/>
          </a:prstGeom>
          <a:solidFill>
            <a:srgbClr val="680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30" y="5756962"/>
            <a:ext cx="1537117" cy="960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 rot="794825">
            <a:off x="8257103" y="4821423"/>
            <a:ext cx="710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22" b="96569" l="2041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88" y="145736"/>
            <a:ext cx="1866900" cy="1943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789" y="5952740"/>
            <a:ext cx="792088" cy="78416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7"/>
            <a:ext cx="4076756" cy="54356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20687"/>
            <a:ext cx="4029912" cy="5373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04529"/>
            <a:ext cx="792088" cy="7841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7254">
            <a:off x="1484040" y="5952741"/>
            <a:ext cx="792088" cy="7841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9035">
            <a:off x="1087997" y="6162882"/>
            <a:ext cx="792088" cy="784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1"/>
            <a:ext cx="4032448" cy="5463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600">
            <a:off x="4980381" y="476670"/>
            <a:ext cx="3696075" cy="5463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5480"/>
            <a:ext cx="3799500" cy="50131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2082"/>
            <a:ext cx="3759881" cy="50131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854968" cy="854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664"/>
            <a:ext cx="3813888" cy="50851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3652663" cy="50851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207" y="5157192"/>
            <a:ext cx="4556249" cy="1431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06" y="548680"/>
            <a:ext cx="4104456" cy="5719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642" y="404664"/>
            <a:ext cx="3888432" cy="2592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31" y="2348880"/>
            <a:ext cx="1821160" cy="15734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67" b="91000" l="9375" r="8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349" r="5893"/>
          <a:stretch/>
        </p:blipFill>
        <p:spPr>
          <a:xfrm>
            <a:off x="6904641" y="4249309"/>
            <a:ext cx="2048169" cy="14634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993" y="2996952"/>
            <a:ext cx="2041203" cy="2891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1020</TotalTime>
  <Words>19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LM</dc:creator>
  <cp:lastModifiedBy>Учетная запись Майкрософт</cp:lastModifiedBy>
  <cp:revision>108</cp:revision>
  <dcterms:created xsi:type="dcterms:W3CDTF">2016-12-09T20:39:37Z</dcterms:created>
  <dcterms:modified xsi:type="dcterms:W3CDTF">2023-02-04T17:26:51Z</dcterms:modified>
</cp:coreProperties>
</file>