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6A6F-FD67-4422-8FD3-E5B8C4BDCA02}" type="datetimeFigureOut">
              <a:rPr lang="uk-UA" smtClean="0"/>
              <a:t>30.09.2020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E181-D9B2-48BB-917F-17C2E674A5CE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6A6F-FD67-4422-8FD3-E5B8C4BDCA02}" type="datetimeFigureOut">
              <a:rPr lang="uk-UA" smtClean="0"/>
              <a:t>30.09.2020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E181-D9B2-48BB-917F-17C2E674A5CE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6A6F-FD67-4422-8FD3-E5B8C4BDCA02}" type="datetimeFigureOut">
              <a:rPr lang="uk-UA" smtClean="0"/>
              <a:t>30.09.2020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E181-D9B2-48BB-917F-17C2E674A5CE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6A6F-FD67-4422-8FD3-E5B8C4BDCA02}" type="datetimeFigureOut">
              <a:rPr lang="uk-UA" smtClean="0"/>
              <a:t>30.09.2020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E181-D9B2-48BB-917F-17C2E674A5CE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6A6F-FD67-4422-8FD3-E5B8C4BDCA02}" type="datetimeFigureOut">
              <a:rPr lang="uk-UA" smtClean="0"/>
              <a:t>30.09.2020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E181-D9B2-48BB-917F-17C2E674A5CE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6A6F-FD67-4422-8FD3-E5B8C4BDCA02}" type="datetimeFigureOut">
              <a:rPr lang="uk-UA" smtClean="0"/>
              <a:t>30.09.2020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E181-D9B2-48BB-917F-17C2E674A5CE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6A6F-FD67-4422-8FD3-E5B8C4BDCA02}" type="datetimeFigureOut">
              <a:rPr lang="uk-UA" smtClean="0"/>
              <a:t>30.09.2020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E181-D9B2-48BB-917F-17C2E674A5CE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6A6F-FD67-4422-8FD3-E5B8C4BDCA02}" type="datetimeFigureOut">
              <a:rPr lang="uk-UA" smtClean="0"/>
              <a:t>30.09.2020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E181-D9B2-48BB-917F-17C2E674A5CE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6A6F-FD67-4422-8FD3-E5B8C4BDCA02}" type="datetimeFigureOut">
              <a:rPr lang="uk-UA" smtClean="0"/>
              <a:t>30.09.2020</a:t>
            </a:fld>
            <a:endParaRPr lang="uk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E181-D9B2-48BB-917F-17C2E674A5CE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6A6F-FD67-4422-8FD3-E5B8C4BDCA02}" type="datetimeFigureOut">
              <a:rPr lang="uk-UA" smtClean="0"/>
              <a:t>30.09.2020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E181-D9B2-48BB-917F-17C2E674A5CE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6A6F-FD67-4422-8FD3-E5B8C4BDCA02}" type="datetimeFigureOut">
              <a:rPr lang="uk-UA" smtClean="0"/>
              <a:t>30.09.2020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E181-D9B2-48BB-917F-17C2E674A5CE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9276A6F-FD67-4422-8FD3-E5B8C4BDCA02}" type="datetimeFigureOut">
              <a:rPr lang="uk-UA" smtClean="0"/>
              <a:t>30.09.2020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766E181-D9B2-48BB-917F-17C2E674A5CE}" type="slidenum">
              <a:rPr lang="uk-UA" smtClean="0"/>
              <a:t>‹#›</a:t>
            </a:fld>
            <a:endParaRPr lang="uk-U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3717032"/>
            <a:ext cx="4416152" cy="1273696"/>
          </a:xfrm>
        </p:spPr>
        <p:txBody>
          <a:bodyPr/>
          <a:lstStyle/>
          <a:p>
            <a:r>
              <a:rPr lang="uk-UA" dirty="0" smtClean="0"/>
              <a:t>Підготувала учениця 8 класу</a:t>
            </a:r>
          </a:p>
          <a:p>
            <a:r>
              <a:rPr lang="uk-UA" dirty="0" smtClean="0"/>
              <a:t>Куздровська</a:t>
            </a:r>
            <a:r>
              <a:rPr lang="uk-UA" dirty="0" smtClean="0"/>
              <a:t> Олеся 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Скіфський одяг та прикраси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08027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04664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</a:rPr>
              <a:t>Простий скіфський одяг</a:t>
            </a:r>
          </a:p>
          <a:p>
            <a:r>
              <a:rPr lang="uk-UA" sz="2000" dirty="0" smtClean="0"/>
              <a:t>Одяг</a:t>
            </a:r>
            <a:r>
              <a:rPr lang="uk-UA" sz="2000" dirty="0"/>
              <a:t>, який носили скіфи кожен день, відрізнявся своєю простотою. Звичною одягом для них була </a:t>
            </a:r>
            <a:r>
              <a:rPr lang="uk-UA" sz="2000" dirty="0"/>
              <a:t>двубортная</a:t>
            </a:r>
            <a:r>
              <a:rPr lang="uk-UA" sz="2000" dirty="0"/>
              <a:t> куртка без коміра, яку підперізували поясом, вузькі штани та півчобітки із загостреним носом. Такий одяг використовувалася як в мирний час, так і під час війни. Існувало два види головних уборів скіфів під назвою башлик - із загостреною верхівкою і м'який. Башлик носили як знатні чоловіки, так і жінки. Не дарма древні Греки називали заможних скіфів «</a:t>
            </a:r>
            <a:r>
              <a:rPr lang="uk-UA" sz="2000" dirty="0"/>
              <a:t>колпаконосцамі</a:t>
            </a:r>
            <a:r>
              <a:rPr lang="uk-UA" sz="2000" dirty="0"/>
              <a:t>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509" y="116631"/>
            <a:ext cx="2077903" cy="288032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460" y="1988840"/>
            <a:ext cx="2534694" cy="18249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751" y="3573016"/>
            <a:ext cx="1872209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054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4572000" cy="27392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</a:rPr>
              <a:t>Головні убори скіфів</a:t>
            </a:r>
          </a:p>
          <a:p>
            <a:r>
              <a:rPr lang="uk-UA" sz="2400" dirty="0" smtClean="0"/>
              <a:t>Рядові </a:t>
            </a:r>
            <a:r>
              <a:rPr lang="uk-UA" sz="2400" dirty="0"/>
              <a:t>представники племені скіфів носили на голові шкіряні пов'язки. Головні убори, призначені для ритуалів, були досить різноманітними і відрізнялися формами та </a:t>
            </a:r>
            <a:r>
              <a:rPr lang="uk-UA" sz="2400" dirty="0" smtClean="0"/>
              <a:t>прикрасами</a:t>
            </a:r>
            <a:endParaRPr lang="uk-UA" sz="2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12052"/>
            <a:ext cx="3044007" cy="32684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211" y="3467570"/>
            <a:ext cx="2244716" cy="243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14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dirty="0" smtClean="0"/>
              <a:t>Особливою популярністю серед скіфських жінок користувалися головні убори у вигляді тіар, гребінців і </a:t>
            </a:r>
            <a:r>
              <a:rPr lang="uk-UA" sz="2400" dirty="0" smtClean="0"/>
              <a:t>калаф</a:t>
            </a:r>
            <a:r>
              <a:rPr lang="uk-UA" sz="2400" dirty="0" smtClean="0"/>
              <a:t>, орнаментованих золотими бляшками і пластинами.</a:t>
            </a:r>
            <a:endParaRPr lang="uk-UA" sz="2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E:\моє\Документи\photo\завантаженн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8640"/>
            <a:ext cx="3168352" cy="316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моє\Документи\photo\завантаженн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771" y="3388001"/>
            <a:ext cx="3449511" cy="231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922" y="2856191"/>
            <a:ext cx="2174412" cy="3071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879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4572000" cy="42165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</a:rPr>
              <a:t>Різноманітні прикраси скіфів</a:t>
            </a:r>
          </a:p>
          <a:p>
            <a:r>
              <a:rPr lang="uk-UA" sz="2400" dirty="0" smtClean="0"/>
              <a:t>Одяг </a:t>
            </a:r>
            <a:r>
              <a:rPr lang="uk-UA" sz="2400" dirty="0"/>
              <a:t>та взуття прикрашалися різними бляшками із золота, крім того, скіфи носили сережки, браслети, скроневі підвіски і намиста. Починаючи з </a:t>
            </a:r>
            <a:r>
              <a:rPr lang="en-US" sz="2400" dirty="0"/>
              <a:t>V </a:t>
            </a:r>
            <a:r>
              <a:rPr lang="uk-UA" sz="2400" dirty="0"/>
              <a:t>століття до нашої ери, в похованнях Північного Причорномор'я зростає число ювелірних виробів грецького виробництва, а саме - намиста з кам'яних, скляних і золотих бус.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783" y="188640"/>
            <a:ext cx="2664296" cy="270013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300745"/>
            <a:ext cx="2109961" cy="307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056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764704"/>
            <a:ext cx="56886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/>
              <a:t>При розкопках курганів знаті степової та лісостепової </a:t>
            </a:r>
            <a:r>
              <a:rPr lang="uk-UA" sz="2800" dirty="0"/>
              <a:t>Скіфії</a:t>
            </a:r>
            <a:r>
              <a:rPr lang="uk-UA" sz="2800" dirty="0"/>
              <a:t> </a:t>
            </a:r>
            <a:r>
              <a:rPr lang="en-US" sz="2800" dirty="0"/>
              <a:t>IV </a:t>
            </a:r>
            <a:r>
              <a:rPr lang="uk-UA" sz="2800" dirty="0"/>
              <a:t>століття до нашої ери виявлені стандартний набір прикрас. Чоловіки носили гривні, які представляли собою металеві обручі, що носилися на шиї і прикрашені зображеннями тварин, а також пекторалі - прикрашені намиста, які надягали на груди і плечі.</a:t>
            </a:r>
          </a:p>
        </p:txBody>
      </p:sp>
    </p:spTree>
    <p:extLst>
      <p:ext uri="{BB962C8B-B14F-4D97-AF65-F5344CB8AC3E}">
        <p14:creationId xmlns:p14="http://schemas.microsoft.com/office/powerpoint/2010/main" val="3523656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моє\Документи\photo\завантаження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64964"/>
            <a:ext cx="3572160" cy="340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моє\Документи\photo\завантаження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64964"/>
            <a:ext cx="3600400" cy="340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692696"/>
            <a:ext cx="26869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</a:rPr>
              <a:t>Скіфська жіноча </a:t>
            </a:r>
          </a:p>
          <a:p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</a:rPr>
              <a:t>Пектораль</a:t>
            </a:r>
            <a:endParaRPr lang="uk-UA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61377" y="692694"/>
            <a:ext cx="27751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</a:rPr>
              <a:t>Скіфські чоловічі</a:t>
            </a:r>
          </a:p>
          <a:p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</a:rPr>
              <a:t>Гривні</a:t>
            </a:r>
            <a:endParaRPr lang="uk-UA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825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66568"/>
            <a:ext cx="4572000" cy="42165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800" b="1" dirty="0">
                <a:solidFill>
                  <a:schemeClr val="tx2">
                    <a:lumMod val="75000"/>
                  </a:schemeClr>
                </a:solidFill>
              </a:rPr>
              <a:t>Чоловічий </a:t>
            </a:r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</a:rPr>
              <a:t>одяг</a:t>
            </a:r>
          </a:p>
          <a:p>
            <a:r>
              <a:rPr lang="uk-UA" sz="2400" dirty="0"/>
              <a:t>С</a:t>
            </a:r>
            <a:r>
              <a:rPr lang="uk-UA" sz="2400" dirty="0" smtClean="0"/>
              <a:t>кіфів </a:t>
            </a:r>
            <a:r>
              <a:rPr lang="uk-UA" sz="2400" dirty="0"/>
              <a:t>складався з сорочки, розстібного каптана та широких штанів. Сорочка була з довгими рукавами та носилася заправленою в штани. Всі каптани були обов'язково підперезані шкіряним поясом, оздобленим бляхами. В царів нашиті бляшки з чеканкою були золотими, срібними, </a:t>
            </a:r>
            <a:r>
              <a:rPr lang="en-US" sz="2400" dirty="0"/>
              <a:t>a </a:t>
            </a:r>
            <a:r>
              <a:rPr lang="uk-UA" sz="2400" dirty="0"/>
              <a:t>в простих скіфів - бронзові.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66568"/>
            <a:ext cx="2702024" cy="558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70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4572000" cy="458587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Воїни-скiфи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dirty="0" smtClean="0"/>
              <a:t>Носили </a:t>
            </a:r>
            <a:r>
              <a:rPr lang="ru-RU" sz="2400" dirty="0"/>
              <a:t>шкіряну</a:t>
            </a:r>
            <a:r>
              <a:rPr lang="ru-RU" sz="2400" dirty="0"/>
              <a:t> безрукавку, </a:t>
            </a:r>
            <a:r>
              <a:rPr lang="ru-RU" sz="2400" dirty="0"/>
              <a:t>покриту</a:t>
            </a:r>
            <a:r>
              <a:rPr lang="ru-RU" sz="2400" dirty="0"/>
              <a:t> </a:t>
            </a:r>
            <a:r>
              <a:rPr lang="ru-RU" sz="2400" dirty="0"/>
              <a:t>металевими</a:t>
            </a:r>
            <a:r>
              <a:rPr lang="ru-RU" sz="2400" dirty="0"/>
              <a:t> пластинами, широкий </a:t>
            </a:r>
            <a:r>
              <a:rPr lang="ru-RU" sz="2400" dirty="0"/>
              <a:t>шкіряний</a:t>
            </a:r>
            <a:r>
              <a:rPr lang="ru-RU" sz="2400" dirty="0"/>
              <a:t> пояс з </a:t>
            </a:r>
            <a:r>
              <a:rPr lang="ru-RU" sz="2400" dirty="0"/>
              <a:t>металевими</a:t>
            </a:r>
            <a:r>
              <a:rPr lang="ru-RU" sz="2400" dirty="0"/>
              <a:t> пластинами та </a:t>
            </a:r>
            <a:r>
              <a:rPr lang="ru-RU" sz="2400" dirty="0"/>
              <a:t>шолом</a:t>
            </a:r>
            <a:r>
              <a:rPr lang="ru-RU" sz="2400" dirty="0"/>
              <a:t> на голову. </a:t>
            </a:r>
            <a:r>
              <a:rPr lang="ru-RU" sz="2400" dirty="0"/>
              <a:t>Основними</a:t>
            </a:r>
            <a:r>
              <a:rPr lang="ru-RU" sz="2400" dirty="0"/>
              <a:t> видами </a:t>
            </a:r>
            <a:r>
              <a:rPr lang="ru-RU" sz="2400" dirty="0"/>
              <a:t>озброєння</a:t>
            </a:r>
            <a:r>
              <a:rPr lang="ru-RU" sz="2400" dirty="0"/>
              <a:t> </a:t>
            </a:r>
            <a:r>
              <a:rPr lang="ru-RU" sz="2400" dirty="0"/>
              <a:t>були</a:t>
            </a:r>
            <a:r>
              <a:rPr lang="ru-RU" sz="2400" dirty="0"/>
              <a:t> </a:t>
            </a:r>
            <a:r>
              <a:rPr lang="ru-RU" sz="2400" dirty="0"/>
              <a:t>списи</a:t>
            </a:r>
            <a:r>
              <a:rPr lang="ru-RU" sz="2400" dirty="0"/>
              <a:t>, </a:t>
            </a:r>
            <a:r>
              <a:rPr lang="ru-RU" sz="2400" dirty="0" smtClean="0"/>
              <a:t>мечі</a:t>
            </a:r>
            <a:r>
              <a:rPr lang="ru-RU" sz="2400" dirty="0" smtClean="0"/>
              <a:t>, </a:t>
            </a:r>
            <a:r>
              <a:rPr lang="ru-RU" sz="2400" dirty="0"/>
              <a:t>стріли</a:t>
            </a:r>
            <a:r>
              <a:rPr lang="ru-RU" sz="2400" dirty="0"/>
              <a:t> та </a:t>
            </a:r>
            <a:r>
              <a:rPr lang="ru-RU" sz="2400" dirty="0" smtClean="0"/>
              <a:t>лук</a:t>
            </a:r>
            <a:r>
              <a:rPr lang="ru-RU" sz="2400" dirty="0"/>
              <a:t>. Для </a:t>
            </a:r>
            <a:r>
              <a:rPr lang="ru-RU" sz="2400" dirty="0"/>
              <a:t>захисту</a:t>
            </a:r>
            <a:r>
              <a:rPr lang="ru-RU" sz="2400" dirty="0"/>
              <a:t> </a:t>
            </a:r>
            <a:r>
              <a:rPr lang="ru-RU" sz="2400" dirty="0"/>
              <a:t>використовували</a:t>
            </a:r>
            <a:r>
              <a:rPr lang="ru-RU" sz="2400" dirty="0"/>
              <a:t> </a:t>
            </a:r>
            <a:r>
              <a:rPr lang="ru-RU" sz="2400" dirty="0"/>
              <a:t>овальні</a:t>
            </a:r>
            <a:r>
              <a:rPr lang="ru-RU" sz="2400" dirty="0"/>
              <a:t> </a:t>
            </a:r>
            <a:r>
              <a:rPr lang="ru-RU" sz="2400" dirty="0"/>
              <a:t>щити</a:t>
            </a:r>
            <a:r>
              <a:rPr lang="ru-RU" sz="2400" dirty="0"/>
              <a:t>, </a:t>
            </a:r>
            <a:r>
              <a:rPr lang="ru-RU" sz="2400" dirty="0"/>
              <a:t>покриті</a:t>
            </a:r>
            <a:r>
              <a:rPr lang="ru-RU" sz="2400" dirty="0"/>
              <a:t> </a:t>
            </a:r>
            <a:r>
              <a:rPr lang="ru-RU" sz="2400" dirty="0"/>
              <a:t>металевою</a:t>
            </a:r>
            <a:r>
              <a:rPr lang="ru-RU" sz="2400" dirty="0"/>
              <a:t> </a:t>
            </a:r>
            <a:r>
              <a:rPr lang="ru-RU" sz="2400" dirty="0"/>
              <a:t>лускою</a:t>
            </a:r>
            <a:r>
              <a:rPr lang="ru-RU" sz="2400" dirty="0"/>
              <a:t>. До пояса </a:t>
            </a:r>
            <a:r>
              <a:rPr lang="ru-RU" sz="2400" dirty="0"/>
              <a:t>скіфи</a:t>
            </a:r>
            <a:r>
              <a:rPr lang="ru-RU" sz="2400" dirty="0"/>
              <a:t> </a:t>
            </a:r>
            <a:r>
              <a:rPr lang="ru-RU" sz="2400" dirty="0"/>
              <a:t>підвішували</a:t>
            </a:r>
            <a:r>
              <a:rPr lang="ru-RU" sz="2400" dirty="0"/>
              <a:t> з </a:t>
            </a:r>
            <a:r>
              <a:rPr lang="ru-RU" sz="2400" dirty="0"/>
              <a:t>лівого</a:t>
            </a:r>
            <a:r>
              <a:rPr lang="ru-RU" sz="2400" dirty="0"/>
              <a:t> боку - </a:t>
            </a:r>
            <a:r>
              <a:rPr lang="ru-RU" sz="2400" dirty="0" smtClean="0"/>
              <a:t>сагайдак, </a:t>
            </a:r>
            <a:r>
              <a:rPr lang="ru-RU" sz="2400" dirty="0"/>
              <a:t>а з правого - меч.</a:t>
            </a:r>
            <a:endParaRPr lang="uk-UA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76672"/>
            <a:ext cx="2808312" cy="502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857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73</TotalTime>
  <Words>315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Горизонт</vt:lpstr>
      <vt:lpstr>Скіфський одяг та прикраси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2020-09-30T16:30:41Z</dcterms:created>
  <dcterms:modified xsi:type="dcterms:W3CDTF">2020-09-30T17:44:02Z</dcterms:modified>
</cp:coreProperties>
</file>