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3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21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68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90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492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84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617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98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54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58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E1F965-E0D5-4116-8FAE-FB82501785E6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1E8412-C096-4D6C-8DDD-1135608D319B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8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bS7KfgZ30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https://www.youtube.com/watch?v=d8SbAkn3uv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 CAN PLAY</a:t>
            </a:r>
            <a:endParaRPr lang="uk-UA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</a:t>
            </a:r>
            <a:r>
              <a:rPr lang="en-US" smtClean="0"/>
              <a:t>solodka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90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85367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www.youtube.com/watch?v=BbS7KfgZ30s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690255"/>
            <a:ext cx="10058400" cy="5167745"/>
          </a:xfrm>
        </p:spPr>
        <p:txBody>
          <a:bodyPr>
            <a:noAutofit/>
          </a:bodyPr>
          <a:lstStyle/>
          <a:p>
            <a:r>
              <a:rPr lang="en-US" sz="6600" dirty="0" smtClean="0"/>
              <a:t>C-A-N     </a:t>
            </a:r>
            <a:r>
              <a:rPr lang="en-US" sz="6600" dirty="0" smtClean="0">
                <a:solidFill>
                  <a:srgbClr val="C00000"/>
                </a:solidFill>
              </a:rPr>
              <a:t>can</a:t>
            </a:r>
            <a:r>
              <a:rPr lang="en-US" sz="6600" dirty="0" smtClean="0"/>
              <a:t>     P-A-M    </a:t>
            </a:r>
            <a:r>
              <a:rPr lang="en-US" sz="6600" dirty="0" smtClean="0">
                <a:solidFill>
                  <a:srgbClr val="C00000"/>
                </a:solidFill>
              </a:rPr>
              <a:t>Pam</a:t>
            </a:r>
          </a:p>
          <a:p>
            <a:r>
              <a:rPr lang="en-US" sz="6600" dirty="0" smtClean="0"/>
              <a:t>C-A-T      </a:t>
            </a:r>
            <a:r>
              <a:rPr lang="en-US" sz="6600" dirty="0" smtClean="0">
                <a:solidFill>
                  <a:srgbClr val="C00000"/>
                </a:solidFill>
              </a:rPr>
              <a:t>cat</a:t>
            </a:r>
            <a:r>
              <a:rPr lang="en-US" sz="6600" dirty="0" smtClean="0"/>
              <a:t>      S-A-M     </a:t>
            </a:r>
            <a:r>
              <a:rPr lang="en-US" sz="6600" dirty="0" smtClean="0">
                <a:solidFill>
                  <a:srgbClr val="C00000"/>
                </a:solidFill>
              </a:rPr>
              <a:t>Sam</a:t>
            </a:r>
          </a:p>
          <a:p>
            <a:r>
              <a:rPr lang="en-US" sz="6600" dirty="0" smtClean="0"/>
              <a:t>A-N-T     </a:t>
            </a:r>
            <a:r>
              <a:rPr lang="en-US" sz="6600" dirty="0" smtClean="0">
                <a:solidFill>
                  <a:srgbClr val="C00000"/>
                </a:solidFill>
              </a:rPr>
              <a:t>ant </a:t>
            </a:r>
            <a:r>
              <a:rPr lang="en-US" sz="6600" dirty="0" smtClean="0"/>
              <a:t>     A-N-N     </a:t>
            </a:r>
            <a:r>
              <a:rPr lang="en-US" sz="6600" dirty="0" smtClean="0">
                <a:solidFill>
                  <a:srgbClr val="C00000"/>
                </a:solidFill>
              </a:rPr>
              <a:t>Ann</a:t>
            </a:r>
          </a:p>
        </p:txBody>
      </p:sp>
    </p:spTree>
    <p:extLst>
      <p:ext uri="{BB962C8B-B14F-4D97-AF65-F5344CB8AC3E}">
        <p14:creationId xmlns:p14="http://schemas.microsoft.com/office/powerpoint/2010/main" val="41566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/>
              <a:t>A-N-D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r>
              <a:rPr lang="en-US" sz="8000" dirty="0" smtClean="0">
                <a:solidFill>
                  <a:srgbClr val="C00000"/>
                </a:solidFill>
              </a:rPr>
              <a:t>and   </a:t>
            </a:r>
            <a:r>
              <a:rPr lang="en-US" sz="8000" dirty="0" smtClean="0"/>
              <a:t>D-A-N </a:t>
            </a:r>
            <a:r>
              <a:rPr lang="en-US" sz="8000" dirty="0" smtClean="0">
                <a:solidFill>
                  <a:srgbClr val="C00000"/>
                </a:solidFill>
              </a:rPr>
              <a:t>Dan</a:t>
            </a:r>
            <a:endParaRPr lang="en-US" sz="8000" dirty="0">
              <a:solidFill>
                <a:srgbClr val="C00000"/>
              </a:solidFill>
            </a:endParaRPr>
          </a:p>
          <a:p>
            <a:r>
              <a:rPr lang="en-US" sz="8000" dirty="0"/>
              <a:t>H-A-S </a:t>
            </a:r>
            <a:r>
              <a:rPr lang="en-US" sz="8000" dirty="0" smtClean="0"/>
              <a:t> </a:t>
            </a:r>
            <a:r>
              <a:rPr lang="en-US" sz="8000" dirty="0">
                <a:solidFill>
                  <a:srgbClr val="C00000"/>
                </a:solidFill>
              </a:rPr>
              <a:t>has</a:t>
            </a:r>
            <a:r>
              <a:rPr lang="en-US" sz="8000" dirty="0"/>
              <a:t>   </a:t>
            </a:r>
            <a:r>
              <a:rPr lang="en-US" sz="8000" dirty="0" smtClean="0"/>
              <a:t> J-A-M </a:t>
            </a:r>
            <a:r>
              <a:rPr lang="en-US" sz="8000" dirty="0" smtClean="0">
                <a:solidFill>
                  <a:srgbClr val="C00000"/>
                </a:solidFill>
              </a:rPr>
              <a:t>jam</a:t>
            </a:r>
            <a:endParaRPr lang="uk-UA" sz="8000" dirty="0">
              <a:solidFill>
                <a:srgbClr val="C0000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700009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 CAN SWIM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54" y="1737360"/>
            <a:ext cx="6300470" cy="4459883"/>
          </a:xfrm>
        </p:spPr>
      </p:pic>
    </p:spTree>
    <p:extLst>
      <p:ext uri="{BB962C8B-B14F-4D97-AF65-F5344CB8AC3E}">
        <p14:creationId xmlns:p14="http://schemas.microsoft.com/office/powerpoint/2010/main" val="27524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 CAN JUMP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25" y="1152958"/>
            <a:ext cx="5104938" cy="43628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48" y="1820309"/>
            <a:ext cx="4439732" cy="44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 CAN RUN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46" y="2049463"/>
            <a:ext cx="4429323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80" y="646545"/>
            <a:ext cx="4154765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 CAN HOP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46" y="454520"/>
            <a:ext cx="4893108" cy="5592123"/>
          </a:xfrm>
        </p:spPr>
      </p:pic>
    </p:spTree>
    <p:extLst>
      <p:ext uri="{BB962C8B-B14F-4D97-AF65-F5344CB8AC3E}">
        <p14:creationId xmlns:p14="http://schemas.microsoft.com/office/powerpoint/2010/main" val="8899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 CAN RIDE A BIKE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34" y="1011981"/>
            <a:ext cx="5071774" cy="50717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9" y="1991013"/>
            <a:ext cx="64135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 CAN CLIMB A TREE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0"/>
            <a:ext cx="4470400" cy="64848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90" y="1795549"/>
            <a:ext cx="4660392" cy="50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 CAN FLY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20" y="1929390"/>
            <a:ext cx="2873375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0" y="1339273"/>
            <a:ext cx="5966691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789" y="683766"/>
            <a:ext cx="10058400" cy="1477543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www.youtube.com/watch?v=d8SbAkn3uvs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789" y="2030461"/>
            <a:ext cx="10058400" cy="4023360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 smtClean="0"/>
              <a:t>Climb </a:t>
            </a:r>
          </a:p>
          <a:p>
            <a:r>
              <a:rPr lang="en-US" sz="5400" dirty="0" smtClean="0"/>
              <a:t>Fly</a:t>
            </a:r>
          </a:p>
          <a:p>
            <a:r>
              <a:rPr lang="en-US" sz="5400" dirty="0" smtClean="0"/>
              <a:t>Hop</a:t>
            </a:r>
          </a:p>
          <a:p>
            <a:r>
              <a:rPr lang="en-US" sz="5400" dirty="0" smtClean="0"/>
              <a:t>Jump</a:t>
            </a:r>
          </a:p>
          <a:p>
            <a:r>
              <a:rPr lang="en-US" sz="5400" dirty="0" smtClean="0"/>
              <a:t>Run</a:t>
            </a:r>
          </a:p>
          <a:p>
            <a:r>
              <a:rPr lang="en-US" sz="5400" dirty="0" smtClean="0"/>
              <a:t>Swim</a:t>
            </a:r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uk-UA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99" y="1098040"/>
            <a:ext cx="2616199" cy="1471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80" y="1796472"/>
            <a:ext cx="2267239" cy="1275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87" y="3225773"/>
            <a:ext cx="2678545" cy="1506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56" y="3717484"/>
            <a:ext cx="2477655" cy="1393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32" y="4688066"/>
            <a:ext cx="2305714" cy="1551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24" y="5405802"/>
            <a:ext cx="2523374" cy="1261687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2512291" y="1958270"/>
            <a:ext cx="2050473" cy="448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1946952" y="2521752"/>
            <a:ext cx="6280728" cy="603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 rot="234109">
            <a:off x="2068945" y="3338958"/>
            <a:ext cx="5281353" cy="34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>
            <a:off x="2336799" y="4387273"/>
            <a:ext cx="1274157" cy="30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2063426" y="5087672"/>
            <a:ext cx="7573406" cy="31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>
            <a:off x="2336799" y="5643817"/>
            <a:ext cx="2535844" cy="73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6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46</TotalTime>
  <Words>63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 Rounded MT Bold</vt:lpstr>
      <vt:lpstr>Calibri</vt:lpstr>
      <vt:lpstr>Calibri Light</vt:lpstr>
      <vt:lpstr>Ретро</vt:lpstr>
      <vt:lpstr>I CAN PLAY</vt:lpstr>
      <vt:lpstr>I CAN SWIM</vt:lpstr>
      <vt:lpstr>I CAN JUMP</vt:lpstr>
      <vt:lpstr>I CAN RUN</vt:lpstr>
      <vt:lpstr>I CAN HOP</vt:lpstr>
      <vt:lpstr>I CAN RIDE A BIKE</vt:lpstr>
      <vt:lpstr>I CAN CLIMB A TREE</vt:lpstr>
      <vt:lpstr>I CAN FLY</vt:lpstr>
      <vt:lpstr>https://www.youtube.com/watch?v=d8SbAkn3uvs </vt:lpstr>
      <vt:lpstr>https://www.youtube.com/watch?v=BbS7KfgZ30s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PLAY</dc:title>
  <dc:creator>Солодкі</dc:creator>
  <cp:lastModifiedBy>Солодкі</cp:lastModifiedBy>
  <cp:revision>7</cp:revision>
  <dcterms:created xsi:type="dcterms:W3CDTF">2021-04-12T17:19:40Z</dcterms:created>
  <dcterms:modified xsi:type="dcterms:W3CDTF">2022-11-14T09:25:49Z</dcterms:modified>
</cp:coreProperties>
</file>