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8519-0C61-43DF-8801-DC1D4A104E72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1AEA-D60D-4D7E-A191-A98B33877B50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104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8519-0C61-43DF-8801-DC1D4A104E72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1AEA-D60D-4D7E-A191-A98B33877B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2245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8519-0C61-43DF-8801-DC1D4A104E72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1AEA-D60D-4D7E-A191-A98B33877B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3279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8519-0C61-43DF-8801-DC1D4A104E72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1AEA-D60D-4D7E-A191-A98B33877B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888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8519-0C61-43DF-8801-DC1D4A104E72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1AEA-D60D-4D7E-A191-A98B33877B50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711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8519-0C61-43DF-8801-DC1D4A104E72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1AEA-D60D-4D7E-A191-A98B33877B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686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8519-0C61-43DF-8801-DC1D4A104E72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1AEA-D60D-4D7E-A191-A98B33877B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283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8519-0C61-43DF-8801-DC1D4A104E72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1AEA-D60D-4D7E-A191-A98B33877B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7510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8519-0C61-43DF-8801-DC1D4A104E72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1AEA-D60D-4D7E-A191-A98B33877B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3740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1858519-0C61-43DF-8801-DC1D4A104E72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8A1AEA-D60D-4D7E-A191-A98B33877B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7215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8519-0C61-43DF-8801-DC1D4A104E72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1AEA-D60D-4D7E-A191-A98B33877B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238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1858519-0C61-43DF-8801-DC1D4A104E72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28A1AEA-D60D-4D7E-A191-A98B33877B50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64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7Ln7o5t7E0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My Toys</a:t>
            </a:r>
            <a:endParaRPr lang="uk-UA" sz="96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Oksana </a:t>
            </a:r>
            <a:r>
              <a:rPr lang="en-US" dirty="0" err="1" smtClean="0"/>
              <a:t>solodka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371" y="1580972"/>
            <a:ext cx="5697921" cy="409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2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IT’S A BALL</a:t>
            </a:r>
            <a:endParaRPr lang="uk-UA" sz="8000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006" y="1623701"/>
            <a:ext cx="5167059" cy="4691641"/>
          </a:xfrm>
        </p:spPr>
      </p:pic>
    </p:spTree>
    <p:extLst>
      <p:ext uri="{BB962C8B-B14F-4D97-AF65-F5344CB8AC3E}">
        <p14:creationId xmlns:p14="http://schemas.microsoft.com/office/powerpoint/2010/main" val="2765324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IT’S A DOLL</a:t>
            </a:r>
            <a:endParaRPr lang="uk-UA" sz="8000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05" y="1737010"/>
            <a:ext cx="6291742" cy="4595423"/>
          </a:xfrm>
        </p:spPr>
      </p:pic>
    </p:spTree>
    <p:extLst>
      <p:ext uri="{BB962C8B-B14F-4D97-AF65-F5344CB8AC3E}">
        <p14:creationId xmlns:p14="http://schemas.microsoft.com/office/powerpoint/2010/main" val="1128673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IT’S A TRAIN</a:t>
            </a:r>
            <a:endParaRPr lang="uk-UA" sz="8000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454" y="2165456"/>
            <a:ext cx="8806300" cy="3910603"/>
          </a:xfrm>
        </p:spPr>
      </p:pic>
    </p:spTree>
    <p:extLst>
      <p:ext uri="{BB962C8B-B14F-4D97-AF65-F5344CB8AC3E}">
        <p14:creationId xmlns:p14="http://schemas.microsoft.com/office/powerpoint/2010/main" val="386669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IT’S A PLANE</a:t>
            </a:r>
            <a:endParaRPr lang="uk-UA" sz="8000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449" y="1737360"/>
            <a:ext cx="7009339" cy="4381117"/>
          </a:xfrm>
        </p:spPr>
      </p:pic>
    </p:spTree>
    <p:extLst>
      <p:ext uri="{BB962C8B-B14F-4D97-AF65-F5344CB8AC3E}">
        <p14:creationId xmlns:p14="http://schemas.microsoft.com/office/powerpoint/2010/main" val="35604540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IT’S A BELL</a:t>
            </a:r>
            <a:endParaRPr lang="uk-UA" sz="8000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413" y="1589889"/>
            <a:ext cx="5375305" cy="4890185"/>
          </a:xfrm>
        </p:spPr>
      </p:pic>
    </p:spTree>
    <p:extLst>
      <p:ext uri="{BB962C8B-B14F-4D97-AF65-F5344CB8AC3E}">
        <p14:creationId xmlns:p14="http://schemas.microsoft.com/office/powerpoint/2010/main" val="210500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845734"/>
            <a:ext cx="9643074" cy="75459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/>
            </a:r>
            <a:br>
              <a:rPr lang="en-US" dirty="0" smtClean="0">
                <a:hlinkClick r:id="rId2"/>
              </a:rPr>
            </a:br>
            <a:r>
              <a:rPr lang="en-US" dirty="0">
                <a:hlinkClick r:id="rId2"/>
              </a:rPr>
              <a:t/>
            </a:r>
            <a:br>
              <a:rPr lang="en-US" dirty="0">
                <a:hlinkClick r:id="rId2"/>
              </a:rPr>
            </a:b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www.youtube.com/watch?v=7Ln7o5t7E0o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Watch the video and name the toys you’ve learned/ the toys you have at home/ the toys you like to play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Books – p. 58, ex. 3 – name the toy and the </a:t>
            </a:r>
            <a:r>
              <a:rPr lang="en-US" dirty="0" err="1" smtClean="0"/>
              <a:t>colour</a:t>
            </a:r>
            <a:r>
              <a:rPr lang="en-US" dirty="0" smtClean="0"/>
              <a:t> of it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033757"/>
            <a:ext cx="9901157" cy="311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557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this? What </a:t>
            </a:r>
            <a:r>
              <a:rPr lang="en-US" dirty="0" err="1" smtClean="0"/>
              <a:t>colour</a:t>
            </a:r>
            <a:r>
              <a:rPr lang="en-US" dirty="0" smtClean="0"/>
              <a:t> is this?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40" y="1922803"/>
            <a:ext cx="2196488" cy="164736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607" y="2075727"/>
            <a:ext cx="3193679" cy="13345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878" y="1866694"/>
            <a:ext cx="2619375" cy="1752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068" y="3748628"/>
            <a:ext cx="2143125" cy="2143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172" y="3609895"/>
            <a:ext cx="2481252" cy="248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Ретро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</TotalTime>
  <Words>70</Words>
  <Application>Microsoft Office PowerPoint</Application>
  <PresentationFormat>Широкоэкранный</PresentationFormat>
  <Paragraphs>11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Rounded MT Bold</vt:lpstr>
      <vt:lpstr>Calibri</vt:lpstr>
      <vt:lpstr>Calibri Light</vt:lpstr>
      <vt:lpstr>Ретро</vt:lpstr>
      <vt:lpstr>My Toys</vt:lpstr>
      <vt:lpstr>IT’S A BALL</vt:lpstr>
      <vt:lpstr>IT’S A DOLL</vt:lpstr>
      <vt:lpstr>IT’S A TRAIN</vt:lpstr>
      <vt:lpstr>IT’S A PLANE</vt:lpstr>
      <vt:lpstr>IT’S A BELL</vt:lpstr>
      <vt:lpstr>  https://www.youtube.com/watch?v=7Ln7o5t7E0o  </vt:lpstr>
      <vt:lpstr>What is this? What colour is this?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Toys</dc:title>
  <dc:creator>Учетная запись Майкрософт</dc:creator>
  <cp:lastModifiedBy>Солодкі</cp:lastModifiedBy>
  <cp:revision>7</cp:revision>
  <dcterms:created xsi:type="dcterms:W3CDTF">2021-01-12T16:56:58Z</dcterms:created>
  <dcterms:modified xsi:type="dcterms:W3CDTF">2022-11-14T09:25:30Z</dcterms:modified>
</cp:coreProperties>
</file>