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-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6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3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95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10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18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62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56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39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7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7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0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594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1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6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71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55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DD4AEA-E325-4A76-9F35-C60B389D1ED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5A2482-2DD7-48E3-85CA-2FB8802EC3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8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JhaVNJb3a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f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URgJjoq7AV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847" y="186611"/>
            <a:ext cx="8689976" cy="196132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ПЛАНЕТА – МІЙ ДІМ</a:t>
            </a:r>
            <a:endParaRPr lang="uk-UA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39" y="2095181"/>
            <a:ext cx="7608336" cy="476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33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80922" y="725558"/>
            <a:ext cx="4896678" cy="5065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err="1"/>
              <a:t>Загалом</a:t>
            </a:r>
            <a:r>
              <a:rPr lang="ru-RU" sz="4400" dirty="0"/>
              <a:t> </a:t>
            </a:r>
            <a:r>
              <a:rPr lang="ru-RU" sz="4400" dirty="0" err="1"/>
              <a:t>частіше</a:t>
            </a:r>
            <a:r>
              <a:rPr lang="ru-RU" sz="4400" dirty="0"/>
              <a:t> </a:t>
            </a:r>
            <a:r>
              <a:rPr lang="ru-RU" sz="4400" dirty="0" err="1"/>
              <a:t>трапляються</a:t>
            </a:r>
            <a:endParaRPr lang="ru-RU" sz="4400" dirty="0"/>
          </a:p>
          <a:p>
            <a:pPr marL="0" indent="0">
              <a:buNone/>
            </a:pPr>
            <a:r>
              <a:rPr lang="ru-RU" sz="4400" dirty="0" err="1"/>
              <a:t>катастрофи</a:t>
            </a:r>
            <a:r>
              <a:rPr lang="ru-RU" sz="4400" dirty="0"/>
              <a:t> — </a:t>
            </a:r>
            <a:r>
              <a:rPr lang="ru-RU" sz="4400" dirty="0" err="1"/>
              <a:t>повені</a:t>
            </a:r>
            <a:r>
              <a:rPr lang="ru-RU" sz="4400" dirty="0"/>
              <a:t>, засухи, </a:t>
            </a:r>
            <a:r>
              <a:rPr lang="ru-RU" sz="4400" dirty="0" err="1"/>
              <a:t>бурі</a:t>
            </a:r>
            <a:r>
              <a:rPr lang="ru-RU" sz="4400" dirty="0"/>
              <a:t> та </a:t>
            </a:r>
            <a:r>
              <a:rPr lang="ru-RU" sz="4400" dirty="0" err="1"/>
              <a:t>урагани</a:t>
            </a:r>
            <a:r>
              <a:rPr lang="ru-RU" sz="4400" dirty="0"/>
              <a:t> </a:t>
            </a:r>
            <a:r>
              <a:rPr lang="ru-RU" sz="4400" dirty="0" err="1"/>
              <a:t>стають</a:t>
            </a:r>
            <a:r>
              <a:rPr lang="ru-RU" sz="4400" dirty="0"/>
              <a:t> </a:t>
            </a:r>
            <a:r>
              <a:rPr lang="ru-RU" sz="4400" dirty="0" err="1"/>
              <a:t>потужнішими</a:t>
            </a:r>
            <a:r>
              <a:rPr lang="ru-RU" sz="4400" dirty="0"/>
              <a:t>.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" y="352425"/>
            <a:ext cx="6124575" cy="340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" y="3884334"/>
            <a:ext cx="5029201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JhaVNJb3ag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737769"/>
          </a:xfrm>
        </p:spPr>
        <p:txBody>
          <a:bodyPr>
            <a:noAutofit/>
          </a:bodyPr>
          <a:lstStyle/>
          <a:p>
            <a:r>
              <a:rPr lang="uk-UA" sz="3600" dirty="0"/>
              <a:t>Деякі рослини та тварини не можуть вижити у нових, змінених умовах </a:t>
            </a:r>
            <a:r>
              <a:rPr lang="uk-UA" sz="3600" dirty="0" smtClean="0"/>
              <a:t>довкілля. Уже </a:t>
            </a:r>
            <a:r>
              <a:rPr lang="uk-UA" sz="3600" dirty="0"/>
              <a:t>під загрозою вимирання перебувають полярні ведмеді, панди, тигри, слони та </a:t>
            </a:r>
            <a:r>
              <a:rPr lang="uk-UA" sz="3600" dirty="0" smtClean="0"/>
              <a:t>інші тварини.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4764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План дій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8" y="2214694"/>
            <a:ext cx="5154110" cy="4123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24">
            <a:off x="6187230" y="2148303"/>
            <a:ext cx="5763470" cy="4481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8497577"/>
      </p:ext>
    </p:extLst>
  </p:cSld>
  <p:clrMapOvr>
    <a:masterClrMapping/>
  </p:clrMapOvr>
  <p:transition spd="slow">
    <p:randomBa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На кінець заняття учні: 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 дізнаються, що таке екологічна криза;</a:t>
            </a:r>
          </a:p>
          <a:p>
            <a:r>
              <a:rPr lang="uk-UA" dirty="0" smtClean="0"/>
              <a:t>Називатимуть наслідки та причини екологічних катастроф;</a:t>
            </a:r>
          </a:p>
          <a:p>
            <a:r>
              <a:rPr lang="uk-UA" dirty="0" smtClean="0"/>
              <a:t>Пропонуватимуть способи протидії екологічній кризі у щоденному житті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09" y="3854109"/>
            <a:ext cx="9869556" cy="2918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5917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18517"/>
            <a:ext cx="5278304" cy="5653074"/>
          </a:xfrm>
        </p:spPr>
        <p:txBody>
          <a:bodyPr>
            <a:normAutofit lnSpcReduction="10000"/>
          </a:bodyPr>
          <a:lstStyle/>
          <a:p>
            <a:r>
              <a:rPr lang="uk-UA" sz="2400" b="1" i="1" dirty="0"/>
              <a:t>Вітаю!</a:t>
            </a:r>
          </a:p>
          <a:p>
            <a:pPr marL="0" indent="0">
              <a:buNone/>
            </a:pPr>
            <a:r>
              <a:rPr lang="uk-UA" sz="2400" b="1" i="1" dirty="0"/>
              <a:t>Усі ми живемо на одній планеті, насолоджуємося її красою та споживаємо її ресурси. </a:t>
            </a:r>
            <a:r>
              <a:rPr lang="uk-UA" sz="2400" b="1" i="1" dirty="0" smtClean="0"/>
              <a:t>Ми сприймаємо </a:t>
            </a:r>
            <a:r>
              <a:rPr lang="uk-UA" sz="2400" b="1" i="1" dirty="0"/>
              <a:t>це так, ніби ресурси нашої планети нескінченні. Ніби завжди буде чисте </a:t>
            </a:r>
            <a:r>
              <a:rPr lang="uk-UA" sz="2400" b="1" i="1" dirty="0" smtClean="0"/>
              <a:t>повітря, вода </a:t>
            </a:r>
            <a:r>
              <a:rPr lang="uk-UA" sz="2400" b="1" i="1" dirty="0"/>
              <a:t>та їжа. Але якщо ми не дбатимемо про свою планету, про довкілля та екологію, </a:t>
            </a:r>
            <a:r>
              <a:rPr lang="uk-UA" sz="2400" b="1" i="1" dirty="0" smtClean="0"/>
              <a:t>ці ресурси </a:t>
            </a:r>
            <a:r>
              <a:rPr lang="uk-UA" sz="2400" b="1" i="1" dirty="0"/>
              <a:t>зникнуть, а наша планета може стати непридатною для життя.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30" y="379978"/>
            <a:ext cx="5317436" cy="62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Екологічні проблеми ???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37203" y="3588499"/>
            <a:ext cx="1956986" cy="1109568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736436" y="2581838"/>
            <a:ext cx="1939637" cy="108989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Забруднення повітря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052" y="4850798"/>
            <a:ext cx="1956986" cy="1109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71" y="4753816"/>
            <a:ext cx="1956986" cy="1109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282" y="2478931"/>
            <a:ext cx="1956986" cy="1109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2991" y="3621037"/>
            <a:ext cx="156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Забруднення </a:t>
            </a:r>
          </a:p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води</a:t>
            </a:r>
            <a:endParaRPr lang="uk-U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4123" y="4985434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Вимирання </a:t>
            </a:r>
          </a:p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тварин</a:t>
            </a:r>
            <a:endParaRPr lang="uk-U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47658" y="2782520"/>
            <a:ext cx="194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Кислотні</a:t>
            </a:r>
          </a:p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дощі</a:t>
            </a:r>
            <a:endParaRPr lang="uk-U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72401" y="5241710"/>
            <a:ext cx="15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Вирубка лісів</a:t>
            </a:r>
            <a:endParaRPr lang="uk-U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4854552" y="5128766"/>
            <a:ext cx="1939637" cy="108989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Глобальне потепління</a:t>
            </a:r>
            <a:endParaRPr lang="uk-U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ці проблеми важливі???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" y="1856560"/>
            <a:ext cx="2535742" cy="1668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58" y="1818161"/>
            <a:ext cx="3175020" cy="2103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3" y="1926388"/>
            <a:ext cx="3674167" cy="2425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91" y="4552122"/>
            <a:ext cx="3590535" cy="2395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8" y="4462670"/>
            <a:ext cx="3031977" cy="2017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46" y="4161092"/>
            <a:ext cx="2531249" cy="2488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46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www.youtube.com/watch?v=URgJjoq7AVo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4" y="2572503"/>
            <a:ext cx="4948341" cy="2783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4293704"/>
            <a:ext cx="5620578" cy="2482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08" y="1738312"/>
            <a:ext cx="4388802" cy="209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304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862" y="3498574"/>
            <a:ext cx="4592503" cy="1210841"/>
          </a:xfrm>
        </p:spPr>
        <p:txBody>
          <a:bodyPr>
            <a:normAutofit fontScale="90000"/>
          </a:bodyPr>
          <a:lstStyle/>
          <a:p>
            <a:r>
              <a:rPr lang="uk-UA" dirty="0"/>
              <a:t>Отже, про що йдеться, коли ми кажемо про </a:t>
            </a:r>
            <a:r>
              <a:rPr lang="uk-UA" dirty="0">
                <a:solidFill>
                  <a:srgbClr val="FF0000"/>
                </a:solidFill>
              </a:rPr>
              <a:t>зміну клімату? </a:t>
            </a:r>
            <a:r>
              <a:rPr lang="uk-UA" dirty="0"/>
              <a:t>Клімат завжди</a:t>
            </a:r>
            <a:br>
              <a:rPr lang="uk-UA" dirty="0"/>
            </a:br>
            <a:r>
              <a:rPr lang="uk-UA" dirty="0"/>
              <a:t>змінювався — просто дуже повільно. А сьогодні зміна відбувається швидко, тому це стало</a:t>
            </a:r>
            <a:br>
              <a:rPr lang="uk-UA" dirty="0"/>
            </a:br>
            <a:r>
              <a:rPr lang="uk-UA" dirty="0"/>
              <a:t>проблемою — </a:t>
            </a:r>
            <a:r>
              <a:rPr lang="uk-UA" dirty="0">
                <a:solidFill>
                  <a:srgbClr val="FF0000"/>
                </a:solidFill>
              </a:rPr>
              <a:t>кліматичною кризою</a:t>
            </a:r>
            <a:r>
              <a:rPr lang="uk-UA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40" y="1182757"/>
            <a:ext cx="5696762" cy="5198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127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069" y="1469335"/>
            <a:ext cx="6649278" cy="4321864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Кліматична криза </a:t>
            </a:r>
            <a:r>
              <a:rPr lang="uk-UA" sz="2800" dirty="0"/>
              <a:t>— це занадто швидке зростання середньої температури на всій</a:t>
            </a:r>
            <a:br>
              <a:rPr lang="uk-UA" sz="2800" dirty="0"/>
            </a:br>
            <a:r>
              <a:rPr lang="uk-UA" sz="2800" dirty="0"/>
              <a:t>планеті.</a:t>
            </a:r>
            <a:br>
              <a:rPr lang="uk-UA" sz="2800" dirty="0"/>
            </a:br>
            <a:r>
              <a:rPr lang="uk-UA" sz="2800" dirty="0"/>
              <a:t>Простіше кажучи, щороку спекотних днів стає більше, а прохолодних — менше.</a:t>
            </a:r>
            <a:br>
              <a:rPr lang="uk-UA" sz="2800" dirty="0"/>
            </a:br>
            <a:r>
              <a:rPr lang="uk-UA" sz="2800" dirty="0"/>
              <a:t>На графіку ви бачите, як середня температура у світі змінювалася з 1880-го року. Чим вище</a:t>
            </a:r>
            <a:br>
              <a:rPr lang="uk-UA" sz="2800" dirty="0"/>
            </a:br>
            <a:r>
              <a:rPr lang="uk-UA" sz="2800" dirty="0"/>
              <a:t>графік, тим вища середня річна температура. Сьогодні середня температура вища ніж сто</a:t>
            </a:r>
            <a:br>
              <a:rPr lang="uk-UA" sz="2800" dirty="0"/>
            </a:br>
            <a:r>
              <a:rPr lang="uk-UA" sz="2800" dirty="0"/>
              <a:t>років тому.</a:t>
            </a:r>
            <a:br>
              <a:rPr lang="uk-UA" sz="2800" dirty="0"/>
            </a:br>
            <a:r>
              <a:rPr lang="uk-UA" sz="2800" dirty="0" smtClean="0"/>
              <a:t>Чим </a:t>
            </a:r>
            <a:r>
              <a:rPr lang="uk-UA" sz="2800" dirty="0"/>
              <a:t>небезпечне зростання середньої температури. Як ви думаєте?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4" y="1083365"/>
            <a:ext cx="4820479" cy="4820479"/>
          </a:xfrm>
        </p:spPr>
      </p:pic>
    </p:spTree>
    <p:extLst>
      <p:ext uri="{BB962C8B-B14F-4D97-AF65-F5344CB8AC3E}">
        <p14:creationId xmlns:p14="http://schemas.microsoft.com/office/powerpoint/2010/main" val="1877110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4850922" cy="5603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/>
              <a:t>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 — </a:t>
            </a:r>
            <a:r>
              <a:rPr lang="ru-RU" sz="2400" dirty="0" err="1"/>
              <a:t>тануть</a:t>
            </a:r>
            <a:r>
              <a:rPr lang="ru-RU" sz="2400" dirty="0"/>
              <a:t> </a:t>
            </a:r>
            <a:r>
              <a:rPr lang="ru-RU" sz="2400" dirty="0" err="1"/>
              <a:t>льодовики</a:t>
            </a:r>
            <a:r>
              <a:rPr lang="ru-RU" sz="2400" dirty="0"/>
              <a:t> в </a:t>
            </a:r>
            <a:r>
              <a:rPr lang="ru-RU" sz="2400" dirty="0" err="1"/>
              <a:t>Арктиці</a:t>
            </a:r>
            <a:r>
              <a:rPr lang="ru-RU" sz="2400" dirty="0"/>
              <a:t>. З 1980-го року по 2020-й </a:t>
            </a:r>
            <a:r>
              <a:rPr lang="ru-RU" sz="2400" dirty="0" err="1" smtClean="0"/>
              <a:t>ділянка,покрита</a:t>
            </a:r>
            <a:r>
              <a:rPr lang="ru-RU" sz="2400" dirty="0" smtClean="0"/>
              <a:t> </a:t>
            </a:r>
            <a:r>
              <a:rPr lang="ru-RU" sz="2400" dirty="0" err="1"/>
              <a:t>арктичним</a:t>
            </a:r>
            <a:r>
              <a:rPr lang="ru-RU" sz="2400" dirty="0"/>
              <a:t> </a:t>
            </a:r>
            <a:r>
              <a:rPr lang="ru-RU" sz="2400" dirty="0" err="1"/>
              <a:t>льодом</a:t>
            </a:r>
            <a:r>
              <a:rPr lang="ru-RU" sz="2400" dirty="0"/>
              <a:t>, </a:t>
            </a:r>
            <a:r>
              <a:rPr lang="ru-RU" sz="2400" dirty="0" err="1"/>
              <a:t>зменшилася</a:t>
            </a:r>
            <a:r>
              <a:rPr lang="ru-RU" sz="2400" dirty="0"/>
              <a:t> </a:t>
            </a:r>
            <a:r>
              <a:rPr lang="ru-RU" sz="2400" dirty="0" err="1"/>
              <a:t>вдвічі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Через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льодовики</a:t>
            </a:r>
            <a:r>
              <a:rPr lang="ru-RU" sz="2400" dirty="0"/>
              <a:t> </a:t>
            </a:r>
            <a:r>
              <a:rPr lang="ru-RU" sz="2400" dirty="0" err="1"/>
              <a:t>тануть</a:t>
            </a:r>
            <a:r>
              <a:rPr lang="ru-RU" sz="2400" dirty="0"/>
              <a:t>, води у </a:t>
            </a:r>
            <a:r>
              <a:rPr lang="ru-RU" sz="2400" dirty="0" err="1"/>
              <a:t>Світовому</a:t>
            </a:r>
            <a:r>
              <a:rPr lang="ru-RU" sz="2400" dirty="0"/>
              <a:t> </a:t>
            </a:r>
            <a:r>
              <a:rPr lang="ru-RU" sz="2400" dirty="0" err="1"/>
              <a:t>океані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err="1"/>
              <a:t>Якщо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так </a:t>
            </a:r>
            <a:r>
              <a:rPr lang="ru-RU" sz="2400" dirty="0" err="1"/>
              <a:t>відбуватиметься</a:t>
            </a:r>
            <a:r>
              <a:rPr lang="ru-RU" sz="2400" dirty="0"/>
              <a:t> й </a:t>
            </a:r>
            <a:r>
              <a:rPr lang="ru-RU" sz="2400" dirty="0" err="1"/>
              <a:t>надалі</a:t>
            </a:r>
            <a:r>
              <a:rPr lang="ru-RU" sz="2400" dirty="0"/>
              <a:t>, </a:t>
            </a:r>
            <a:r>
              <a:rPr lang="ru-RU" sz="2400" dirty="0" err="1"/>
              <a:t>цілі</a:t>
            </a:r>
            <a:r>
              <a:rPr lang="ru-RU" sz="2400" dirty="0"/>
              <a:t> </a:t>
            </a:r>
            <a:r>
              <a:rPr lang="ru-RU" sz="2400" dirty="0" err="1"/>
              <a:t>острови</a:t>
            </a:r>
            <a:r>
              <a:rPr lang="ru-RU" sz="2400" dirty="0"/>
              <a:t> та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зникнуть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водою.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85" y="4625960"/>
            <a:ext cx="3369093" cy="22419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95014"/>
            <a:ext cx="3715578" cy="55127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199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63</TotalTime>
  <Words>249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ПЛАНЕТА – МІЙ ДІМ</vt:lpstr>
      <vt:lpstr>На кінець заняття учні: </vt:lpstr>
      <vt:lpstr>Презентация PowerPoint</vt:lpstr>
      <vt:lpstr>Екологічні проблеми ???</vt:lpstr>
      <vt:lpstr>Чому ці проблеми важливі???</vt:lpstr>
      <vt:lpstr>https://www.youtube.com/watch?v=URgJjoq7AVo </vt:lpstr>
      <vt:lpstr>Отже, про що йдеться, коли ми кажемо про зміну клімату? Клімат завжди змінювався — просто дуже повільно. А сьогодні зміна відбувається швидко, тому це стало проблемою — кліматичною кризою.</vt:lpstr>
      <vt:lpstr>Кліматична криза — це занадто швидке зростання середньої температури на всій планеті. Простіше кажучи, щороку спекотних днів стає більше, а прохолодних — менше. На графіку ви бачите, як середня температура у світі змінювалася з 1880-го року. Чим вище графік, тим вища середня річна температура. Сьогодні середня температура вища ніж сто років тому. Чим небезпечне зростання середньої температури. Як ви думаєте?</vt:lpstr>
      <vt:lpstr>Презентация PowerPoint</vt:lpstr>
      <vt:lpstr>Презентация PowerPoint</vt:lpstr>
      <vt:lpstr>https://www.youtube.com/watch?v=_JhaVNJb3ag </vt:lpstr>
      <vt:lpstr>План дій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– МІЙ ДІМ</dc:title>
  <dc:creator>Солодкі</dc:creator>
  <cp:lastModifiedBy>Солодкі</cp:lastModifiedBy>
  <cp:revision>7</cp:revision>
  <dcterms:created xsi:type="dcterms:W3CDTF">2021-04-19T17:52:40Z</dcterms:created>
  <dcterms:modified xsi:type="dcterms:W3CDTF">2021-04-19T18:56:38Z</dcterms:modified>
</cp:coreProperties>
</file>