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8" r:id="rId3"/>
    <p:sldId id="258" r:id="rId4"/>
    <p:sldId id="261" r:id="rId5"/>
    <p:sldId id="262" r:id="rId6"/>
    <p:sldId id="257" r:id="rId7"/>
    <p:sldId id="259" r:id="rId8"/>
    <p:sldId id="263" r:id="rId9"/>
    <p:sldId id="269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427928-862F-4ED9-AAAE-D461DE754081}" type="doc">
      <dgm:prSet loTypeId="urn:microsoft.com/office/officeart/2005/8/layout/b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1145E9-573F-49D7-BDE3-94E8F27E0552}">
      <dgm:prSet phldrT="[Текст]"/>
      <dgm:spPr/>
      <dgm:t>
        <a:bodyPr/>
        <a:lstStyle/>
        <a:p>
          <a:r>
            <a:rPr lang="ru-RU" dirty="0" err="1" smtClean="0"/>
            <a:t>Типова</a:t>
          </a:r>
          <a:r>
            <a:rPr lang="ru-RU" dirty="0" smtClean="0"/>
            <a:t> </a:t>
          </a:r>
          <a:r>
            <a:rPr lang="ru-RU" dirty="0" err="1" smtClean="0"/>
            <a:t>освітня</a:t>
          </a:r>
          <a:r>
            <a:rPr lang="ru-RU" dirty="0" smtClean="0"/>
            <a:t> </a:t>
          </a:r>
          <a:r>
            <a:rPr lang="ru-RU" dirty="0" err="1" smtClean="0"/>
            <a:t>програма</a:t>
          </a:r>
          <a:endParaRPr lang="ru-RU" dirty="0"/>
        </a:p>
      </dgm:t>
    </dgm:pt>
    <dgm:pt modelId="{88E80F3D-B100-4533-AB0E-E8E8FCCE491D}" type="parTrans" cxnId="{E8384217-FE8D-491D-8FE4-3664AC47A903}">
      <dgm:prSet/>
      <dgm:spPr/>
      <dgm:t>
        <a:bodyPr/>
        <a:lstStyle/>
        <a:p>
          <a:endParaRPr lang="ru-RU"/>
        </a:p>
      </dgm:t>
    </dgm:pt>
    <dgm:pt modelId="{343E50D2-EE64-46B4-B438-3F88319E5EF4}" type="sibTrans" cxnId="{E8384217-FE8D-491D-8FE4-3664AC47A903}">
      <dgm:prSet/>
      <dgm:spPr/>
      <dgm:t>
        <a:bodyPr/>
        <a:lstStyle/>
        <a:p>
          <a:endParaRPr lang="ru-RU"/>
        </a:p>
      </dgm:t>
    </dgm:pt>
    <dgm:pt modelId="{D47B7A68-D195-43B3-9179-0D0323043088}">
      <dgm:prSet phldrT="[Текст]"/>
      <dgm:spPr/>
      <dgm:t>
        <a:bodyPr/>
        <a:lstStyle/>
        <a:p>
          <a:r>
            <a:rPr lang="ru-RU" dirty="0" err="1" smtClean="0"/>
            <a:t>Типовий</a:t>
          </a:r>
          <a:r>
            <a:rPr lang="ru-RU" dirty="0" smtClean="0"/>
            <a:t> </a:t>
          </a:r>
          <a:r>
            <a:rPr lang="ru-RU" dirty="0" err="1" smtClean="0"/>
            <a:t>навчальний</a:t>
          </a:r>
          <a:r>
            <a:rPr lang="ru-RU" dirty="0" smtClean="0"/>
            <a:t> план</a:t>
          </a:r>
          <a:endParaRPr lang="ru-RU" dirty="0"/>
        </a:p>
      </dgm:t>
    </dgm:pt>
    <dgm:pt modelId="{76EFC5A1-B615-48D8-8BFE-786086CBF7D0}" type="parTrans" cxnId="{1419C4A8-60B2-400F-A387-B88A38D4A618}">
      <dgm:prSet/>
      <dgm:spPr/>
      <dgm:t>
        <a:bodyPr/>
        <a:lstStyle/>
        <a:p>
          <a:endParaRPr lang="ru-RU"/>
        </a:p>
      </dgm:t>
    </dgm:pt>
    <dgm:pt modelId="{3498C985-9233-407D-B6FE-BA5E8AE5172E}" type="sibTrans" cxnId="{1419C4A8-60B2-400F-A387-B88A38D4A618}">
      <dgm:prSet/>
      <dgm:spPr/>
      <dgm:t>
        <a:bodyPr/>
        <a:lstStyle/>
        <a:p>
          <a:endParaRPr lang="ru-RU"/>
        </a:p>
      </dgm:t>
    </dgm:pt>
    <dgm:pt modelId="{5EE38F69-4544-4F13-8B48-CE63CBA1E6DD}">
      <dgm:prSet phldrT="[Текст]"/>
      <dgm:spPr/>
      <dgm:t>
        <a:bodyPr/>
        <a:lstStyle/>
        <a:p>
          <a:r>
            <a:rPr lang="ru-RU" dirty="0" err="1" smtClean="0"/>
            <a:t>Модельні</a:t>
          </a:r>
          <a:r>
            <a:rPr lang="ru-RU" dirty="0" smtClean="0"/>
            <a:t> </a:t>
          </a:r>
          <a:r>
            <a:rPr lang="ru-RU" dirty="0" err="1" smtClean="0"/>
            <a:t>навчальні</a:t>
          </a:r>
          <a:r>
            <a:rPr lang="ru-RU" dirty="0" smtClean="0"/>
            <a:t> </a:t>
          </a:r>
          <a:r>
            <a:rPr lang="ru-RU" dirty="0" err="1" smtClean="0"/>
            <a:t>програми</a:t>
          </a:r>
          <a:endParaRPr lang="ru-RU" dirty="0"/>
        </a:p>
      </dgm:t>
    </dgm:pt>
    <dgm:pt modelId="{9EF5AE63-EBC8-4DB9-A937-F330EED75099}" type="parTrans" cxnId="{A5661A99-DAA0-48D0-BBDB-69B37C5D1484}">
      <dgm:prSet/>
      <dgm:spPr/>
      <dgm:t>
        <a:bodyPr/>
        <a:lstStyle/>
        <a:p>
          <a:endParaRPr lang="ru-RU"/>
        </a:p>
      </dgm:t>
    </dgm:pt>
    <dgm:pt modelId="{650E746B-35A5-4A7A-A903-1229A8F97534}" type="sibTrans" cxnId="{A5661A99-DAA0-48D0-BBDB-69B37C5D1484}">
      <dgm:prSet/>
      <dgm:spPr/>
      <dgm:t>
        <a:bodyPr/>
        <a:lstStyle/>
        <a:p>
          <a:endParaRPr lang="ru-RU"/>
        </a:p>
      </dgm:t>
    </dgm:pt>
    <dgm:pt modelId="{7EB2883F-3D89-4186-A23E-6F760EA8F43F}">
      <dgm:prSet phldrT="[Текст]"/>
      <dgm:spPr/>
      <dgm:t>
        <a:bodyPr/>
        <a:lstStyle/>
        <a:p>
          <a:r>
            <a:rPr lang="ru-RU" dirty="0" err="1" smtClean="0"/>
            <a:t>Освітня</a:t>
          </a:r>
          <a:r>
            <a:rPr lang="ru-RU" dirty="0" smtClean="0"/>
            <a:t> </a:t>
          </a:r>
          <a:r>
            <a:rPr lang="ru-RU" dirty="0" err="1" smtClean="0"/>
            <a:t>програма</a:t>
          </a:r>
          <a:r>
            <a:rPr lang="ru-RU" dirty="0" smtClean="0"/>
            <a:t> закладу </a:t>
          </a:r>
          <a:r>
            <a:rPr lang="ru-RU" dirty="0" err="1" smtClean="0"/>
            <a:t>освіти</a:t>
          </a:r>
          <a:endParaRPr lang="ru-RU" dirty="0"/>
        </a:p>
      </dgm:t>
    </dgm:pt>
    <dgm:pt modelId="{099D2C68-99EC-4D63-B7A9-AB7E5D322E63}" type="parTrans" cxnId="{C1A3DC52-E0D2-43B3-95F8-C052F59C8175}">
      <dgm:prSet/>
      <dgm:spPr/>
      <dgm:t>
        <a:bodyPr/>
        <a:lstStyle/>
        <a:p>
          <a:endParaRPr lang="ru-RU"/>
        </a:p>
      </dgm:t>
    </dgm:pt>
    <dgm:pt modelId="{5BEA401A-16EC-49AB-BA84-B49F94458118}" type="sibTrans" cxnId="{C1A3DC52-E0D2-43B3-95F8-C052F59C8175}">
      <dgm:prSet/>
      <dgm:spPr/>
      <dgm:t>
        <a:bodyPr/>
        <a:lstStyle/>
        <a:p>
          <a:endParaRPr lang="ru-RU"/>
        </a:p>
      </dgm:t>
    </dgm:pt>
    <dgm:pt modelId="{CEE47B9E-92D3-46FC-AF1B-CAA30B3E83C0}">
      <dgm:prSet phldrT="[Текст]"/>
      <dgm:spPr/>
      <dgm:t>
        <a:bodyPr/>
        <a:lstStyle/>
        <a:p>
          <a:r>
            <a:rPr lang="ru-RU" dirty="0" err="1" smtClean="0"/>
            <a:t>Навчальні</a:t>
          </a:r>
          <a:r>
            <a:rPr lang="ru-RU" dirty="0" smtClean="0"/>
            <a:t> </a:t>
          </a:r>
          <a:r>
            <a:rPr lang="ru-RU" dirty="0" err="1" smtClean="0"/>
            <a:t>програми</a:t>
          </a:r>
          <a:endParaRPr lang="ru-RU" dirty="0"/>
        </a:p>
      </dgm:t>
    </dgm:pt>
    <dgm:pt modelId="{CBA37E88-6BF7-4C2A-A5FB-E98BB7CF9923}" type="parTrans" cxnId="{B2FD7004-54E9-42DE-A95F-2F33D88E402F}">
      <dgm:prSet/>
      <dgm:spPr/>
      <dgm:t>
        <a:bodyPr/>
        <a:lstStyle/>
        <a:p>
          <a:endParaRPr lang="ru-RU"/>
        </a:p>
      </dgm:t>
    </dgm:pt>
    <dgm:pt modelId="{479D8901-A7C1-4F6F-8DF5-3A250E45B6C6}" type="sibTrans" cxnId="{B2FD7004-54E9-42DE-A95F-2F33D88E402F}">
      <dgm:prSet/>
      <dgm:spPr/>
      <dgm:t>
        <a:bodyPr/>
        <a:lstStyle/>
        <a:p>
          <a:endParaRPr lang="ru-RU"/>
        </a:p>
      </dgm:t>
    </dgm:pt>
    <dgm:pt modelId="{3B684737-68A9-4FAD-A2B9-AC776C3D7AD7}" type="pres">
      <dgm:prSet presAssocID="{C8427928-862F-4ED9-AAAE-D461DE7540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A15A01-2A18-433F-95C5-09598D3783B5}" type="pres">
      <dgm:prSet presAssocID="{B31145E9-573F-49D7-BDE3-94E8F27E05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3B7F8-82CF-4526-A51C-4306EE52B2C8}" type="pres">
      <dgm:prSet presAssocID="{343E50D2-EE64-46B4-B438-3F88319E5EF4}" presName="sibTrans" presStyleLbl="sibTrans1D1" presStyleIdx="0" presStyleCnt="4"/>
      <dgm:spPr/>
      <dgm:t>
        <a:bodyPr/>
        <a:lstStyle/>
        <a:p>
          <a:endParaRPr lang="ru-RU"/>
        </a:p>
      </dgm:t>
    </dgm:pt>
    <dgm:pt modelId="{ED776080-B0E4-472C-8045-E15D8660B93E}" type="pres">
      <dgm:prSet presAssocID="{343E50D2-EE64-46B4-B438-3F88319E5EF4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7DCA562C-4502-4E1B-9B3C-F47A47267403}" type="pres">
      <dgm:prSet presAssocID="{D47B7A68-D195-43B3-9179-0D032304308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D6CB-10B1-4ADB-BCE0-9E83FFF532D7}" type="pres">
      <dgm:prSet presAssocID="{3498C985-9233-407D-B6FE-BA5E8AE5172E}" presName="sibTrans" presStyleLbl="sibTrans1D1" presStyleIdx="1" presStyleCnt="4"/>
      <dgm:spPr/>
      <dgm:t>
        <a:bodyPr/>
        <a:lstStyle/>
        <a:p>
          <a:endParaRPr lang="ru-RU"/>
        </a:p>
      </dgm:t>
    </dgm:pt>
    <dgm:pt modelId="{B40ED60E-66A5-43D9-B71C-AAFBFC08B786}" type="pres">
      <dgm:prSet presAssocID="{3498C985-9233-407D-B6FE-BA5E8AE5172E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6AA20289-E0F5-44C7-866D-21AB69AA3590}" type="pres">
      <dgm:prSet presAssocID="{5EE38F69-4544-4F13-8B48-CE63CBA1E6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679D3-6A4D-4CD7-A259-F8CA0AC72B04}" type="pres">
      <dgm:prSet presAssocID="{650E746B-35A5-4A7A-A903-1229A8F97534}" presName="sibTrans" presStyleLbl="sibTrans1D1" presStyleIdx="2" presStyleCnt="4"/>
      <dgm:spPr/>
      <dgm:t>
        <a:bodyPr/>
        <a:lstStyle/>
        <a:p>
          <a:endParaRPr lang="ru-RU"/>
        </a:p>
      </dgm:t>
    </dgm:pt>
    <dgm:pt modelId="{91DA5CCD-6A87-466E-8BD7-FC08F19BBDCB}" type="pres">
      <dgm:prSet presAssocID="{650E746B-35A5-4A7A-A903-1229A8F97534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EEB96A87-9009-41B4-BE34-DEEA6413F247}" type="pres">
      <dgm:prSet presAssocID="{7EB2883F-3D89-4186-A23E-6F760EA8F43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E357D-F27E-4958-B741-FEF6BA63F41C}" type="pres">
      <dgm:prSet presAssocID="{5BEA401A-16EC-49AB-BA84-B49F94458118}" presName="sibTrans" presStyleLbl="sibTrans1D1" presStyleIdx="3" presStyleCnt="4"/>
      <dgm:spPr/>
      <dgm:t>
        <a:bodyPr/>
        <a:lstStyle/>
        <a:p>
          <a:endParaRPr lang="ru-RU"/>
        </a:p>
      </dgm:t>
    </dgm:pt>
    <dgm:pt modelId="{3EE4422D-D3C7-4040-A9B2-48775725B06F}" type="pres">
      <dgm:prSet presAssocID="{5BEA401A-16EC-49AB-BA84-B49F94458118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5677D2F6-0A8B-48E4-A85F-CA19D4D900DF}" type="pres">
      <dgm:prSet presAssocID="{CEE47B9E-92D3-46FC-AF1B-CAA30B3E83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3BECA6-18F7-4FC9-B890-582277F59BE2}" type="presOf" srcId="{7EB2883F-3D89-4186-A23E-6F760EA8F43F}" destId="{EEB96A87-9009-41B4-BE34-DEEA6413F247}" srcOrd="0" destOrd="0" presId="urn:microsoft.com/office/officeart/2005/8/layout/bProcess3"/>
    <dgm:cxn modelId="{8284F91B-9279-4167-A31E-573F5C4F6660}" type="presOf" srcId="{3498C985-9233-407D-B6FE-BA5E8AE5172E}" destId="{B40ED60E-66A5-43D9-B71C-AAFBFC08B786}" srcOrd="1" destOrd="0" presId="urn:microsoft.com/office/officeart/2005/8/layout/bProcess3"/>
    <dgm:cxn modelId="{A5661A99-DAA0-48D0-BBDB-69B37C5D1484}" srcId="{C8427928-862F-4ED9-AAAE-D461DE754081}" destId="{5EE38F69-4544-4F13-8B48-CE63CBA1E6DD}" srcOrd="2" destOrd="0" parTransId="{9EF5AE63-EBC8-4DB9-A937-F330EED75099}" sibTransId="{650E746B-35A5-4A7A-A903-1229A8F97534}"/>
    <dgm:cxn modelId="{9E57B7AB-A22F-4DFA-A006-410F120625A2}" type="presOf" srcId="{5BEA401A-16EC-49AB-BA84-B49F94458118}" destId="{3EE4422D-D3C7-4040-A9B2-48775725B06F}" srcOrd="1" destOrd="0" presId="urn:microsoft.com/office/officeart/2005/8/layout/bProcess3"/>
    <dgm:cxn modelId="{74F235FB-0321-4E5B-878E-734464DD9099}" type="presOf" srcId="{5BEA401A-16EC-49AB-BA84-B49F94458118}" destId="{CF6E357D-F27E-4958-B741-FEF6BA63F41C}" srcOrd="0" destOrd="0" presId="urn:microsoft.com/office/officeart/2005/8/layout/bProcess3"/>
    <dgm:cxn modelId="{E69070D3-8A26-4B2D-9777-9BE8B1F31892}" type="presOf" srcId="{B31145E9-573F-49D7-BDE3-94E8F27E0552}" destId="{4FA15A01-2A18-433F-95C5-09598D3783B5}" srcOrd="0" destOrd="0" presId="urn:microsoft.com/office/officeart/2005/8/layout/bProcess3"/>
    <dgm:cxn modelId="{B2FD7004-54E9-42DE-A95F-2F33D88E402F}" srcId="{C8427928-862F-4ED9-AAAE-D461DE754081}" destId="{CEE47B9E-92D3-46FC-AF1B-CAA30B3E83C0}" srcOrd="4" destOrd="0" parTransId="{CBA37E88-6BF7-4C2A-A5FB-E98BB7CF9923}" sibTransId="{479D8901-A7C1-4F6F-8DF5-3A250E45B6C6}"/>
    <dgm:cxn modelId="{6675EF18-00A0-4385-94A2-F5CA663CD022}" type="presOf" srcId="{343E50D2-EE64-46B4-B438-3F88319E5EF4}" destId="{AFA3B7F8-82CF-4526-A51C-4306EE52B2C8}" srcOrd="0" destOrd="0" presId="urn:microsoft.com/office/officeart/2005/8/layout/bProcess3"/>
    <dgm:cxn modelId="{1419C4A8-60B2-400F-A387-B88A38D4A618}" srcId="{C8427928-862F-4ED9-AAAE-D461DE754081}" destId="{D47B7A68-D195-43B3-9179-0D0323043088}" srcOrd="1" destOrd="0" parTransId="{76EFC5A1-B615-48D8-8BFE-786086CBF7D0}" sibTransId="{3498C985-9233-407D-B6FE-BA5E8AE5172E}"/>
    <dgm:cxn modelId="{D756744E-1849-42E7-A519-6490293F5C17}" type="presOf" srcId="{343E50D2-EE64-46B4-B438-3F88319E5EF4}" destId="{ED776080-B0E4-472C-8045-E15D8660B93E}" srcOrd="1" destOrd="0" presId="urn:microsoft.com/office/officeart/2005/8/layout/bProcess3"/>
    <dgm:cxn modelId="{57E5B26F-0A30-4535-BE46-9C58BE00889F}" type="presOf" srcId="{D47B7A68-D195-43B3-9179-0D0323043088}" destId="{7DCA562C-4502-4E1B-9B3C-F47A47267403}" srcOrd="0" destOrd="0" presId="urn:microsoft.com/office/officeart/2005/8/layout/bProcess3"/>
    <dgm:cxn modelId="{E8384217-FE8D-491D-8FE4-3664AC47A903}" srcId="{C8427928-862F-4ED9-AAAE-D461DE754081}" destId="{B31145E9-573F-49D7-BDE3-94E8F27E0552}" srcOrd="0" destOrd="0" parTransId="{88E80F3D-B100-4533-AB0E-E8E8FCCE491D}" sibTransId="{343E50D2-EE64-46B4-B438-3F88319E5EF4}"/>
    <dgm:cxn modelId="{367D7F7B-A924-4646-B713-2052AC75853A}" type="presOf" srcId="{CEE47B9E-92D3-46FC-AF1B-CAA30B3E83C0}" destId="{5677D2F6-0A8B-48E4-A85F-CA19D4D900DF}" srcOrd="0" destOrd="0" presId="urn:microsoft.com/office/officeart/2005/8/layout/bProcess3"/>
    <dgm:cxn modelId="{25E932B5-AF20-4B29-8587-9309734CB606}" type="presOf" srcId="{C8427928-862F-4ED9-AAAE-D461DE754081}" destId="{3B684737-68A9-4FAD-A2B9-AC776C3D7AD7}" srcOrd="0" destOrd="0" presId="urn:microsoft.com/office/officeart/2005/8/layout/bProcess3"/>
    <dgm:cxn modelId="{27D4A758-A78E-45D9-8DF5-05418BDC3B11}" type="presOf" srcId="{5EE38F69-4544-4F13-8B48-CE63CBA1E6DD}" destId="{6AA20289-E0F5-44C7-866D-21AB69AA3590}" srcOrd="0" destOrd="0" presId="urn:microsoft.com/office/officeart/2005/8/layout/bProcess3"/>
    <dgm:cxn modelId="{C11934F9-D182-40FA-BE7D-82706A0BD945}" type="presOf" srcId="{3498C985-9233-407D-B6FE-BA5E8AE5172E}" destId="{91F2D6CB-10B1-4ADB-BCE0-9E83FFF532D7}" srcOrd="0" destOrd="0" presId="urn:microsoft.com/office/officeart/2005/8/layout/bProcess3"/>
    <dgm:cxn modelId="{E937F2B9-4046-4C82-B5BF-B4F2B8D7AC44}" type="presOf" srcId="{650E746B-35A5-4A7A-A903-1229A8F97534}" destId="{91DA5CCD-6A87-466E-8BD7-FC08F19BBDCB}" srcOrd="1" destOrd="0" presId="urn:microsoft.com/office/officeart/2005/8/layout/bProcess3"/>
    <dgm:cxn modelId="{AF6E2A07-4263-43C8-9481-152D759E333C}" type="presOf" srcId="{650E746B-35A5-4A7A-A903-1229A8F97534}" destId="{78A679D3-6A4D-4CD7-A259-F8CA0AC72B04}" srcOrd="0" destOrd="0" presId="urn:microsoft.com/office/officeart/2005/8/layout/bProcess3"/>
    <dgm:cxn modelId="{C1A3DC52-E0D2-43B3-95F8-C052F59C8175}" srcId="{C8427928-862F-4ED9-AAAE-D461DE754081}" destId="{7EB2883F-3D89-4186-A23E-6F760EA8F43F}" srcOrd="3" destOrd="0" parTransId="{099D2C68-99EC-4D63-B7A9-AB7E5D322E63}" sibTransId="{5BEA401A-16EC-49AB-BA84-B49F94458118}"/>
    <dgm:cxn modelId="{E54597E5-AB37-4A70-BA8D-C3C55BC27EF3}" type="presParOf" srcId="{3B684737-68A9-4FAD-A2B9-AC776C3D7AD7}" destId="{4FA15A01-2A18-433F-95C5-09598D3783B5}" srcOrd="0" destOrd="0" presId="urn:microsoft.com/office/officeart/2005/8/layout/bProcess3"/>
    <dgm:cxn modelId="{25A73DDA-1AA0-4BF9-9C27-AFE942C2DEEC}" type="presParOf" srcId="{3B684737-68A9-4FAD-A2B9-AC776C3D7AD7}" destId="{AFA3B7F8-82CF-4526-A51C-4306EE52B2C8}" srcOrd="1" destOrd="0" presId="urn:microsoft.com/office/officeart/2005/8/layout/bProcess3"/>
    <dgm:cxn modelId="{9AE89B57-6322-4888-891D-D3A282649113}" type="presParOf" srcId="{AFA3B7F8-82CF-4526-A51C-4306EE52B2C8}" destId="{ED776080-B0E4-472C-8045-E15D8660B93E}" srcOrd="0" destOrd="0" presId="urn:microsoft.com/office/officeart/2005/8/layout/bProcess3"/>
    <dgm:cxn modelId="{6AEABD7F-7FA5-416A-9EE9-9A51F5388DC8}" type="presParOf" srcId="{3B684737-68A9-4FAD-A2B9-AC776C3D7AD7}" destId="{7DCA562C-4502-4E1B-9B3C-F47A47267403}" srcOrd="2" destOrd="0" presId="urn:microsoft.com/office/officeart/2005/8/layout/bProcess3"/>
    <dgm:cxn modelId="{12D23117-C473-4B2C-AC7F-F9B883F76DEB}" type="presParOf" srcId="{3B684737-68A9-4FAD-A2B9-AC776C3D7AD7}" destId="{91F2D6CB-10B1-4ADB-BCE0-9E83FFF532D7}" srcOrd="3" destOrd="0" presId="urn:microsoft.com/office/officeart/2005/8/layout/bProcess3"/>
    <dgm:cxn modelId="{12461122-D9DF-4B45-A180-0B50B892EE20}" type="presParOf" srcId="{91F2D6CB-10B1-4ADB-BCE0-9E83FFF532D7}" destId="{B40ED60E-66A5-43D9-B71C-AAFBFC08B786}" srcOrd="0" destOrd="0" presId="urn:microsoft.com/office/officeart/2005/8/layout/bProcess3"/>
    <dgm:cxn modelId="{807F66E6-264A-4382-82B4-862CCD9D7B68}" type="presParOf" srcId="{3B684737-68A9-4FAD-A2B9-AC776C3D7AD7}" destId="{6AA20289-E0F5-44C7-866D-21AB69AA3590}" srcOrd="4" destOrd="0" presId="urn:microsoft.com/office/officeart/2005/8/layout/bProcess3"/>
    <dgm:cxn modelId="{3D89F8C9-8986-46DE-BBED-632C7E0BB028}" type="presParOf" srcId="{3B684737-68A9-4FAD-A2B9-AC776C3D7AD7}" destId="{78A679D3-6A4D-4CD7-A259-F8CA0AC72B04}" srcOrd="5" destOrd="0" presId="urn:microsoft.com/office/officeart/2005/8/layout/bProcess3"/>
    <dgm:cxn modelId="{A23CCCEF-3AA0-4497-A28E-0B586AE39612}" type="presParOf" srcId="{78A679D3-6A4D-4CD7-A259-F8CA0AC72B04}" destId="{91DA5CCD-6A87-466E-8BD7-FC08F19BBDCB}" srcOrd="0" destOrd="0" presId="urn:microsoft.com/office/officeart/2005/8/layout/bProcess3"/>
    <dgm:cxn modelId="{36B2E3F8-DBDF-4B30-8B80-AB803C81BDD0}" type="presParOf" srcId="{3B684737-68A9-4FAD-A2B9-AC776C3D7AD7}" destId="{EEB96A87-9009-41B4-BE34-DEEA6413F247}" srcOrd="6" destOrd="0" presId="urn:microsoft.com/office/officeart/2005/8/layout/bProcess3"/>
    <dgm:cxn modelId="{EB74A74F-EF7D-4A0E-A7FA-29BC6BBBBE82}" type="presParOf" srcId="{3B684737-68A9-4FAD-A2B9-AC776C3D7AD7}" destId="{CF6E357D-F27E-4958-B741-FEF6BA63F41C}" srcOrd="7" destOrd="0" presId="urn:microsoft.com/office/officeart/2005/8/layout/bProcess3"/>
    <dgm:cxn modelId="{20018127-5E1C-40A9-8B0A-8DB737E4D2B2}" type="presParOf" srcId="{CF6E357D-F27E-4958-B741-FEF6BA63F41C}" destId="{3EE4422D-D3C7-4040-A9B2-48775725B06F}" srcOrd="0" destOrd="0" presId="urn:microsoft.com/office/officeart/2005/8/layout/bProcess3"/>
    <dgm:cxn modelId="{EE81ABB9-14F9-49CE-8D9C-DEAE65BAF792}" type="presParOf" srcId="{3B684737-68A9-4FAD-A2B9-AC776C3D7AD7}" destId="{5677D2F6-0A8B-48E4-A85F-CA19D4D900DF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3B7F8-82CF-4526-A51C-4306EE52B2C8}">
      <dsp:nvSpPr>
        <dsp:cNvPr id="0" name=""/>
        <dsp:cNvSpPr/>
      </dsp:nvSpPr>
      <dsp:spPr>
        <a:xfrm>
          <a:off x="2170907" y="1085070"/>
          <a:ext cx="4677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779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92347" y="1128298"/>
        <a:ext cx="24919" cy="4983"/>
      </dsp:txXfrm>
    </dsp:sp>
    <dsp:sp modelId="{4FA15A01-2A18-433F-95C5-09598D3783B5}">
      <dsp:nvSpPr>
        <dsp:cNvPr id="0" name=""/>
        <dsp:cNvSpPr/>
      </dsp:nvSpPr>
      <dsp:spPr>
        <a:xfrm>
          <a:off x="5756" y="480705"/>
          <a:ext cx="2166951" cy="130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Типова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освітня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програма</a:t>
          </a:r>
          <a:endParaRPr lang="ru-RU" sz="2300" kern="1200" dirty="0"/>
        </a:p>
      </dsp:txBody>
      <dsp:txXfrm>
        <a:off x="5756" y="480705"/>
        <a:ext cx="2166951" cy="1300170"/>
      </dsp:txXfrm>
    </dsp:sp>
    <dsp:sp modelId="{91F2D6CB-10B1-4ADB-BCE0-9E83FFF532D7}">
      <dsp:nvSpPr>
        <dsp:cNvPr id="0" name=""/>
        <dsp:cNvSpPr/>
      </dsp:nvSpPr>
      <dsp:spPr>
        <a:xfrm>
          <a:off x="4836257" y="1085070"/>
          <a:ext cx="4677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779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57696" y="1128298"/>
        <a:ext cx="24919" cy="4983"/>
      </dsp:txXfrm>
    </dsp:sp>
    <dsp:sp modelId="{7DCA562C-4502-4E1B-9B3C-F47A47267403}">
      <dsp:nvSpPr>
        <dsp:cNvPr id="0" name=""/>
        <dsp:cNvSpPr/>
      </dsp:nvSpPr>
      <dsp:spPr>
        <a:xfrm>
          <a:off x="2671106" y="480705"/>
          <a:ext cx="2166951" cy="130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Типовий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навчальний</a:t>
          </a:r>
          <a:r>
            <a:rPr lang="ru-RU" sz="2300" kern="1200" dirty="0" smtClean="0"/>
            <a:t> план</a:t>
          </a:r>
          <a:endParaRPr lang="ru-RU" sz="2300" kern="1200" dirty="0"/>
        </a:p>
      </dsp:txBody>
      <dsp:txXfrm>
        <a:off x="2671106" y="480705"/>
        <a:ext cx="2166951" cy="1300170"/>
      </dsp:txXfrm>
    </dsp:sp>
    <dsp:sp modelId="{78A679D3-6A4D-4CD7-A259-F8CA0AC72B04}">
      <dsp:nvSpPr>
        <dsp:cNvPr id="0" name=""/>
        <dsp:cNvSpPr/>
      </dsp:nvSpPr>
      <dsp:spPr>
        <a:xfrm>
          <a:off x="1089232" y="1779076"/>
          <a:ext cx="5330699" cy="467798"/>
        </a:xfrm>
        <a:custGeom>
          <a:avLst/>
          <a:gdLst/>
          <a:ahLst/>
          <a:cxnLst/>
          <a:rect l="0" t="0" r="0" b="0"/>
          <a:pathLst>
            <a:path>
              <a:moveTo>
                <a:pt x="5330699" y="0"/>
              </a:moveTo>
              <a:lnTo>
                <a:pt x="5330699" y="250999"/>
              </a:lnTo>
              <a:lnTo>
                <a:pt x="0" y="250999"/>
              </a:lnTo>
              <a:lnTo>
                <a:pt x="0" y="4677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20733" y="2010483"/>
        <a:ext cx="267697" cy="4983"/>
      </dsp:txXfrm>
    </dsp:sp>
    <dsp:sp modelId="{6AA20289-E0F5-44C7-866D-21AB69AA3590}">
      <dsp:nvSpPr>
        <dsp:cNvPr id="0" name=""/>
        <dsp:cNvSpPr/>
      </dsp:nvSpPr>
      <dsp:spPr>
        <a:xfrm>
          <a:off x="5336456" y="480705"/>
          <a:ext cx="2166951" cy="130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Модельні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навчальні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програми</a:t>
          </a:r>
          <a:endParaRPr lang="ru-RU" sz="2300" kern="1200" dirty="0"/>
        </a:p>
      </dsp:txBody>
      <dsp:txXfrm>
        <a:off x="5336456" y="480705"/>
        <a:ext cx="2166951" cy="1300170"/>
      </dsp:txXfrm>
    </dsp:sp>
    <dsp:sp modelId="{CF6E357D-F27E-4958-B741-FEF6BA63F41C}">
      <dsp:nvSpPr>
        <dsp:cNvPr id="0" name=""/>
        <dsp:cNvSpPr/>
      </dsp:nvSpPr>
      <dsp:spPr>
        <a:xfrm>
          <a:off x="2170907" y="2883640"/>
          <a:ext cx="4677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779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92347" y="2926868"/>
        <a:ext cx="24919" cy="4983"/>
      </dsp:txXfrm>
    </dsp:sp>
    <dsp:sp modelId="{EEB96A87-9009-41B4-BE34-DEEA6413F247}">
      <dsp:nvSpPr>
        <dsp:cNvPr id="0" name=""/>
        <dsp:cNvSpPr/>
      </dsp:nvSpPr>
      <dsp:spPr>
        <a:xfrm>
          <a:off x="5756" y="2279274"/>
          <a:ext cx="2166951" cy="130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Освітня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програма</a:t>
          </a:r>
          <a:r>
            <a:rPr lang="ru-RU" sz="2300" kern="1200" dirty="0" smtClean="0"/>
            <a:t> закладу </a:t>
          </a:r>
          <a:r>
            <a:rPr lang="ru-RU" sz="2300" kern="1200" dirty="0" err="1" smtClean="0"/>
            <a:t>освіти</a:t>
          </a:r>
          <a:endParaRPr lang="ru-RU" sz="2300" kern="1200" dirty="0"/>
        </a:p>
      </dsp:txBody>
      <dsp:txXfrm>
        <a:off x="5756" y="2279274"/>
        <a:ext cx="2166951" cy="1300170"/>
      </dsp:txXfrm>
    </dsp:sp>
    <dsp:sp modelId="{5677D2F6-0A8B-48E4-A85F-CA19D4D900DF}">
      <dsp:nvSpPr>
        <dsp:cNvPr id="0" name=""/>
        <dsp:cNvSpPr/>
      </dsp:nvSpPr>
      <dsp:spPr>
        <a:xfrm>
          <a:off x="2671106" y="2279274"/>
          <a:ext cx="2166951" cy="130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Навчальні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програми</a:t>
          </a:r>
          <a:endParaRPr lang="ru-RU" sz="2300" kern="1200" dirty="0"/>
        </a:p>
      </dsp:txBody>
      <dsp:txXfrm>
        <a:off x="2671106" y="2279274"/>
        <a:ext cx="2166951" cy="1300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25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395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227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04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50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125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300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481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411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042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773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E2119D-82DF-4A7A-9BB9-11A50DB34C8C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DCF63E-2B2A-4082-9271-D4F029C4D687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08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u/1/folders/1RkiP_ykc2sIz7pNsgXcUWf66o2BuWBU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.com/19bn93o6x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docs.google.com/document/d/17LUWLqqRaTRDsGGl_qps8ibqshMN-hYJ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Understanding Standards and curricula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n-US" b="1" i="1" dirty="0" smtClean="0"/>
              <a:t>Session #5</a:t>
            </a:r>
          </a:p>
          <a:p>
            <a:r>
              <a:rPr lang="en-US" sz="2100" b="1" dirty="0" smtClean="0"/>
              <a:t>Oksana </a:t>
            </a:r>
            <a:r>
              <a:rPr lang="en-US" sz="2100" b="1" dirty="0" err="1" smtClean="0"/>
              <a:t>solodka</a:t>
            </a:r>
            <a:endParaRPr lang="en-US" sz="2100" b="1" dirty="0" smtClean="0"/>
          </a:p>
          <a:p>
            <a:r>
              <a:rPr lang="en-US" sz="2100" b="1" dirty="0" err="1" smtClean="0"/>
              <a:t>Lesia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yamelynets</a:t>
            </a:r>
            <a:endParaRPr lang="uk-UA" sz="2100" b="1" dirty="0"/>
          </a:p>
        </p:txBody>
      </p:sp>
    </p:spTree>
    <p:extLst>
      <p:ext uri="{BB962C8B-B14F-4D97-AF65-F5344CB8AC3E}">
        <p14:creationId xmlns:p14="http://schemas.microsoft.com/office/powerpoint/2010/main" val="30526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04168"/>
            <a:ext cx="12007273" cy="6353650"/>
          </a:xfrm>
        </p:spPr>
      </p:pic>
    </p:spTree>
    <p:extLst>
      <p:ext uri="{BB962C8B-B14F-4D97-AF65-F5344CB8AC3E}">
        <p14:creationId xmlns:p14="http://schemas.microsoft.com/office/powerpoint/2010/main" val="424951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0" y="182654"/>
            <a:ext cx="9836727" cy="43616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3" y="4429085"/>
            <a:ext cx="9199418" cy="224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62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Primary and basic secondary curricula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Сприймання на слух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– Listening comprehension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Зорове сприймання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– Written comprehension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Усна взаємодія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– Oral interaction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Писемна взаємодія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– Written interaction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Онлайн взаємодія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– Online interaction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Усне продукування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– Oral production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Писемне продукування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– Written production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drive.google.com/drive/u/1/folders/1RkiP_ykc2sIz7pNsgXcUWf66o2BuWBUv</a:t>
            </a:r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966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Primary and basic secondary curricula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Group 1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 – Сприймання на слух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Group 2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 – Зорове сприймання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Group 3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 – Усна взаємодія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Group 4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 – Писемна взаємодія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Group 5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 – Онлайн взаємодія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Group 6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 – Усне продукування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Group 7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 – Писемне продукування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237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www.menti.com/19bn93o6xe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 smtClean="0"/>
              <a:t>By the end of the session you will be able to: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develop understanding of the National </a:t>
            </a:r>
            <a:r>
              <a:rPr lang="en-US" sz="2800" dirty="0" smtClean="0"/>
              <a:t>standards</a:t>
            </a:r>
            <a:r>
              <a:rPr lang="uk-UA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the </a:t>
            </a:r>
            <a:r>
              <a:rPr lang="en-US" sz="2800" dirty="0" smtClean="0"/>
              <a:t>curricula</a:t>
            </a:r>
            <a:r>
              <a:rPr lang="uk-UA" sz="2800" dirty="0" smtClean="0"/>
              <a:t> </a:t>
            </a:r>
            <a:r>
              <a:rPr lang="en-US" sz="2800" dirty="0" smtClean="0"/>
              <a:t>as </a:t>
            </a:r>
            <a:r>
              <a:rPr lang="en-US" sz="2800" dirty="0"/>
              <a:t>a source for constructing </a:t>
            </a:r>
            <a:r>
              <a:rPr lang="en-US" sz="2800" dirty="0" smtClean="0"/>
              <a:t>learning/teaching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explore the curricula in terms of the overall expected outcomes and the content for basic secondary learners</a:t>
            </a:r>
            <a:endParaRPr lang="en-US" sz="28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64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499" y="1441149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ДЕРЖАВНИЙ СТАНДАРТ</a:t>
            </a:r>
            <a:br>
              <a:rPr lang="uk-UA" b="1" dirty="0" smtClean="0"/>
            </a:b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docs.google.com/document/d/17LUWLqqRaTRDsGGl_qps8ibqshMN-hYJ/edit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160" y="2447637"/>
            <a:ext cx="5457704" cy="4064000"/>
          </a:xfrm>
        </p:spPr>
      </p:pic>
    </p:spTree>
    <p:extLst>
      <p:ext uri="{BB962C8B-B14F-4D97-AF65-F5344CB8AC3E}">
        <p14:creationId xmlns:p14="http://schemas.microsoft.com/office/powerpoint/2010/main" val="154419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Brainstorming Rooms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uk-UA" dirty="0" smtClean="0"/>
              <a:t>Мета базової середньої освіти, її реалізація, тощо.</a:t>
            </a:r>
          </a:p>
          <a:p>
            <a:r>
              <a:rPr lang="uk-UA" dirty="0" smtClean="0"/>
              <a:t>2. Ключові компетентності.</a:t>
            </a:r>
          </a:p>
          <a:p>
            <a:r>
              <a:rPr lang="uk-UA" dirty="0" smtClean="0"/>
              <a:t>3. Наскрізні вміння.</a:t>
            </a:r>
          </a:p>
          <a:p>
            <a:r>
              <a:rPr lang="uk-UA" dirty="0" smtClean="0"/>
              <a:t>4. Мовно-літературна освітня галузь.</a:t>
            </a:r>
          </a:p>
          <a:p>
            <a:r>
              <a:rPr lang="uk-UA" dirty="0" smtClean="0"/>
              <a:t>5. Базовий навчальний план.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800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5797"/>
          </a:xfrm>
        </p:spPr>
        <p:txBody>
          <a:bodyPr/>
          <a:lstStyle/>
          <a:p>
            <a:r>
              <a:rPr lang="uk-UA" b="1" dirty="0"/>
              <a:t>Державний 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22400"/>
            <a:ext cx="9936481" cy="50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8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ОСВІТНІ ПРОГРАМИ (</a:t>
            </a:r>
            <a:r>
              <a:rPr lang="en-US" b="1" dirty="0" smtClean="0"/>
              <a:t>True or False)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80320" cy="4647430"/>
          </a:xfrm>
        </p:spPr>
        <p:txBody>
          <a:bodyPr/>
          <a:lstStyle/>
          <a:p>
            <a:r>
              <a:rPr lang="uk-UA" dirty="0" smtClean="0"/>
              <a:t>1. Типова освітня програма – це інша назва Державного стандарту базової середньої освіти.</a:t>
            </a:r>
          </a:p>
          <a:p>
            <a:r>
              <a:rPr lang="uk-UA" dirty="0" smtClean="0"/>
              <a:t>2. Типова освітня програма визначає загальний обсяг навчального навантаження в годинах та його розподіл між освітніми галузями за роками навчання.</a:t>
            </a:r>
          </a:p>
          <a:p>
            <a:r>
              <a:rPr lang="uk-UA" dirty="0" smtClean="0"/>
              <a:t>3. Кожен заклад освіти </a:t>
            </a:r>
            <a:r>
              <a:rPr lang="ru-RU" dirty="0" err="1"/>
              <a:t>розробляє</a:t>
            </a:r>
            <a:r>
              <a:rPr lang="ru-RU" dirty="0"/>
              <a:t> та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своїй</a:t>
            </a:r>
            <a:r>
              <a:rPr lang="ru-RU" dirty="0" smtClean="0"/>
              <a:t> 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освітню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освітньої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приймає</a:t>
            </a:r>
            <a:r>
              <a:rPr lang="ru-RU" dirty="0" smtClean="0"/>
              <a:t> директор 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керуючись</a:t>
            </a:r>
            <a:r>
              <a:rPr lang="ru-RU" dirty="0" smtClean="0"/>
              <a:t> </a:t>
            </a:r>
            <a:r>
              <a:rPr lang="ru-RU" dirty="0" err="1" smtClean="0"/>
              <a:t>інтересами</a:t>
            </a:r>
            <a:r>
              <a:rPr lang="ru-RU" dirty="0" smtClean="0"/>
              <a:t> та потребами </a:t>
            </a:r>
            <a:r>
              <a:rPr lang="ru-RU" dirty="0" err="1" smtClean="0"/>
              <a:t>учнів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Інструментарій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є компонентом </a:t>
            </a:r>
            <a:r>
              <a:rPr lang="ru-RU" dirty="0" err="1" smtClean="0"/>
              <a:t>освітньої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uk-UA" dirty="0"/>
              <a:t>можуть передбачати викладання одного чи декількох навчальних предметів(інтегрованих курсів) поряд із державною мовою англійською чи іншою офіційною мовою Європейського Союзу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7. Освітня програма має єдині складники для всіх ЗЗСО.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009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ОСВІТНІ ПРОГРАМИ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uk-UA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93872224"/>
              </p:ext>
            </p:extLst>
          </p:nvPr>
        </p:nvGraphicFramePr>
        <p:xfrm>
          <a:off x="2650836" y="2078182"/>
          <a:ext cx="7509164" cy="406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209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Типова освітня програма -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uk-UA" dirty="0"/>
              <a:t>р</a:t>
            </a:r>
            <a:r>
              <a:rPr lang="uk-UA" dirty="0" smtClean="0"/>
              <a:t>озробляється на основі </a:t>
            </a:r>
            <a:r>
              <a:rPr lang="uk-UA" b="1" dirty="0" smtClean="0">
                <a:solidFill>
                  <a:srgbClr val="FF0000"/>
                </a:solidFill>
              </a:rPr>
              <a:t>Державного стандарту </a:t>
            </a:r>
            <a:r>
              <a:rPr lang="uk-UA" dirty="0" smtClean="0"/>
              <a:t>базової середньої освіти;</a:t>
            </a:r>
          </a:p>
          <a:p>
            <a:pPr marL="457200" indent="-457200">
              <a:buFont typeface="+mj-lt"/>
              <a:buAutoNum type="alphaLcPeriod"/>
            </a:pPr>
            <a:r>
              <a:rPr lang="uk-UA" dirty="0"/>
              <a:t>окреслює обов’язкові та рекомендовані підходи до розроблення закладами загальної середньої освіти та використання ними в освітній діяльності </a:t>
            </a:r>
            <a:r>
              <a:rPr lang="uk-UA" b="1" dirty="0">
                <a:solidFill>
                  <a:srgbClr val="FF0000"/>
                </a:solidFill>
              </a:rPr>
              <a:t>освітніх програм </a:t>
            </a:r>
            <a:r>
              <a:rPr lang="uk-UA" dirty="0"/>
              <a:t>на кожному циклі (адаптаційний цикл та цикл базового предметного навчання) базової середньої </a:t>
            </a:r>
            <a:r>
              <a:rPr lang="uk-UA" dirty="0" smtClean="0"/>
              <a:t>освіти;</a:t>
            </a:r>
          </a:p>
          <a:p>
            <a:pPr marL="457200" indent="-457200">
              <a:buFont typeface="+mj-lt"/>
              <a:buAutoNum type="alphaLcPeriod"/>
            </a:pPr>
            <a:r>
              <a:rPr lang="uk-UA" dirty="0"/>
              <a:t>в</a:t>
            </a:r>
            <a:r>
              <a:rPr lang="uk-UA" dirty="0" smtClean="0"/>
              <a:t>изначає </a:t>
            </a:r>
            <a:r>
              <a:rPr lang="uk-UA" b="1" dirty="0" smtClean="0">
                <a:solidFill>
                  <a:srgbClr val="FF0000"/>
                </a:solidFill>
              </a:rPr>
              <a:t>вимоги</a:t>
            </a:r>
            <a:r>
              <a:rPr lang="uk-UA" dirty="0" smtClean="0"/>
              <a:t> до </a:t>
            </a:r>
            <a:r>
              <a:rPr lang="ru-RU" dirty="0"/>
              <a:t>до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за </a:t>
            </a:r>
            <a:r>
              <a:rPr lang="ru-RU" dirty="0" err="1"/>
              <a:t>освітньою</a:t>
            </a:r>
            <a:r>
              <a:rPr lang="ru-RU" dirty="0"/>
              <a:t> </a:t>
            </a:r>
            <a:r>
              <a:rPr lang="ru-RU" dirty="0" err="1" smtClean="0"/>
              <a:t>програмою</a:t>
            </a:r>
            <a:r>
              <a:rPr lang="ru-RU" dirty="0" smtClean="0"/>
              <a:t> </a:t>
            </a:r>
            <a:r>
              <a:rPr lang="ru-RU" dirty="0" err="1" smtClean="0"/>
              <a:t>базової</a:t>
            </a:r>
            <a:r>
              <a:rPr lang="ru-RU" dirty="0" smtClean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обсяг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адаптаційному</a:t>
            </a:r>
            <a:r>
              <a:rPr lang="ru-RU" dirty="0"/>
              <a:t> </a:t>
            </a:r>
            <a:r>
              <a:rPr lang="ru-RU" dirty="0" err="1"/>
              <a:t>циклі</a:t>
            </a:r>
            <a:r>
              <a:rPr lang="ru-RU" dirty="0"/>
              <a:t> та </a:t>
            </a:r>
            <a:r>
              <a:rPr lang="ru-RU" dirty="0" err="1"/>
              <a:t>циклі</a:t>
            </a:r>
            <a:r>
              <a:rPr lang="ru-RU" dirty="0"/>
              <a:t> базового предметного </a:t>
            </a:r>
            <a:r>
              <a:rPr lang="ru-RU" dirty="0" err="1"/>
              <a:t>навчання</a:t>
            </a:r>
            <a:r>
              <a:rPr lang="ru-RU" dirty="0"/>
              <a:t> (</a:t>
            </a:r>
            <a:r>
              <a:rPr lang="ru-RU" dirty="0" smtClean="0"/>
              <a:t>в годинах</a:t>
            </a:r>
            <a:r>
              <a:rPr lang="ru-RU" dirty="0"/>
              <a:t>),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розподіл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</a:t>
            </a:r>
            <a:r>
              <a:rPr lang="ru-RU" dirty="0" err="1"/>
              <a:t>галузями</a:t>
            </a:r>
            <a:r>
              <a:rPr lang="ru-RU" dirty="0"/>
              <a:t> за роками </a:t>
            </a:r>
            <a:r>
              <a:rPr lang="ru-RU" dirty="0" err="1" smtClean="0"/>
              <a:t>навчання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ru-RU" dirty="0" err="1"/>
              <a:t>в</a:t>
            </a:r>
            <a:r>
              <a:rPr lang="ru-RU" dirty="0" err="1" smtClean="0"/>
              <a:t>ключає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типових</a:t>
            </a:r>
            <a:r>
              <a:rPr lang="ru-RU" dirty="0" smtClean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 smtClean="0"/>
              <a:t>;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/>
              <a:t>модельних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 smtClean="0"/>
              <a:t>; </a:t>
            </a:r>
            <a:r>
              <a:rPr lang="ru-RU" dirty="0" err="1" smtClean="0"/>
              <a:t>рекомендовані</a:t>
            </a:r>
            <a:r>
              <a:rPr lang="ru-RU" dirty="0" smtClean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 smtClean="0"/>
              <a:t>;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/>
              <a:t>інструментарію</a:t>
            </a:r>
            <a:r>
              <a:rPr lang="ru-RU" dirty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198705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</TotalTime>
  <Words>441</Words>
  <Application>Microsoft Office PowerPoint</Application>
  <PresentationFormat>Широкоэкранный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Ретро</vt:lpstr>
      <vt:lpstr>Understanding Standards and curricula</vt:lpstr>
      <vt:lpstr>https://www.menti.com/19bn93o6xe </vt:lpstr>
      <vt:lpstr>OBJECTIVES</vt:lpstr>
      <vt:lpstr>ДЕРЖАВНИЙ СТАНДАРТ https://docs.google.com/document/d/17LUWLqqRaTRDsGGl_qps8ibqshMN-hYJ/edit </vt:lpstr>
      <vt:lpstr>Brainstorming Rooms</vt:lpstr>
      <vt:lpstr>Державний стандарт</vt:lpstr>
      <vt:lpstr>ОСВІТНІ ПРОГРАМИ (True or False)</vt:lpstr>
      <vt:lpstr>ОСВІТНІ ПРОГРАМИ</vt:lpstr>
      <vt:lpstr>Типова освітня програма - </vt:lpstr>
      <vt:lpstr>Презентация PowerPoint</vt:lpstr>
      <vt:lpstr>Презентация PowerPoint</vt:lpstr>
      <vt:lpstr>Primary and basic secondary curricula</vt:lpstr>
      <vt:lpstr>Primary and basic secondary curricula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Standards and curricula</dc:title>
  <dc:creator>Солодкі</dc:creator>
  <cp:lastModifiedBy>Солодкі</cp:lastModifiedBy>
  <cp:revision>20</cp:revision>
  <dcterms:created xsi:type="dcterms:W3CDTF">2021-11-11T11:47:27Z</dcterms:created>
  <dcterms:modified xsi:type="dcterms:W3CDTF">2021-11-22T12:45:55Z</dcterms:modified>
</cp:coreProperties>
</file>