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1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00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3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4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22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44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33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56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2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52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4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94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8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6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1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9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C14D4F-547F-4E01-81F9-CF80709B1A86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E5B3A1-B863-4F76-9796-09E07F4434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186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elt/students/solutions/audio/2-13_solutions_intermediate_3rd_ed.mp3?cc=ua&amp;selLanguage=uk" TargetMode="External"/><Relationship Id="rId2" Type="http://schemas.openxmlformats.org/officeDocument/2006/relationships/hyperlink" Target="https://elt.oup.com/elt/students/solutions/audio/2-12_solutions_intermediate_3rd_ed.mp3?cc=ua&amp;selLanguage=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liveworksheets.com/uc85107y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139" y="932872"/>
            <a:ext cx="8676222" cy="148243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journeys</a:t>
            </a:r>
            <a:endParaRPr lang="uk-UA" sz="6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5558" y="3209637"/>
            <a:ext cx="8676222" cy="1905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Third Conditional</a:t>
            </a:r>
            <a:endParaRPr lang="uk-UA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4" y="138544"/>
            <a:ext cx="3901785" cy="271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705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1, 3,4, p.97 (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750128"/>
            <a:ext cx="9966036" cy="3124200"/>
          </a:xfrm>
        </p:spPr>
      </p:pic>
    </p:spTree>
    <p:extLst>
      <p:ext uri="{BB962C8B-B14F-4D97-AF65-F5344CB8AC3E}">
        <p14:creationId xmlns:p14="http://schemas.microsoft.com/office/powerpoint/2010/main" val="4187765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solutions (p.98, 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elt.oup.com/elt/students/solutions/audio/2-12_solutions_intermediate_3rd_ed.mp3?cc=ua&amp;selLanguage=uk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elt.oup.com/elt/students/solutions/audio/2-13_solutions_intermediate_3rd_ed.mp3?cc=ua&amp;selLanguage=uk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4043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5656551" cy="5615709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 smtClean="0"/>
              <a:t>Participle clauses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A student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talking</a:t>
            </a:r>
            <a:r>
              <a:rPr lang="en-US" sz="2800" i="1" dirty="0" smtClean="0"/>
              <a:t> to the headmaster is my boyfriend</a:t>
            </a:r>
            <a:br>
              <a:rPr lang="en-US" sz="2800" i="1" dirty="0" smtClean="0"/>
            </a:br>
            <a:r>
              <a:rPr lang="en-US" sz="2800" i="1" dirty="0" smtClean="0"/>
              <a:t>The paintings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stolen</a:t>
            </a:r>
            <a:r>
              <a:rPr lang="en-US" sz="2800" i="1" dirty="0" smtClean="0"/>
              <a:t> at the art gallery were found last week.</a:t>
            </a:r>
            <a:br>
              <a:rPr lang="en-US" sz="2800" i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www.liveworksheets.com/uc85107yx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hometask</a:t>
            </a:r>
            <a:r>
              <a:rPr lang="en-US" dirty="0" smtClean="0"/>
              <a:t>: WB, p. 99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6" y="293253"/>
            <a:ext cx="4417271" cy="3124200"/>
          </a:xfrm>
        </p:spPr>
      </p:pic>
    </p:spTree>
    <p:extLst>
      <p:ext uri="{BB962C8B-B14F-4D97-AF65-F5344CB8AC3E}">
        <p14:creationId xmlns:p14="http://schemas.microsoft.com/office/powerpoint/2010/main" val="1271335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16</TotalTime>
  <Words>28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Сетка</vt:lpstr>
      <vt:lpstr>journeys</vt:lpstr>
      <vt:lpstr>Ex. 1, 3,4, p.97 (wb)</vt:lpstr>
      <vt:lpstr>Travel solutions (p.98, wb)</vt:lpstr>
      <vt:lpstr>Participle clauses A student talking to the headmaster is my boyfriend The paintings stolen at the art gallery were found last week.  https://www.liveworksheets.com/uc85107yx  hometask: WB, p. 99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journeys</dc:title>
  <dc:creator>Солодкі</dc:creator>
  <cp:lastModifiedBy>Солодкі</cp:lastModifiedBy>
  <cp:revision>2</cp:revision>
  <dcterms:created xsi:type="dcterms:W3CDTF">2021-04-20T19:21:51Z</dcterms:created>
  <dcterms:modified xsi:type="dcterms:W3CDTF">2021-04-20T19:37:52Z</dcterms:modified>
</cp:coreProperties>
</file>