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271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349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273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996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272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2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267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7636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301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17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37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660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19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339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763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309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1506A3-308D-4D2B-9A33-65603ED7712D}" type="datetimeFigureOut">
              <a:rPr lang="uk-UA" smtClean="0"/>
              <a:t>25.03.2021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4EB868-8AEE-4CCE-BA67-A0EB8A7A4C5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0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fif"/><Relationship Id="rId7" Type="http://schemas.openxmlformats.org/officeDocument/2006/relationships/image" Target="../media/image12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fif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8FJ7PIoehqDAzTiZ1hp2t-zrd5CJT2wJGBlhQmCn_d8lwAw/viewform" TargetMode="External"/><Relationship Id="rId2" Type="http://schemas.openxmlformats.org/officeDocument/2006/relationships/hyperlink" Target="https://www.youtube.com/watch?v=ul32LQ9Pah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KEY FACTS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3" y="628072"/>
            <a:ext cx="4138728" cy="2069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6" y="2800927"/>
            <a:ext cx="5668818" cy="34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15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speaking</a:t>
            </a:r>
            <a:endParaRPr lang="uk-UA" sz="8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hnschrift Light" panose="020B0502040204020203" pitchFamily="34" charset="0"/>
              </a:rPr>
              <a:t>Ask the </a:t>
            </a:r>
            <a:r>
              <a:rPr lang="en-US" sz="3600" dirty="0" err="1" smtClean="0">
                <a:latin typeface="Bahnschrift Light" panose="020B0502040204020203" pitchFamily="34" charset="0"/>
              </a:rPr>
              <a:t>hometask</a:t>
            </a:r>
            <a:r>
              <a:rPr lang="en-US" sz="3600" dirty="0" smtClean="0">
                <a:latin typeface="Bahnschrift Light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Bahnschrift Light" panose="020B0502040204020203" pitchFamily="34" charset="0"/>
              </a:rPr>
              <a:t>(retelling)</a:t>
            </a:r>
            <a:endParaRPr lang="uk-UA" sz="3600" dirty="0">
              <a:latin typeface="Bahnschrift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55" y="124662"/>
            <a:ext cx="5021426" cy="624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54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43" y="953610"/>
            <a:ext cx="3927822" cy="23566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71" y="304630"/>
            <a:ext cx="2613607" cy="1861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417" y="0"/>
            <a:ext cx="3495964" cy="3495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46" y="3074844"/>
            <a:ext cx="2476500" cy="3517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" y="116383"/>
            <a:ext cx="3091297" cy="20571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0" y="3706976"/>
            <a:ext cx="4961532" cy="29668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" y="2263914"/>
            <a:ext cx="3470130" cy="20494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74" y="3155952"/>
            <a:ext cx="3675707" cy="34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297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Watching and testing</a:t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3241964"/>
            <a:ext cx="10394707" cy="213262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Bahnschrift Light" panose="020B0502040204020203" pitchFamily="34" charset="0"/>
                <a:hlinkClick r:id="rId2"/>
              </a:rPr>
              <a:t>https://</a:t>
            </a:r>
            <a:r>
              <a:rPr lang="en-US" sz="2800" dirty="0" smtClean="0">
                <a:latin typeface="Bahnschrift Light" panose="020B0502040204020203" pitchFamily="34" charset="0"/>
                <a:hlinkClick r:id="rId2"/>
              </a:rPr>
              <a:t>www.youtube.com/watch?v=ul32LQ9Pahk</a:t>
            </a:r>
            <a:endParaRPr lang="en-US" sz="2800" dirty="0" smtClean="0">
              <a:latin typeface="Bahnschrift Light" panose="020B0502040204020203" pitchFamily="34" charset="0"/>
            </a:endParaRPr>
          </a:p>
          <a:p>
            <a:r>
              <a:rPr lang="en-US" sz="2800" dirty="0">
                <a:latin typeface="Bahnschrift Light" panose="020B0502040204020203" pitchFamily="34" charset="0"/>
                <a:hlinkClick r:id="rId3"/>
              </a:rPr>
              <a:t>https://</a:t>
            </a:r>
            <a:r>
              <a:rPr lang="en-US" sz="2800" dirty="0" smtClean="0">
                <a:latin typeface="Bahnschrift Light" panose="020B0502040204020203" pitchFamily="34" charset="0"/>
                <a:hlinkClick r:id="rId3"/>
              </a:rPr>
              <a:t>docs.google.com/forms/d/e/1FAIpQLSc8FJ7PIoehqDAzTiZ1hp2t-zrd5CJT2wJGBlhQmCn_d8lwAw/viewform</a:t>
            </a:r>
            <a:endParaRPr lang="en-US" sz="2800" dirty="0" smtClean="0">
              <a:latin typeface="Bahnschrift Light" panose="020B0502040204020203" pitchFamily="34" charset="0"/>
            </a:endParaRPr>
          </a:p>
          <a:p>
            <a:r>
              <a:rPr lang="en-US" sz="2800" dirty="0" err="1" smtClean="0">
                <a:latin typeface="Bahnschrift Light" panose="020B0502040204020203" pitchFamily="34" charset="0"/>
              </a:rPr>
              <a:t>Hometask</a:t>
            </a:r>
            <a:r>
              <a:rPr lang="en-US" sz="2800" dirty="0" smtClean="0">
                <a:latin typeface="Bahnschrift Light" panose="020B0502040204020203" pitchFamily="34" charset="0"/>
              </a:rPr>
              <a:t>: ex. 7, p. 186-187 (read </a:t>
            </a:r>
            <a:r>
              <a:rPr lang="en-US" sz="2800" smtClean="0">
                <a:latin typeface="Bahnschrift Light" panose="020B0502040204020203" pitchFamily="34" charset="0"/>
              </a:rPr>
              <a:t>and </a:t>
            </a:r>
            <a:r>
              <a:rPr lang="en-US" sz="2800" smtClean="0">
                <a:latin typeface="Bahnschrift Light" panose="020B0502040204020203" pitchFamily="34" charset="0"/>
              </a:rPr>
              <a:t>translate)</a:t>
            </a:r>
            <a:endParaRPr lang="en-US" sz="2800" dirty="0" smtClean="0">
              <a:latin typeface="Bahnschrift Light" panose="020B0502040204020203" pitchFamily="34" charset="0"/>
            </a:endParaRPr>
          </a:p>
          <a:p>
            <a:endParaRPr lang="en-US" sz="2800" dirty="0" smtClean="0">
              <a:latin typeface="Bahnschrift Light" panose="020B0502040204020203" pitchFamily="34" charset="0"/>
            </a:endParaRPr>
          </a:p>
          <a:p>
            <a:endParaRPr lang="en-US" sz="2800" dirty="0" smtClean="0">
              <a:latin typeface="Bahnschrift Light" panose="020B0502040204020203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96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18</TotalTime>
  <Words>33</Words>
  <Application>Microsoft Office PowerPoint</Application>
  <PresentationFormat>Широкоэкранный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Bahnschrift Light</vt:lpstr>
      <vt:lpstr>Impact</vt:lpstr>
      <vt:lpstr>Главное мероприятие</vt:lpstr>
      <vt:lpstr>ENGLAND</vt:lpstr>
      <vt:lpstr>speaking</vt:lpstr>
      <vt:lpstr>Презентация PowerPoint</vt:lpstr>
      <vt:lpstr>Watching and testing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ENGLAND</dc:title>
  <dc:creator>Солодкі</dc:creator>
  <cp:lastModifiedBy>Солодкі</cp:lastModifiedBy>
  <cp:revision>3</cp:revision>
  <dcterms:created xsi:type="dcterms:W3CDTF">2021-03-24T16:12:33Z</dcterms:created>
  <dcterms:modified xsi:type="dcterms:W3CDTF">2021-03-25T07:48:23Z</dcterms:modified>
</cp:coreProperties>
</file>