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043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710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110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8837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6471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625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365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3787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40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9432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25209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460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725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75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091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210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969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3B1E085-2A2E-46CE-B163-FF371752431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87C2331-AA15-4186-8611-F6FC4A11E50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168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27973987/vocabulary-tes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Passive_voice/Passive_voice_qo2162391ql" TargetMode="External"/><Relationship Id="rId2" Type="http://schemas.openxmlformats.org/officeDocument/2006/relationships/hyperlink" Target="https://www.liveworksheets.com/worksheets/en/English_as_a_Second_Language_(ESL)/Passive_voice/Passive_Present_simple_cz1348744g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worksheets/en/English_as_a_Second_Language_(ESL)/Passive_voice/Passive*_present_and_past_simple_xh1781577du" TargetMode="External"/><Relationship Id="rId2" Type="http://schemas.openxmlformats.org/officeDocument/2006/relationships/hyperlink" Target="https://www.liveworksheets.com/worksheets/en/English_as_a_Second_Language_(ESL)/Passive_voice/Passive_voice_xv178087s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PASSIVE VOICE</a:t>
            </a:r>
            <a:endParaRPr lang="uk-UA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368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TEST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wordwall.net/resource/27973987/vocabulary-test</a:t>
            </a:r>
            <a:r>
              <a:rPr lang="en-US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4202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925455"/>
            <a:ext cx="10053060" cy="251229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The Museum </a:t>
            </a:r>
            <a:r>
              <a:rPr lang="en-US" sz="5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visited </a:t>
            </a:r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every day.</a:t>
            </a:r>
          </a:p>
          <a:p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Hotel rooms </a:t>
            </a:r>
            <a:r>
              <a:rPr lang="en-US" sz="51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cleaned </a:t>
            </a:r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morning.</a:t>
            </a:r>
          </a:p>
          <a:p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5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invited </a:t>
            </a:r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to the party.</a:t>
            </a:r>
          </a:p>
          <a:p>
            <a:endParaRPr lang="uk-UA" sz="3200" dirty="0"/>
          </a:p>
        </p:txBody>
      </p:sp>
      <p:sp>
        <p:nvSpPr>
          <p:cNvPr id="4" name="Овал 3"/>
          <p:cNvSpPr/>
          <p:nvPr/>
        </p:nvSpPr>
        <p:spPr>
          <a:xfrm>
            <a:off x="1052946" y="837045"/>
            <a:ext cx="9393382" cy="145010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</a:schemeClr>
                </a:solidFill>
              </a:rPr>
              <a:t>Be + past participle</a:t>
            </a:r>
            <a:endParaRPr lang="uk-UA" sz="40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79418" y="2439553"/>
            <a:ext cx="1708727" cy="164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am</a:t>
            </a:r>
            <a:endParaRPr lang="uk-UA" sz="4800" b="1" dirty="0"/>
          </a:p>
        </p:txBody>
      </p:sp>
      <p:sp>
        <p:nvSpPr>
          <p:cNvPr id="9" name="Овал 8"/>
          <p:cNvSpPr/>
          <p:nvPr/>
        </p:nvSpPr>
        <p:spPr>
          <a:xfrm>
            <a:off x="5119254" y="2439552"/>
            <a:ext cx="1708727" cy="164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is</a:t>
            </a:r>
            <a:endParaRPr lang="uk-UA" sz="4800" b="1" dirty="0"/>
          </a:p>
        </p:txBody>
      </p:sp>
      <p:sp>
        <p:nvSpPr>
          <p:cNvPr id="10" name="Овал 9"/>
          <p:cNvSpPr/>
          <p:nvPr/>
        </p:nvSpPr>
        <p:spPr>
          <a:xfrm>
            <a:off x="8281915" y="2514599"/>
            <a:ext cx="1708727" cy="164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are</a:t>
            </a:r>
            <a:endParaRPr lang="uk-UA" sz="4800" b="1" dirty="0"/>
          </a:p>
        </p:txBody>
      </p:sp>
    </p:spTree>
    <p:extLst>
      <p:ext uri="{BB962C8B-B14F-4D97-AF65-F5344CB8AC3E}">
        <p14:creationId xmlns:p14="http://schemas.microsoft.com/office/powerpoint/2010/main" val="283829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exercises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https://www.liveworksheets.com/worksheets/en/English_as_a_Second_Language_(ESL)/</a:t>
            </a:r>
            <a:r>
              <a:rPr lang="en-US" dirty="0" smtClean="0">
                <a:hlinkClick r:id="rId2"/>
              </a:rPr>
              <a:t>Passive_voice/Passive_Present_simple_cz1348744gd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https://www.liveworksheets.com/worksheets/en/English_as_a_Second_Language_(ESL)/</a:t>
            </a:r>
            <a:r>
              <a:rPr lang="en-US" dirty="0" smtClean="0">
                <a:hlinkClick r:id="rId3"/>
              </a:rPr>
              <a:t>Passive_voice/Passive_voice_qo2162391ql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16914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3925455"/>
            <a:ext cx="10053060" cy="251229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The telephone </a:t>
            </a:r>
            <a:r>
              <a:rPr lang="en-US" sz="5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invented </a:t>
            </a:r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by A. Bell.</a:t>
            </a:r>
          </a:p>
          <a:p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The houses </a:t>
            </a:r>
            <a:r>
              <a:rPr lang="en-US" sz="51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built </a:t>
            </a:r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19</a:t>
            </a:r>
            <a:r>
              <a:rPr lang="en-US" sz="5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century.</a:t>
            </a:r>
          </a:p>
          <a:p>
            <a:pPr marL="0" indent="0">
              <a:buNone/>
            </a:pPr>
            <a:endParaRPr 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uk-UA" sz="3200" dirty="0"/>
          </a:p>
        </p:txBody>
      </p:sp>
      <p:sp>
        <p:nvSpPr>
          <p:cNvPr id="4" name="Овал 3"/>
          <p:cNvSpPr/>
          <p:nvPr/>
        </p:nvSpPr>
        <p:spPr>
          <a:xfrm>
            <a:off x="1052946" y="837045"/>
            <a:ext cx="9393382" cy="145010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 + past participle</a:t>
            </a: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946400" y="2511714"/>
            <a:ext cx="2085902" cy="164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entury Gothic" panose="020B0502020202020204"/>
              </a:rPr>
              <a:t>was</a:t>
            </a:r>
            <a:endParaRPr kumimoji="0" lang="uk-UA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049654" y="2604078"/>
            <a:ext cx="2417619" cy="16440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white"/>
                </a:solidFill>
                <a:latin typeface="Century Gothic" panose="020B0502020202020204"/>
              </a:rPr>
              <a:t>were</a:t>
            </a:r>
            <a:endParaRPr kumimoji="0" lang="uk-UA" sz="4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053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activities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https://www.liveworksheets.com/worksheets/en/English_as_a_Second_Language_(ESL)/</a:t>
            </a:r>
            <a:r>
              <a:rPr lang="en-US" dirty="0" smtClean="0">
                <a:hlinkClick r:id="rId2"/>
              </a:rPr>
              <a:t>Passive_voice/Passive_voice_xv178087si</a:t>
            </a:r>
            <a:r>
              <a:rPr lang="en-US" dirty="0" smtClean="0"/>
              <a:t> (as </a:t>
            </a:r>
            <a:r>
              <a:rPr lang="en-US" dirty="0" err="1" smtClean="0"/>
              <a:t>hometask</a:t>
            </a:r>
            <a:r>
              <a:rPr lang="en-US" dirty="0" smtClean="0"/>
              <a:t>?)</a:t>
            </a:r>
          </a:p>
          <a:p>
            <a:r>
              <a:rPr lang="en-US">
                <a:hlinkClick r:id="rId3"/>
              </a:rPr>
              <a:t>https://www.liveworksheets.com/worksheets/en/English_as_a_Second_Language_(ESL)/Passive_voice/Passive*_</a:t>
            </a:r>
            <a:r>
              <a:rPr lang="en-US" smtClean="0">
                <a:hlinkClick r:id="rId3"/>
              </a:rPr>
              <a:t>present_and_past_simple_xh1781577du</a:t>
            </a:r>
            <a:r>
              <a:rPr lang="en-US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567911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15</TotalTime>
  <Words>101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Сетка</vt:lpstr>
      <vt:lpstr>PASSIVE VOICE</vt:lpstr>
      <vt:lpstr>VOCABULARY TEST</vt:lpstr>
      <vt:lpstr>Презентация PowerPoint</vt:lpstr>
      <vt:lpstr>Training exercises</vt:lpstr>
      <vt:lpstr>Презентация PowerPoint</vt:lpstr>
      <vt:lpstr>More 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VOICE</dc:title>
  <dc:creator>Солодкі</dc:creator>
  <cp:lastModifiedBy>Солодкі</cp:lastModifiedBy>
  <cp:revision>3</cp:revision>
  <dcterms:created xsi:type="dcterms:W3CDTF">2022-01-25T18:52:46Z</dcterms:created>
  <dcterms:modified xsi:type="dcterms:W3CDTF">2022-11-14T09:43:34Z</dcterms:modified>
</cp:coreProperties>
</file>