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335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32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06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47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95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22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62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494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71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4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273B3B-7A60-4245-9B8B-2FB833AF96EA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18BD8AA-B8D8-407B-B8B3-43609C1F85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6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fif"/><Relationship Id="rId7" Type="http://schemas.openxmlformats.org/officeDocument/2006/relationships/image" Target="../media/image17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Relationship Id="rId9" Type="http://schemas.openxmlformats.org/officeDocument/2006/relationships/image" Target="../media/image1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c/NTQyNjM3NTY0MDZa" TargetMode="External"/><Relationship Id="rId2" Type="http://schemas.openxmlformats.org/officeDocument/2006/relationships/hyperlink" Target="https://www.liveworksheets.com/cm184594b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157" y="1816361"/>
            <a:ext cx="7315200" cy="1232316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Definite Article THE</a:t>
            </a:r>
            <a:endParaRPr lang="uk-UA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smtClean="0"/>
              <a:t>Solodka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63" y="3178428"/>
            <a:ext cx="2740314" cy="20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u="sng" dirty="0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endParaRPr lang="uk-UA" sz="72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9341" y="588335"/>
            <a:ext cx="7315200" cy="1071003"/>
          </a:xfrm>
        </p:spPr>
        <p:txBody>
          <a:bodyPr/>
          <a:lstStyle/>
          <a:p>
            <a:r>
              <a:rPr lang="en-US" b="1" dirty="0" smtClean="0"/>
              <a:t>RIVERS, SEAS, OCEANS, CANALS, STREAMS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3" y="4743656"/>
            <a:ext cx="4562719" cy="1962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6" y="2879029"/>
            <a:ext cx="3315810" cy="3978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32" y="1139732"/>
            <a:ext cx="2539956" cy="3478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06" y="1475462"/>
            <a:ext cx="3638612" cy="28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u="sng" dirty="0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endParaRPr lang="uk-UA" sz="80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77128"/>
          </a:xfrm>
        </p:spPr>
        <p:txBody>
          <a:bodyPr/>
          <a:lstStyle/>
          <a:p>
            <a:r>
              <a:rPr lang="en-US" b="1" dirty="0" smtClean="0"/>
              <a:t>MOUNTAINS, ISLANDS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59" y="1767561"/>
            <a:ext cx="3436407" cy="2692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1699490"/>
            <a:ext cx="3857174" cy="48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u="sng" dirty="0" smtClean="0">
                <a:solidFill>
                  <a:schemeClr val="accent4">
                    <a:lumMod val="50000"/>
                  </a:schemeClr>
                </a:solidFill>
              </a:rPr>
              <a:t>THE</a:t>
            </a:r>
            <a:endParaRPr lang="uk-UA" sz="80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743019"/>
          </a:xfrm>
        </p:spPr>
        <p:txBody>
          <a:bodyPr/>
          <a:lstStyle/>
          <a:p>
            <a:r>
              <a:rPr lang="en-US" b="1" dirty="0" smtClean="0"/>
              <a:t>WITH SOME COUNTRIES: the USA, the UK, the Netherlands, the Republic of Congo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13" y="3796145"/>
            <a:ext cx="2638350" cy="2849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3" y="1607127"/>
            <a:ext cx="2755392" cy="3121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92" y="4309146"/>
            <a:ext cx="3722673" cy="2552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65" y="1442352"/>
            <a:ext cx="3383465" cy="39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chemeClr val="accent4">
                    <a:lumMod val="50000"/>
                  </a:schemeClr>
                </a:solidFill>
              </a:rPr>
              <a:t>NO ARTICLE</a:t>
            </a:r>
            <a:endParaRPr lang="uk-UA" sz="44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CITIES, TOWNS, VILLAGES</a:t>
            </a:r>
          </a:p>
          <a:p>
            <a:r>
              <a:rPr lang="en-US" dirty="0" smtClean="0"/>
              <a:t>COUNTRIES, CONTINENTS</a:t>
            </a:r>
          </a:p>
          <a:p>
            <a:r>
              <a:rPr lang="en-US" dirty="0" smtClean="0"/>
              <a:t>ISLANDS (ONE)</a:t>
            </a:r>
          </a:p>
          <a:p>
            <a:r>
              <a:rPr lang="en-US" dirty="0" smtClean="0"/>
              <a:t>MOUNTAINS (ONE)</a:t>
            </a:r>
          </a:p>
          <a:p>
            <a:r>
              <a:rPr lang="en-US" dirty="0" smtClean="0"/>
              <a:t>STREETS</a:t>
            </a:r>
          </a:p>
          <a:p>
            <a:r>
              <a:rPr lang="en-US" dirty="0" smtClean="0"/>
              <a:t>LAKES, FALLS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5295"/>
            <a:ext cx="2032000" cy="15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80" y="85757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84" y="85757"/>
            <a:ext cx="2731347" cy="2792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29" y="3011053"/>
            <a:ext cx="2561102" cy="2452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83" y="2686880"/>
            <a:ext cx="2853282" cy="1940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92" y="4910486"/>
            <a:ext cx="2619375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28" y="4477420"/>
            <a:ext cx="3386912" cy="2285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08" y="4588613"/>
            <a:ext cx="2988379" cy="21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</a:rPr>
              <a:t>THE/NO THE</a:t>
            </a:r>
            <a:endParaRPr lang="uk-UA" sz="40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www.liveworksheets.com/cm184594bp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classroom.google.com/c/NTQyNjM3NTY0MDZa</a:t>
            </a:r>
            <a:endParaRPr lang="en-US" dirty="0" smtClean="0"/>
          </a:p>
          <a:p>
            <a:r>
              <a:rPr lang="en-US" dirty="0" err="1" smtClean="0"/>
              <a:t>Hometask</a:t>
            </a:r>
            <a:r>
              <a:rPr lang="en-US" dirty="0" smtClean="0"/>
              <a:t> : ex. 4,5, p.202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65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60</TotalTime>
  <Words>75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Corbel</vt:lpstr>
      <vt:lpstr>Wingdings 2</vt:lpstr>
      <vt:lpstr>Рамка</vt:lpstr>
      <vt:lpstr>Definite Article THE</vt:lpstr>
      <vt:lpstr>THE</vt:lpstr>
      <vt:lpstr>THE</vt:lpstr>
      <vt:lpstr>THE</vt:lpstr>
      <vt:lpstr>NO ARTICLE</vt:lpstr>
      <vt:lpstr>THE/NO THE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Definite Article THE</dc:title>
  <dc:creator>Солодкі</dc:creator>
  <cp:lastModifiedBy>Солодкі</cp:lastModifiedBy>
  <cp:revision>6</cp:revision>
  <dcterms:created xsi:type="dcterms:W3CDTF">2021-03-24T16:34:30Z</dcterms:created>
  <dcterms:modified xsi:type="dcterms:W3CDTF">2022-11-14T09:42:14Z</dcterms:modified>
</cp:coreProperties>
</file>