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70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92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8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36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86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38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46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1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4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92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BE3ADB-54AA-4BEA-A7E0-232A53A2B30E}" type="datetimeFigureOut">
              <a:rPr lang="uk-UA" smtClean="0"/>
              <a:t>24.01.2022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67BAB8-DE7F-4DD2-85AC-57A1B4D3CD9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1651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hyperlink" Target="https://www.youtube.com/watch?v=Dg29J3JuAq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zr890853dh" TargetMode="External"/><Relationship Id="rId2" Type="http://schemas.openxmlformats.org/officeDocument/2006/relationships/hyperlink" Target="https://www.liveworksheets.com/gu1816475t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1982514/s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AND GAMES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Labelling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7" y="744859"/>
            <a:ext cx="5665586" cy="3457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3121889"/>
            <a:ext cx="5090263" cy="28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6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3" y="642594"/>
            <a:ext cx="5883565" cy="4062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40" y="2255828"/>
            <a:ext cx="5319371" cy="42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5" y="736456"/>
            <a:ext cx="8351411" cy="5566216"/>
          </a:xfrm>
        </p:spPr>
      </p:pic>
    </p:spTree>
    <p:extLst>
      <p:ext uri="{BB962C8B-B14F-4D97-AF65-F5344CB8AC3E}">
        <p14:creationId xmlns:p14="http://schemas.microsoft.com/office/powerpoint/2010/main" val="12533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4" y="431656"/>
            <a:ext cx="5348239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560914"/>
            <a:ext cx="5699519" cy="37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2" y="2482128"/>
            <a:ext cx="5918196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4" y="414014"/>
            <a:ext cx="5554798" cy="36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Top-ten sports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61308"/>
            <a:ext cx="3440545" cy="387373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www.youtube.com/watch?v=Dg29J3JuAqw</a:t>
            </a:r>
            <a:endParaRPr lang="en-US" dirty="0" smtClean="0"/>
          </a:p>
          <a:p>
            <a:r>
              <a:rPr lang="en-US" dirty="0" smtClean="0"/>
              <a:t>Make up your top-five and present it to the class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5" y="1841933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tests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www.liveworksheets.com/gu1816475tl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www.liveworksheets.com/zr890853dh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wordwall.net/resource/1982514/sports</a:t>
            </a:r>
            <a:endParaRPr lang="en-US" dirty="0" smtClean="0"/>
          </a:p>
          <a:p>
            <a:r>
              <a:rPr lang="en-US" smtClean="0"/>
              <a:t>HT: ex.6, 7, p.103-104</a:t>
            </a:r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175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24</TotalTime>
  <Words>40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Савон</vt:lpstr>
      <vt:lpstr>SPORTS AND GAMES</vt:lpstr>
      <vt:lpstr>Labelling</vt:lpstr>
      <vt:lpstr>Презентация PowerPoint</vt:lpstr>
      <vt:lpstr>Презентация PowerPoint</vt:lpstr>
      <vt:lpstr>Презентация PowerPoint</vt:lpstr>
      <vt:lpstr>Презентация PowerPoint</vt:lpstr>
      <vt:lpstr>Top-ten sports</vt:lpstr>
      <vt:lpstr>Vocabulary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AND GAMES</dc:title>
  <dc:creator>Солодкі</dc:creator>
  <cp:lastModifiedBy>Солодкі</cp:lastModifiedBy>
  <cp:revision>3</cp:revision>
  <dcterms:created xsi:type="dcterms:W3CDTF">2022-01-24T11:21:19Z</dcterms:created>
  <dcterms:modified xsi:type="dcterms:W3CDTF">2022-01-24T11:45:57Z</dcterms:modified>
</cp:coreProperties>
</file>