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FCD8FB-9A2D-4CA6-93B9-E0434BE5339C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1EF7E2-12C8-4CCF-993A-4DD101ECDB59}">
      <dgm:prSet phldrT="[Текст]"/>
      <dgm:spPr/>
      <dgm:t>
        <a:bodyPr/>
        <a:lstStyle/>
        <a:p>
          <a:r>
            <a:rPr lang="en-US" dirty="0" smtClean="0"/>
            <a:t>HISTORY</a:t>
          </a:r>
          <a:endParaRPr lang="ru-RU" dirty="0"/>
        </a:p>
      </dgm:t>
    </dgm:pt>
    <dgm:pt modelId="{FA0F1403-EAB7-4FBB-9F7F-C3BB384F104E}" type="parTrans" cxnId="{CFA1CA9A-387C-4A9F-9E10-9E706FC94B2D}">
      <dgm:prSet/>
      <dgm:spPr/>
      <dgm:t>
        <a:bodyPr/>
        <a:lstStyle/>
        <a:p>
          <a:endParaRPr lang="ru-RU"/>
        </a:p>
      </dgm:t>
    </dgm:pt>
    <dgm:pt modelId="{65A543C5-658C-4D6E-A849-9D5F249C2D1E}" type="sibTrans" cxnId="{CFA1CA9A-387C-4A9F-9E10-9E706FC94B2D}">
      <dgm:prSet/>
      <dgm:spPr/>
      <dgm:t>
        <a:bodyPr/>
        <a:lstStyle/>
        <a:p>
          <a:r>
            <a:rPr lang="en-US" dirty="0" smtClean="0"/>
            <a:t>ENGLISH</a:t>
          </a:r>
          <a:endParaRPr lang="ru-RU" dirty="0"/>
        </a:p>
      </dgm:t>
    </dgm:pt>
    <dgm:pt modelId="{FC30E8CD-7581-45B3-BBE3-6308E5E95FEE}">
      <dgm:prSet phldrT="[Текст]"/>
      <dgm:spPr/>
      <dgm:t>
        <a:bodyPr/>
        <a:lstStyle/>
        <a:p>
          <a:r>
            <a:rPr lang="en-US" dirty="0" smtClean="0"/>
            <a:t>SCHOOL SUBJECTS</a:t>
          </a:r>
          <a:endParaRPr lang="ru-RU" dirty="0"/>
        </a:p>
      </dgm:t>
    </dgm:pt>
    <dgm:pt modelId="{7113CA33-C268-46CF-96ED-0A5692E91588}" type="parTrans" cxnId="{2A997B0B-84A8-40C3-8D9A-D4F9D82E9671}">
      <dgm:prSet/>
      <dgm:spPr/>
      <dgm:t>
        <a:bodyPr/>
        <a:lstStyle/>
        <a:p>
          <a:endParaRPr lang="ru-RU"/>
        </a:p>
      </dgm:t>
    </dgm:pt>
    <dgm:pt modelId="{ACD4D2B6-BD34-4DA3-AD58-4D5C879AE775}" type="sibTrans" cxnId="{2A997B0B-84A8-40C3-8D9A-D4F9D82E9671}">
      <dgm:prSet/>
      <dgm:spPr/>
      <dgm:t>
        <a:bodyPr/>
        <a:lstStyle/>
        <a:p>
          <a:r>
            <a:rPr lang="en-US" dirty="0" smtClean="0"/>
            <a:t>?</a:t>
          </a:r>
          <a:endParaRPr lang="ru-RU" dirty="0"/>
        </a:p>
      </dgm:t>
    </dgm:pt>
    <dgm:pt modelId="{0FE463C6-2508-4E39-B925-BE31F20C3D23}">
      <dgm:prSet phldrT="[Текст]" phldr="1"/>
      <dgm:spPr/>
      <dgm:t>
        <a:bodyPr/>
        <a:lstStyle/>
        <a:p>
          <a:endParaRPr lang="ru-RU"/>
        </a:p>
      </dgm:t>
    </dgm:pt>
    <dgm:pt modelId="{8C53988A-0EBA-40FA-8B9B-947B1DC0FFB0}" type="parTrans" cxnId="{89261F67-4ACE-4DE0-8286-BEE41A5CF9A2}">
      <dgm:prSet/>
      <dgm:spPr/>
      <dgm:t>
        <a:bodyPr/>
        <a:lstStyle/>
        <a:p>
          <a:endParaRPr lang="ru-RU"/>
        </a:p>
      </dgm:t>
    </dgm:pt>
    <dgm:pt modelId="{53E1FDE5-149E-4FF6-A816-156FA9C2676D}" type="sibTrans" cxnId="{89261F67-4ACE-4DE0-8286-BEE41A5CF9A2}">
      <dgm:prSet/>
      <dgm:spPr/>
      <dgm:t>
        <a:bodyPr/>
        <a:lstStyle/>
        <a:p>
          <a:endParaRPr lang="ru-RU"/>
        </a:p>
      </dgm:t>
    </dgm:pt>
    <dgm:pt modelId="{347DADAC-D5D2-40DE-AC56-5AF1697B4EB5}">
      <dgm:prSet phldrT="[Текст]"/>
      <dgm:spPr/>
      <dgm:t>
        <a:bodyPr/>
        <a:lstStyle/>
        <a:p>
          <a:r>
            <a:rPr lang="en-US" dirty="0" smtClean="0"/>
            <a:t>?</a:t>
          </a:r>
          <a:endParaRPr lang="ru-RU" dirty="0"/>
        </a:p>
      </dgm:t>
    </dgm:pt>
    <dgm:pt modelId="{A2A505F1-2FAA-49C3-9871-7D24FA715C54}" type="parTrans" cxnId="{6A14C1E3-752B-4E4F-93D7-EB22C7587BD8}">
      <dgm:prSet/>
      <dgm:spPr/>
      <dgm:t>
        <a:bodyPr/>
        <a:lstStyle/>
        <a:p>
          <a:endParaRPr lang="ru-RU"/>
        </a:p>
      </dgm:t>
    </dgm:pt>
    <dgm:pt modelId="{64EC3CDD-1AB4-46A0-A956-8687A9C7C205}" type="sibTrans" cxnId="{6A14C1E3-752B-4E4F-93D7-EB22C7587BD8}">
      <dgm:prSet/>
      <dgm:spPr/>
      <dgm:t>
        <a:bodyPr/>
        <a:lstStyle/>
        <a:p>
          <a:r>
            <a:rPr lang="en-US" dirty="0" smtClean="0"/>
            <a:t>?</a:t>
          </a:r>
          <a:endParaRPr lang="ru-RU" dirty="0"/>
        </a:p>
      </dgm:t>
    </dgm:pt>
    <dgm:pt modelId="{73984219-3CCE-44E8-A9C7-E0D6FA888F82}" type="pres">
      <dgm:prSet presAssocID="{B1FCD8FB-9A2D-4CA6-93B9-E0434BE5339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B9B2E80-B71B-47E2-A9C8-83DD89AAC0FD}" type="pres">
      <dgm:prSet presAssocID="{7B1EF7E2-12C8-4CCF-993A-4DD101ECDB59}" presName="composite" presStyleCnt="0"/>
      <dgm:spPr/>
    </dgm:pt>
    <dgm:pt modelId="{852AD584-B549-45EC-A839-4879DAF4C0E6}" type="pres">
      <dgm:prSet presAssocID="{7B1EF7E2-12C8-4CCF-993A-4DD101ECDB59}" presName="Parent1" presStyleLbl="node1" presStyleIdx="0" presStyleCnt="6" custLinFactNeighborX="76615" custLinFactNeighborY="24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F5DDD-BD54-4581-A0B4-A7B1CD098C0F}" type="pres">
      <dgm:prSet presAssocID="{7B1EF7E2-12C8-4CCF-993A-4DD101ECDB59}" presName="Childtext1" presStyleLbl="revTx" presStyleIdx="0" presStyleCnt="3" custFlipVert="1" custScaleX="44110" custScaleY="42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4CA677-DEF1-428F-9B77-FB968D7DEF2D}" type="pres">
      <dgm:prSet presAssocID="{7B1EF7E2-12C8-4CCF-993A-4DD101ECDB59}" presName="BalanceSpacing" presStyleCnt="0"/>
      <dgm:spPr/>
    </dgm:pt>
    <dgm:pt modelId="{A4E1E89A-F877-420C-A2CE-127FA014644F}" type="pres">
      <dgm:prSet presAssocID="{7B1EF7E2-12C8-4CCF-993A-4DD101ECDB59}" presName="BalanceSpacing1" presStyleCnt="0"/>
      <dgm:spPr/>
    </dgm:pt>
    <dgm:pt modelId="{074F0C12-F7CF-4321-8736-64F99036F482}" type="pres">
      <dgm:prSet presAssocID="{65A543C5-658C-4D6E-A849-9D5F249C2D1E}" presName="Accent1Text" presStyleLbl="node1" presStyleIdx="1" presStyleCnt="6" custLinFactNeighborX="-65840" custLinFactNeighborY="7169"/>
      <dgm:spPr/>
      <dgm:t>
        <a:bodyPr/>
        <a:lstStyle/>
        <a:p>
          <a:endParaRPr lang="ru-RU"/>
        </a:p>
      </dgm:t>
    </dgm:pt>
    <dgm:pt modelId="{8112989E-0B5B-4E31-B62A-911E929738A1}" type="pres">
      <dgm:prSet presAssocID="{65A543C5-658C-4D6E-A849-9D5F249C2D1E}" presName="spaceBetweenRectangles" presStyleCnt="0"/>
      <dgm:spPr/>
    </dgm:pt>
    <dgm:pt modelId="{5450618A-8923-4024-94D6-EA24CB5FD86F}" type="pres">
      <dgm:prSet presAssocID="{FC30E8CD-7581-45B3-BBE3-6308E5E95FEE}" presName="composite" presStyleCnt="0"/>
      <dgm:spPr/>
    </dgm:pt>
    <dgm:pt modelId="{08467146-F2DC-49D4-B34A-F2D1176F8DBA}" type="pres">
      <dgm:prSet presAssocID="{FC30E8CD-7581-45B3-BBE3-6308E5E95FEE}" presName="Parent1" presStyleLbl="node1" presStyleIdx="2" presStyleCnt="6" custLinFactNeighborX="9577" custLinFactNeighborY="-260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40745-5C7B-4D15-81DA-4130D1D1A45D}" type="pres">
      <dgm:prSet presAssocID="{FC30E8CD-7581-45B3-BBE3-6308E5E95FE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2286B3-E304-4E5A-8C1D-ACEBCB331412}" type="pres">
      <dgm:prSet presAssocID="{FC30E8CD-7581-45B3-BBE3-6308E5E95FEE}" presName="BalanceSpacing" presStyleCnt="0"/>
      <dgm:spPr/>
    </dgm:pt>
    <dgm:pt modelId="{53739FEF-A46D-42F2-A2E3-B14C2E24F9B4}" type="pres">
      <dgm:prSet presAssocID="{FC30E8CD-7581-45B3-BBE3-6308E5E95FEE}" presName="BalanceSpacing1" presStyleCnt="0"/>
      <dgm:spPr/>
    </dgm:pt>
    <dgm:pt modelId="{D662E579-D4C2-44DB-A748-A149B7BCCE76}" type="pres">
      <dgm:prSet presAssocID="{ACD4D2B6-BD34-4DA3-AD58-4D5C879AE775}" presName="Accent1Text" presStyleLbl="node1" presStyleIdx="3" presStyleCnt="6" custLinFactNeighborX="87986" custLinFactNeighborY="3125"/>
      <dgm:spPr/>
      <dgm:t>
        <a:bodyPr/>
        <a:lstStyle/>
        <a:p>
          <a:endParaRPr lang="ru-RU"/>
        </a:p>
      </dgm:t>
    </dgm:pt>
    <dgm:pt modelId="{161EB3BF-E697-46E1-A92C-6CBBF3414D4E}" type="pres">
      <dgm:prSet presAssocID="{ACD4D2B6-BD34-4DA3-AD58-4D5C879AE775}" presName="spaceBetweenRectangles" presStyleCnt="0"/>
      <dgm:spPr/>
    </dgm:pt>
    <dgm:pt modelId="{58897887-FF82-42C0-95B5-D47FDF7E642A}" type="pres">
      <dgm:prSet presAssocID="{347DADAC-D5D2-40DE-AC56-5AF1697B4EB5}" presName="composite" presStyleCnt="0"/>
      <dgm:spPr/>
    </dgm:pt>
    <dgm:pt modelId="{15DFC805-6C7A-40E3-AEEE-4253FE41BE24}" type="pres">
      <dgm:prSet presAssocID="{347DADAC-D5D2-40DE-AC56-5AF1697B4EB5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3EF35-E0D0-44BE-B2D3-A9ED5EEEE4FB}" type="pres">
      <dgm:prSet presAssocID="{347DADAC-D5D2-40DE-AC56-5AF1697B4EB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D0735D72-F1AC-4C80-8DE1-76C0D6E3E3EC}" type="pres">
      <dgm:prSet presAssocID="{347DADAC-D5D2-40DE-AC56-5AF1697B4EB5}" presName="BalanceSpacing" presStyleCnt="0"/>
      <dgm:spPr/>
    </dgm:pt>
    <dgm:pt modelId="{44233D28-5513-49EE-80F7-3BB34DE40991}" type="pres">
      <dgm:prSet presAssocID="{347DADAC-D5D2-40DE-AC56-5AF1697B4EB5}" presName="BalanceSpacing1" presStyleCnt="0"/>
      <dgm:spPr/>
    </dgm:pt>
    <dgm:pt modelId="{5653E4A9-D64D-4C21-A751-B1311F39736B}" type="pres">
      <dgm:prSet presAssocID="{64EC3CDD-1AB4-46A0-A956-8687A9C7C205}" presName="Accent1Text" presStyleLbl="node1" presStyleIdx="5" presStyleCnt="6" custLinFactNeighborX="-95169" custLinFactNeighborY="-49470"/>
      <dgm:spPr/>
      <dgm:t>
        <a:bodyPr/>
        <a:lstStyle/>
        <a:p>
          <a:endParaRPr lang="ru-RU"/>
        </a:p>
      </dgm:t>
    </dgm:pt>
  </dgm:ptLst>
  <dgm:cxnLst>
    <dgm:cxn modelId="{FC5F8093-A036-461C-8997-71B0496CD030}" type="presOf" srcId="{64EC3CDD-1AB4-46A0-A956-8687A9C7C205}" destId="{5653E4A9-D64D-4C21-A751-B1311F39736B}" srcOrd="0" destOrd="0" presId="urn:microsoft.com/office/officeart/2008/layout/AlternatingHexagons"/>
    <dgm:cxn modelId="{6A14C1E3-752B-4E4F-93D7-EB22C7587BD8}" srcId="{B1FCD8FB-9A2D-4CA6-93B9-E0434BE5339C}" destId="{347DADAC-D5D2-40DE-AC56-5AF1697B4EB5}" srcOrd="2" destOrd="0" parTransId="{A2A505F1-2FAA-49C3-9871-7D24FA715C54}" sibTransId="{64EC3CDD-1AB4-46A0-A956-8687A9C7C205}"/>
    <dgm:cxn modelId="{7DD5B317-CA19-4D9B-B596-39E30E36B334}" type="presOf" srcId="{FC30E8CD-7581-45B3-BBE3-6308E5E95FEE}" destId="{08467146-F2DC-49D4-B34A-F2D1176F8DBA}" srcOrd="0" destOrd="0" presId="urn:microsoft.com/office/officeart/2008/layout/AlternatingHexagons"/>
    <dgm:cxn modelId="{75232158-342F-492F-9D32-83F7B310E71E}" type="presOf" srcId="{0FE463C6-2508-4E39-B925-BE31F20C3D23}" destId="{60140745-5C7B-4D15-81DA-4130D1D1A45D}" srcOrd="0" destOrd="0" presId="urn:microsoft.com/office/officeart/2008/layout/AlternatingHexagons"/>
    <dgm:cxn modelId="{50C3CB3F-F5C4-404F-BCD2-28AB66537B8C}" type="presOf" srcId="{65A543C5-658C-4D6E-A849-9D5F249C2D1E}" destId="{074F0C12-F7CF-4321-8736-64F99036F482}" srcOrd="0" destOrd="0" presId="urn:microsoft.com/office/officeart/2008/layout/AlternatingHexagons"/>
    <dgm:cxn modelId="{89261F67-4ACE-4DE0-8286-BEE41A5CF9A2}" srcId="{FC30E8CD-7581-45B3-BBE3-6308E5E95FEE}" destId="{0FE463C6-2508-4E39-B925-BE31F20C3D23}" srcOrd="0" destOrd="0" parTransId="{8C53988A-0EBA-40FA-8B9B-947B1DC0FFB0}" sibTransId="{53E1FDE5-149E-4FF6-A816-156FA9C2676D}"/>
    <dgm:cxn modelId="{CFA1CA9A-387C-4A9F-9E10-9E706FC94B2D}" srcId="{B1FCD8FB-9A2D-4CA6-93B9-E0434BE5339C}" destId="{7B1EF7E2-12C8-4CCF-993A-4DD101ECDB59}" srcOrd="0" destOrd="0" parTransId="{FA0F1403-EAB7-4FBB-9F7F-C3BB384F104E}" sibTransId="{65A543C5-658C-4D6E-A849-9D5F249C2D1E}"/>
    <dgm:cxn modelId="{2A997B0B-84A8-40C3-8D9A-D4F9D82E9671}" srcId="{B1FCD8FB-9A2D-4CA6-93B9-E0434BE5339C}" destId="{FC30E8CD-7581-45B3-BBE3-6308E5E95FEE}" srcOrd="1" destOrd="0" parTransId="{7113CA33-C268-46CF-96ED-0A5692E91588}" sibTransId="{ACD4D2B6-BD34-4DA3-AD58-4D5C879AE775}"/>
    <dgm:cxn modelId="{2BECB6B2-F6F2-41E9-A3EC-0FA8C5CDC708}" type="presOf" srcId="{347DADAC-D5D2-40DE-AC56-5AF1697B4EB5}" destId="{15DFC805-6C7A-40E3-AEEE-4253FE41BE24}" srcOrd="0" destOrd="0" presId="urn:microsoft.com/office/officeart/2008/layout/AlternatingHexagons"/>
    <dgm:cxn modelId="{1EE99CCD-B2FB-41FA-8A73-F31B749DFA1D}" type="presOf" srcId="{B1FCD8FB-9A2D-4CA6-93B9-E0434BE5339C}" destId="{73984219-3CCE-44E8-A9C7-E0D6FA888F82}" srcOrd="0" destOrd="0" presId="urn:microsoft.com/office/officeart/2008/layout/AlternatingHexagons"/>
    <dgm:cxn modelId="{27188A07-737D-4083-A708-F8253E19815D}" type="presOf" srcId="{ACD4D2B6-BD34-4DA3-AD58-4D5C879AE775}" destId="{D662E579-D4C2-44DB-A748-A149B7BCCE76}" srcOrd="0" destOrd="0" presId="urn:microsoft.com/office/officeart/2008/layout/AlternatingHexagons"/>
    <dgm:cxn modelId="{0218CADA-96B7-4BFF-9B12-89A4620BEA7D}" type="presOf" srcId="{7B1EF7E2-12C8-4CCF-993A-4DD101ECDB59}" destId="{852AD584-B549-45EC-A839-4879DAF4C0E6}" srcOrd="0" destOrd="0" presId="urn:microsoft.com/office/officeart/2008/layout/AlternatingHexagons"/>
    <dgm:cxn modelId="{67B2AE62-5565-400C-B533-1D16EDD13BA1}" type="presParOf" srcId="{73984219-3CCE-44E8-A9C7-E0D6FA888F82}" destId="{2B9B2E80-B71B-47E2-A9C8-83DD89AAC0FD}" srcOrd="0" destOrd="0" presId="urn:microsoft.com/office/officeart/2008/layout/AlternatingHexagons"/>
    <dgm:cxn modelId="{548F58FF-A865-4837-BCB7-BF01FA19743A}" type="presParOf" srcId="{2B9B2E80-B71B-47E2-A9C8-83DD89AAC0FD}" destId="{852AD584-B549-45EC-A839-4879DAF4C0E6}" srcOrd="0" destOrd="0" presId="urn:microsoft.com/office/officeart/2008/layout/AlternatingHexagons"/>
    <dgm:cxn modelId="{823E99CF-EA3F-40BD-9EB1-DD1FD24CC590}" type="presParOf" srcId="{2B9B2E80-B71B-47E2-A9C8-83DD89AAC0FD}" destId="{370F5DDD-BD54-4581-A0B4-A7B1CD098C0F}" srcOrd="1" destOrd="0" presId="urn:microsoft.com/office/officeart/2008/layout/AlternatingHexagons"/>
    <dgm:cxn modelId="{BA6D707B-1204-47CE-8FB2-3310B4F4A230}" type="presParOf" srcId="{2B9B2E80-B71B-47E2-A9C8-83DD89AAC0FD}" destId="{F54CA677-DEF1-428F-9B77-FB968D7DEF2D}" srcOrd="2" destOrd="0" presId="urn:microsoft.com/office/officeart/2008/layout/AlternatingHexagons"/>
    <dgm:cxn modelId="{E80A7A28-ED3F-477C-BC13-84E115B097D8}" type="presParOf" srcId="{2B9B2E80-B71B-47E2-A9C8-83DD89AAC0FD}" destId="{A4E1E89A-F877-420C-A2CE-127FA014644F}" srcOrd="3" destOrd="0" presId="urn:microsoft.com/office/officeart/2008/layout/AlternatingHexagons"/>
    <dgm:cxn modelId="{9200CBDA-5071-4EBD-A40F-59067E8AEA8D}" type="presParOf" srcId="{2B9B2E80-B71B-47E2-A9C8-83DD89AAC0FD}" destId="{074F0C12-F7CF-4321-8736-64F99036F482}" srcOrd="4" destOrd="0" presId="urn:microsoft.com/office/officeart/2008/layout/AlternatingHexagons"/>
    <dgm:cxn modelId="{57498B4D-26F1-4583-B295-EBC543AA953A}" type="presParOf" srcId="{73984219-3CCE-44E8-A9C7-E0D6FA888F82}" destId="{8112989E-0B5B-4E31-B62A-911E929738A1}" srcOrd="1" destOrd="0" presId="urn:microsoft.com/office/officeart/2008/layout/AlternatingHexagons"/>
    <dgm:cxn modelId="{178D6F89-495E-4CBA-983C-0DE8DB88FF32}" type="presParOf" srcId="{73984219-3CCE-44E8-A9C7-E0D6FA888F82}" destId="{5450618A-8923-4024-94D6-EA24CB5FD86F}" srcOrd="2" destOrd="0" presId="urn:microsoft.com/office/officeart/2008/layout/AlternatingHexagons"/>
    <dgm:cxn modelId="{7199D6F1-1994-4F51-BF72-B01D86D19774}" type="presParOf" srcId="{5450618A-8923-4024-94D6-EA24CB5FD86F}" destId="{08467146-F2DC-49D4-B34A-F2D1176F8DBA}" srcOrd="0" destOrd="0" presId="urn:microsoft.com/office/officeart/2008/layout/AlternatingHexagons"/>
    <dgm:cxn modelId="{3A669E90-3AAB-4F8D-8DF0-1D24D75FE515}" type="presParOf" srcId="{5450618A-8923-4024-94D6-EA24CB5FD86F}" destId="{60140745-5C7B-4D15-81DA-4130D1D1A45D}" srcOrd="1" destOrd="0" presId="urn:microsoft.com/office/officeart/2008/layout/AlternatingHexagons"/>
    <dgm:cxn modelId="{CE4463BC-458D-4145-878D-B82F64AC072D}" type="presParOf" srcId="{5450618A-8923-4024-94D6-EA24CB5FD86F}" destId="{BF2286B3-E304-4E5A-8C1D-ACEBCB331412}" srcOrd="2" destOrd="0" presId="urn:microsoft.com/office/officeart/2008/layout/AlternatingHexagons"/>
    <dgm:cxn modelId="{BF4147B2-C94D-46DF-BA90-C5B327FAF7B4}" type="presParOf" srcId="{5450618A-8923-4024-94D6-EA24CB5FD86F}" destId="{53739FEF-A46D-42F2-A2E3-B14C2E24F9B4}" srcOrd="3" destOrd="0" presId="urn:microsoft.com/office/officeart/2008/layout/AlternatingHexagons"/>
    <dgm:cxn modelId="{75F4A981-C4BC-48E3-BA10-D644652BA72D}" type="presParOf" srcId="{5450618A-8923-4024-94D6-EA24CB5FD86F}" destId="{D662E579-D4C2-44DB-A748-A149B7BCCE76}" srcOrd="4" destOrd="0" presId="urn:microsoft.com/office/officeart/2008/layout/AlternatingHexagons"/>
    <dgm:cxn modelId="{F530E691-2971-4E01-988F-606904F8CFD0}" type="presParOf" srcId="{73984219-3CCE-44E8-A9C7-E0D6FA888F82}" destId="{161EB3BF-E697-46E1-A92C-6CBBF3414D4E}" srcOrd="3" destOrd="0" presId="urn:microsoft.com/office/officeart/2008/layout/AlternatingHexagons"/>
    <dgm:cxn modelId="{62ABCA90-164F-40C6-B471-A745330FDF58}" type="presParOf" srcId="{73984219-3CCE-44E8-A9C7-E0D6FA888F82}" destId="{58897887-FF82-42C0-95B5-D47FDF7E642A}" srcOrd="4" destOrd="0" presId="urn:microsoft.com/office/officeart/2008/layout/AlternatingHexagons"/>
    <dgm:cxn modelId="{79B58121-5F54-4B8E-8285-423A129F7FDE}" type="presParOf" srcId="{58897887-FF82-42C0-95B5-D47FDF7E642A}" destId="{15DFC805-6C7A-40E3-AEEE-4253FE41BE24}" srcOrd="0" destOrd="0" presId="urn:microsoft.com/office/officeart/2008/layout/AlternatingHexagons"/>
    <dgm:cxn modelId="{7B0ED3BE-5902-4F2C-99A5-29ED56242BA8}" type="presParOf" srcId="{58897887-FF82-42C0-95B5-D47FDF7E642A}" destId="{2113EF35-E0D0-44BE-B2D3-A9ED5EEEE4FB}" srcOrd="1" destOrd="0" presId="urn:microsoft.com/office/officeart/2008/layout/AlternatingHexagons"/>
    <dgm:cxn modelId="{E389727D-25C8-4321-A2D7-90A453FF7BDA}" type="presParOf" srcId="{58897887-FF82-42C0-95B5-D47FDF7E642A}" destId="{D0735D72-F1AC-4C80-8DE1-76C0D6E3E3EC}" srcOrd="2" destOrd="0" presId="urn:microsoft.com/office/officeart/2008/layout/AlternatingHexagons"/>
    <dgm:cxn modelId="{A6E9082C-FE08-476B-B621-B3833143B91D}" type="presParOf" srcId="{58897887-FF82-42C0-95B5-D47FDF7E642A}" destId="{44233D28-5513-49EE-80F7-3BB34DE40991}" srcOrd="3" destOrd="0" presId="urn:microsoft.com/office/officeart/2008/layout/AlternatingHexagons"/>
    <dgm:cxn modelId="{5613BFDE-DCC0-431A-8032-7954B77CAB3A}" type="presParOf" srcId="{58897887-FF82-42C0-95B5-D47FDF7E642A}" destId="{5653E4A9-D64D-4C21-A751-B1311F39736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AD584-B549-45EC-A839-4879DAF4C0E6}">
      <dsp:nvSpPr>
        <dsp:cNvPr id="0" name=""/>
        <dsp:cNvSpPr/>
      </dsp:nvSpPr>
      <dsp:spPr>
        <a:xfrm rot="5400000">
          <a:off x="5758909" y="161468"/>
          <a:ext cx="1773704" cy="15431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HISTORY</a:t>
          </a:r>
          <a:endParaRPr lang="ru-RU" sz="1600" kern="1200" dirty="0"/>
        </a:p>
      </dsp:txBody>
      <dsp:txXfrm rot="-5400000">
        <a:off x="6114669" y="322580"/>
        <a:ext cx="1062183" cy="1220900"/>
      </dsp:txXfrm>
    </dsp:sp>
    <dsp:sp modelId="{370F5DDD-BD54-4581-A0B4-A7B1CD098C0F}">
      <dsp:nvSpPr>
        <dsp:cNvPr id="0" name=""/>
        <dsp:cNvSpPr/>
      </dsp:nvSpPr>
      <dsp:spPr>
        <a:xfrm flipV="1">
          <a:off x="6835043" y="866147"/>
          <a:ext cx="873137" cy="45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4F0C12-F7CF-4321-8736-64F99036F482}">
      <dsp:nvSpPr>
        <dsp:cNvPr id="0" name=""/>
        <dsp:cNvSpPr/>
      </dsp:nvSpPr>
      <dsp:spPr>
        <a:xfrm rot="5400000">
          <a:off x="1894079" y="244602"/>
          <a:ext cx="1773704" cy="15431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ENGLISH</a:t>
          </a:r>
          <a:endParaRPr lang="ru-RU" sz="2000" kern="1200" dirty="0"/>
        </a:p>
      </dsp:txBody>
      <dsp:txXfrm rot="-5400000">
        <a:off x="2249839" y="405714"/>
        <a:ext cx="1062183" cy="1220900"/>
      </dsp:txXfrm>
    </dsp:sp>
    <dsp:sp modelId="{08467146-F2DC-49D4-B34A-F2D1176F8DBA}">
      <dsp:nvSpPr>
        <dsp:cNvPr id="0" name=""/>
        <dsp:cNvSpPr/>
      </dsp:nvSpPr>
      <dsp:spPr>
        <a:xfrm rot="5400000">
          <a:off x="3887950" y="1161146"/>
          <a:ext cx="1773704" cy="15431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SCHOOL SUBJECTS</a:t>
          </a:r>
          <a:endParaRPr lang="ru-RU" sz="1600" kern="1200" dirty="0"/>
        </a:p>
      </dsp:txBody>
      <dsp:txXfrm rot="-5400000">
        <a:off x="4243710" y="1322258"/>
        <a:ext cx="1062183" cy="1220900"/>
      </dsp:txXfrm>
    </dsp:sp>
    <dsp:sp modelId="{60140745-5C7B-4D15-81DA-4130D1D1A45D}">
      <dsp:nvSpPr>
        <dsp:cNvPr id="0" name=""/>
        <dsp:cNvSpPr/>
      </dsp:nvSpPr>
      <dsp:spPr>
        <a:xfrm>
          <a:off x="1876002" y="1862416"/>
          <a:ext cx="1915601" cy="1064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1876002" y="1862416"/>
        <a:ext cx="1915601" cy="1064222"/>
      </dsp:txXfrm>
    </dsp:sp>
    <dsp:sp modelId="{D662E579-D4C2-44DB-A748-A149B7BCCE76}">
      <dsp:nvSpPr>
        <dsp:cNvPr id="0" name=""/>
        <dsp:cNvSpPr/>
      </dsp:nvSpPr>
      <dsp:spPr>
        <a:xfrm rot="5400000">
          <a:off x="6764471" y="1678394"/>
          <a:ext cx="1773704" cy="15431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?</a:t>
          </a:r>
          <a:endParaRPr lang="ru-RU" sz="3600" kern="1200" dirty="0"/>
        </a:p>
      </dsp:txBody>
      <dsp:txXfrm rot="-5400000">
        <a:off x="7120231" y="1839506"/>
        <a:ext cx="1062183" cy="1220900"/>
      </dsp:txXfrm>
    </dsp:sp>
    <dsp:sp modelId="{15DFC805-6C7A-40E3-AEEE-4253FE41BE24}">
      <dsp:nvSpPr>
        <dsp:cNvPr id="0" name=""/>
        <dsp:cNvSpPr/>
      </dsp:nvSpPr>
      <dsp:spPr>
        <a:xfrm rot="5400000">
          <a:off x="4576645" y="3128486"/>
          <a:ext cx="1773704" cy="15431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?</a:t>
          </a:r>
          <a:endParaRPr lang="ru-RU" sz="1600" kern="1200" dirty="0"/>
        </a:p>
      </dsp:txBody>
      <dsp:txXfrm rot="-5400000">
        <a:off x="4932405" y="3289598"/>
        <a:ext cx="1062183" cy="1220900"/>
      </dsp:txXfrm>
    </dsp:sp>
    <dsp:sp modelId="{2113EF35-E0D0-44BE-B2D3-A9ED5EEEE4FB}">
      <dsp:nvSpPr>
        <dsp:cNvPr id="0" name=""/>
        <dsp:cNvSpPr/>
      </dsp:nvSpPr>
      <dsp:spPr>
        <a:xfrm>
          <a:off x="6281885" y="3367936"/>
          <a:ext cx="1979454" cy="1064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53E4A9-D64D-4C21-A751-B1311F39736B}">
      <dsp:nvSpPr>
        <dsp:cNvPr id="0" name=""/>
        <dsp:cNvSpPr/>
      </dsp:nvSpPr>
      <dsp:spPr>
        <a:xfrm rot="5400000">
          <a:off x="1441497" y="2251034"/>
          <a:ext cx="1773704" cy="15431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?</a:t>
          </a:r>
          <a:endParaRPr lang="ru-RU" sz="3600" kern="1200" dirty="0"/>
        </a:p>
      </dsp:txBody>
      <dsp:txXfrm rot="-5400000">
        <a:off x="1797257" y="2412146"/>
        <a:ext cx="1062183" cy="1220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D1BF7-C021-4E0B-9443-586EAB214184}" type="datetimeFigureOut">
              <a:rPr lang="uk-UA" smtClean="0"/>
              <a:t>27.01.2022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57109-88B8-4CF2-B881-E9B2471DB5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9333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57109-88B8-4CF2-B881-E9B2471DB516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681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0489-367A-4303-B66B-40054D616AB0}" type="datetimeFigureOut">
              <a:rPr lang="uk-UA" smtClean="0"/>
              <a:t>27.01.2022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56BA-2701-4DCC-878A-66262A1E68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988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0489-367A-4303-B66B-40054D616AB0}" type="datetimeFigureOut">
              <a:rPr lang="uk-UA" smtClean="0"/>
              <a:t>27.01.2022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56BA-2701-4DCC-878A-66262A1E68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7305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0489-367A-4303-B66B-40054D616AB0}" type="datetimeFigureOut">
              <a:rPr lang="uk-UA" smtClean="0"/>
              <a:t>27.01.2022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56BA-2701-4DCC-878A-66262A1E68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2220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0489-367A-4303-B66B-40054D616AB0}" type="datetimeFigureOut">
              <a:rPr lang="uk-UA" smtClean="0"/>
              <a:t>27.01.2022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56BA-2701-4DCC-878A-66262A1E68A4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2142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0489-367A-4303-B66B-40054D616AB0}" type="datetimeFigureOut">
              <a:rPr lang="uk-UA" smtClean="0"/>
              <a:t>27.01.2022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56BA-2701-4DCC-878A-66262A1E68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549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0489-367A-4303-B66B-40054D616AB0}" type="datetimeFigureOut">
              <a:rPr lang="uk-UA" smtClean="0"/>
              <a:t>27.01.2022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56BA-2701-4DCC-878A-66262A1E68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4783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0489-367A-4303-B66B-40054D616AB0}" type="datetimeFigureOut">
              <a:rPr lang="uk-UA" smtClean="0"/>
              <a:t>27.01.2022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56BA-2701-4DCC-878A-66262A1E68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8315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0489-367A-4303-B66B-40054D616AB0}" type="datetimeFigureOut">
              <a:rPr lang="uk-UA" smtClean="0"/>
              <a:t>27.01.2022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56BA-2701-4DCC-878A-66262A1E68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5695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0489-367A-4303-B66B-40054D616AB0}" type="datetimeFigureOut">
              <a:rPr lang="uk-UA" smtClean="0"/>
              <a:t>27.01.2022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56BA-2701-4DCC-878A-66262A1E68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337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0489-367A-4303-B66B-40054D616AB0}" type="datetimeFigureOut">
              <a:rPr lang="uk-UA" smtClean="0"/>
              <a:t>27.01.2022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56BA-2701-4DCC-878A-66262A1E68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187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0489-367A-4303-B66B-40054D616AB0}" type="datetimeFigureOut">
              <a:rPr lang="uk-UA" smtClean="0"/>
              <a:t>27.01.2022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56BA-2701-4DCC-878A-66262A1E68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87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0489-367A-4303-B66B-40054D616AB0}" type="datetimeFigureOut">
              <a:rPr lang="uk-UA" smtClean="0"/>
              <a:t>27.01.2022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56BA-2701-4DCC-878A-66262A1E68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475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0489-367A-4303-B66B-40054D616AB0}" type="datetimeFigureOut">
              <a:rPr lang="uk-UA" smtClean="0"/>
              <a:t>27.01.2022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56BA-2701-4DCC-878A-66262A1E68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85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0489-367A-4303-B66B-40054D616AB0}" type="datetimeFigureOut">
              <a:rPr lang="uk-UA" smtClean="0"/>
              <a:t>27.01.2022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56BA-2701-4DCC-878A-66262A1E68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426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0489-367A-4303-B66B-40054D616AB0}" type="datetimeFigureOut">
              <a:rPr lang="uk-UA" smtClean="0"/>
              <a:t>27.01.2022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56BA-2701-4DCC-878A-66262A1E68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470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0489-367A-4303-B66B-40054D616AB0}" type="datetimeFigureOut">
              <a:rPr lang="uk-UA" smtClean="0"/>
              <a:t>27.01.2022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56BA-2701-4DCC-878A-66262A1E68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1291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0489-367A-4303-B66B-40054D616AB0}" type="datetimeFigureOut">
              <a:rPr lang="uk-UA" smtClean="0"/>
              <a:t>27.01.2022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56BA-2701-4DCC-878A-66262A1E68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428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5080489-367A-4303-B66B-40054D616AB0}" type="datetimeFigureOut">
              <a:rPr lang="uk-UA" smtClean="0"/>
              <a:t>27.01.2022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C56BA-2701-4DCC-878A-66262A1E68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4661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fi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worksheets/en/English_as_a_Second_Language_(ESL)/School_subjects/School_subjects_yi1219434tc" TargetMode="External"/><Relationship Id="rId2" Type="http://schemas.openxmlformats.org/officeDocument/2006/relationships/hyperlink" Target="https://elt.oup.com/student/solutions/elementary3rdedition/audio?cc=ua&amp;selLanguage=u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500" y="1967345"/>
            <a:ext cx="8825658" cy="1914109"/>
          </a:xfrm>
        </p:spPr>
        <p:txBody>
          <a:bodyPr/>
          <a:lstStyle/>
          <a:p>
            <a:r>
              <a:rPr lang="en-US" dirty="0" smtClean="0"/>
              <a:t>SCHOOL SUBJECTS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Oksana </a:t>
            </a:r>
            <a:r>
              <a:rPr lang="en-US" dirty="0" err="1" smtClean="0"/>
              <a:t>Solodka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0829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38" y="452718"/>
            <a:ext cx="7727951" cy="5795964"/>
          </a:xfrm>
        </p:spPr>
      </p:pic>
    </p:spTree>
    <p:extLst>
      <p:ext uri="{BB962C8B-B14F-4D97-AF65-F5344CB8AC3E}">
        <p14:creationId xmlns:p14="http://schemas.microsoft.com/office/powerpoint/2010/main" val="1465117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7"/>
            <a:ext cx="8977541" cy="5985027"/>
          </a:xfrm>
        </p:spPr>
      </p:pic>
    </p:spTree>
    <p:extLst>
      <p:ext uri="{BB962C8B-B14F-4D97-AF65-F5344CB8AC3E}">
        <p14:creationId xmlns:p14="http://schemas.microsoft.com/office/powerpoint/2010/main" val="1788642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520708"/>
            <a:ext cx="8294689" cy="6106167"/>
          </a:xfrm>
        </p:spPr>
      </p:pic>
    </p:spTree>
    <p:extLst>
      <p:ext uri="{BB962C8B-B14F-4D97-AF65-F5344CB8AC3E}">
        <p14:creationId xmlns:p14="http://schemas.microsoft.com/office/powerpoint/2010/main" val="2424975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6" y="613205"/>
            <a:ext cx="8224695" cy="5658286"/>
          </a:xfrm>
        </p:spPr>
      </p:pic>
    </p:spTree>
    <p:extLst>
      <p:ext uri="{BB962C8B-B14F-4D97-AF65-F5344CB8AC3E}">
        <p14:creationId xmlns:p14="http://schemas.microsoft.com/office/powerpoint/2010/main" val="2139020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800" i="1" dirty="0" smtClean="0"/>
              <a:t>I have to get up early.</a:t>
            </a:r>
          </a:p>
          <a:p>
            <a:r>
              <a:rPr lang="en-US" sz="2800" i="1" dirty="0" smtClean="0"/>
              <a:t>She has to eat breakfast.</a:t>
            </a:r>
          </a:p>
          <a:p>
            <a:r>
              <a:rPr lang="en-US" sz="2800" i="1" dirty="0" smtClean="0"/>
              <a:t>They have to go to school.</a:t>
            </a:r>
          </a:p>
          <a:p>
            <a:r>
              <a:rPr lang="en-US" sz="2800" i="1" dirty="0" smtClean="0"/>
              <a:t>He has to do his homework every day.</a:t>
            </a:r>
            <a:endParaRPr lang="uk-UA" sz="2800" i="1" dirty="0"/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646111" y="452718"/>
            <a:ext cx="5578764" cy="295563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HAVE TO</a:t>
            </a:r>
          </a:p>
          <a:p>
            <a:pPr algn="ctr"/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HAS TO</a:t>
            </a:r>
            <a:endParaRPr lang="uk-UA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226" y="1282938"/>
            <a:ext cx="5388097" cy="359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33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4617" y="2232617"/>
            <a:ext cx="4987637" cy="4151744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 don’t have to get up early on Sundays.</a:t>
            </a:r>
          </a:p>
          <a:p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She doesn’t have to cook dinner for the family.</a:t>
            </a:r>
          </a:p>
          <a:p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We don’t have to wear uniform at school.</a:t>
            </a:r>
            <a:endParaRPr lang="uk-UA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905164" y="13580"/>
            <a:ext cx="5708072" cy="34359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Don’t have to</a:t>
            </a:r>
          </a:p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Doesn’t have to</a:t>
            </a:r>
            <a:endParaRPr lang="uk-U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19" y="3571211"/>
            <a:ext cx="4368800" cy="306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61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Book, p. 20 (ex. 4, 5, 6)</a:t>
            </a:r>
          </a:p>
          <a:p>
            <a:r>
              <a:rPr lang="en-US" dirty="0" smtClean="0"/>
              <a:t>HT: p. 21 (WB)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082" y="1782618"/>
            <a:ext cx="6578398" cy="4197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97645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Hometask</a:t>
            </a:r>
            <a:r>
              <a:rPr lang="en-US" dirty="0" smtClean="0"/>
              <a:t> check: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397" y="1328153"/>
            <a:ext cx="8946541" cy="4195481"/>
          </a:xfrm>
        </p:spPr>
        <p:txBody>
          <a:bodyPr/>
          <a:lstStyle/>
          <a:p>
            <a:r>
              <a:rPr lang="en-US" dirty="0" smtClean="0"/>
              <a:t>Ask the words and ex. 1, 2, p. 20 (WB)</a:t>
            </a:r>
          </a:p>
          <a:p>
            <a:r>
              <a:rPr lang="en-US" dirty="0" smtClean="0"/>
              <a:t>Make up sentences with them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7" y="3045060"/>
            <a:ext cx="3232727" cy="2588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481" y="279638"/>
            <a:ext cx="2550305" cy="33144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326" y="2168253"/>
            <a:ext cx="2143125" cy="2143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337" y="4425343"/>
            <a:ext cx="4001797" cy="19691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72" y="1843214"/>
            <a:ext cx="3432716" cy="22884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393" y="4188366"/>
            <a:ext cx="2483121" cy="251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9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Brainstorming </a:t>
            </a:r>
            <a:endParaRPr lang="uk-UA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914719"/>
              </p:ext>
            </p:extLst>
          </p:nvPr>
        </p:nvGraphicFramePr>
        <p:xfrm>
          <a:off x="1103313" y="1459345"/>
          <a:ext cx="10137342" cy="4789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2932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the questions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lessons have you got today?</a:t>
            </a:r>
          </a:p>
          <a:p>
            <a:r>
              <a:rPr lang="en-US" dirty="0" smtClean="0"/>
              <a:t>What lessons do you have on Monday?</a:t>
            </a:r>
          </a:p>
          <a:p>
            <a:r>
              <a:rPr lang="en-US" dirty="0" smtClean="0"/>
              <a:t>What is your favourite lesson?</a:t>
            </a:r>
          </a:p>
          <a:p>
            <a:r>
              <a:rPr lang="en-US" dirty="0" smtClean="0"/>
              <a:t>What is your least favourite lesson?</a:t>
            </a:r>
          </a:p>
          <a:p>
            <a:r>
              <a:rPr lang="en-US" dirty="0" smtClean="0"/>
              <a:t>Ex. 7, p. 19 (Book)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59731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Workbook tasks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Ex. 5, p. 20 (themselves)</a:t>
            </a:r>
          </a:p>
          <a:p>
            <a:r>
              <a:rPr lang="en-US" dirty="0" smtClean="0"/>
              <a:t>Ex. 6, p. 20 (listen and write the </a:t>
            </a:r>
            <a:r>
              <a:rPr lang="en-US" dirty="0"/>
              <a:t>subject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elt.oup.com/student/solutions/elementary3rdedition/audio?cc=ua&amp;selLanguage=uk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https://www.liveworksheets.com/worksheets/en/English_as_a_Second_Language_(ESL)/</a:t>
            </a:r>
            <a:r>
              <a:rPr lang="en-US" dirty="0" smtClean="0">
                <a:hlinkClick r:id="rId3"/>
              </a:rPr>
              <a:t>School_subjects/School_subjects_yi1219434tc</a:t>
            </a:r>
            <a:endParaRPr lang="en-US" dirty="0" smtClean="0"/>
          </a:p>
          <a:p>
            <a:r>
              <a:rPr lang="en-US" dirty="0" smtClean="0"/>
              <a:t>HT: ex.7, 8, p.20 (WB)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40416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the school subject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1" y="1674874"/>
            <a:ext cx="8469745" cy="4751321"/>
          </a:xfrm>
        </p:spPr>
      </p:pic>
    </p:spTree>
    <p:extLst>
      <p:ext uri="{BB962C8B-B14F-4D97-AF65-F5344CB8AC3E}">
        <p14:creationId xmlns:p14="http://schemas.microsoft.com/office/powerpoint/2010/main" val="1022121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76320"/>
            <a:ext cx="7906327" cy="6139030"/>
          </a:xfrm>
        </p:spPr>
      </p:pic>
    </p:spTree>
    <p:extLst>
      <p:ext uri="{BB962C8B-B14F-4D97-AF65-F5344CB8AC3E}">
        <p14:creationId xmlns:p14="http://schemas.microsoft.com/office/powerpoint/2010/main" val="3661410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696871"/>
            <a:ext cx="8181186" cy="5449929"/>
          </a:xfrm>
        </p:spPr>
      </p:pic>
    </p:spTree>
    <p:extLst>
      <p:ext uri="{BB962C8B-B14F-4D97-AF65-F5344CB8AC3E}">
        <p14:creationId xmlns:p14="http://schemas.microsoft.com/office/powerpoint/2010/main" val="4203213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583453"/>
            <a:ext cx="8310382" cy="5540255"/>
          </a:xfrm>
        </p:spPr>
      </p:pic>
    </p:spTree>
    <p:extLst>
      <p:ext uri="{BB962C8B-B14F-4D97-AF65-F5344CB8AC3E}">
        <p14:creationId xmlns:p14="http://schemas.microsoft.com/office/powerpoint/2010/main" val="39163751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</TotalTime>
  <Words>218</Words>
  <Application>Microsoft Office PowerPoint</Application>
  <PresentationFormat>Широкоэкранный</PresentationFormat>
  <Paragraphs>44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Ион</vt:lpstr>
      <vt:lpstr>SCHOOL SUBJECTS</vt:lpstr>
      <vt:lpstr>Hometask check:</vt:lpstr>
      <vt:lpstr>Brainstorming </vt:lpstr>
      <vt:lpstr>Answer the questions</vt:lpstr>
      <vt:lpstr>Workbook tasks</vt:lpstr>
      <vt:lpstr>Guess the school subject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SUBJECTS</dc:title>
  <dc:creator>Солодкі</dc:creator>
  <cp:lastModifiedBy>Солодкі</cp:lastModifiedBy>
  <cp:revision>6</cp:revision>
  <dcterms:created xsi:type="dcterms:W3CDTF">2022-01-24T10:16:38Z</dcterms:created>
  <dcterms:modified xsi:type="dcterms:W3CDTF">2022-01-27T17:02:18Z</dcterms:modified>
</cp:coreProperties>
</file>